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Balsamiq Sans" panose="020B0604020202020204" charset="0"/>
      <p:regular r:id="rId16"/>
    </p:embeddedFont>
    <p:embeddedFont>
      <p:font typeface="Balsamiq Sans Bold Italics" panose="020B0604020202020204" charset="0"/>
      <p:regular r:id="rId17"/>
    </p:embeddedFont>
    <p:embeddedFont>
      <p:font typeface="Canva Sans Bold" panose="020B0604020202020204" charset="0"/>
      <p:regular r:id="rId18"/>
    </p:embeddedFont>
    <p:embeddedFont>
      <p:font typeface="Mali" panose="020B0604020202020204" charset="-34"/>
      <p:regular r:id="rId19"/>
    </p:embeddedFont>
    <p:embeddedFont>
      <p:font typeface="Mali Bold" panose="020B0604020202020204" charset="-34"/>
      <p:regular r:id="rId20"/>
    </p:embeddedFont>
    <p:embeddedFont>
      <p:font typeface="Obra Letra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06" y="6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jpe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32.jpe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.png"/><Relationship Id="rId3" Type="http://schemas.openxmlformats.org/officeDocument/2006/relationships/image" Target="../media/image35.jpeg"/><Relationship Id="rId7" Type="http://schemas.openxmlformats.org/officeDocument/2006/relationships/image" Target="../media/image15.png"/><Relationship Id="rId12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Relationship Id="rId1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12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.sv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.sv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svg"/><Relationship Id="rId5" Type="http://schemas.openxmlformats.org/officeDocument/2006/relationships/image" Target="../media/image23.jpeg"/><Relationship Id="rId10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jpe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.sv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9604" y="5940682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30545" y="3464853"/>
            <a:ext cx="16230600" cy="167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31"/>
              </a:lnSpc>
              <a:spcBef>
                <a:spcPct val="0"/>
              </a:spcBef>
            </a:pPr>
            <a:r>
              <a:rPr lang="en-US" sz="13599" b="1" spc="271">
                <a:solidFill>
                  <a:srgbClr val="FFFFFF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¡Vamos a Explorar!</a:t>
            </a:r>
          </a:p>
        </p:txBody>
      </p:sp>
      <p:sp>
        <p:nvSpPr>
          <p:cNvPr id="4" name="Freeform 4"/>
          <p:cNvSpPr/>
          <p:nvPr/>
        </p:nvSpPr>
        <p:spPr>
          <a:xfrm>
            <a:off x="3782697" y="4876070"/>
            <a:ext cx="10722606" cy="8229600"/>
          </a:xfrm>
          <a:custGeom>
            <a:avLst/>
            <a:gdLst/>
            <a:ahLst/>
            <a:cxnLst/>
            <a:rect l="l" t="t" r="r" b="b"/>
            <a:pathLst>
              <a:path w="10722606" h="8229600">
                <a:moveTo>
                  <a:pt x="0" y="0"/>
                </a:moveTo>
                <a:lnTo>
                  <a:pt x="10722606" y="0"/>
                </a:lnTo>
                <a:lnTo>
                  <a:pt x="107226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74167" y="2226906"/>
            <a:ext cx="738329" cy="857277"/>
          </a:xfrm>
          <a:custGeom>
            <a:avLst/>
            <a:gdLst/>
            <a:ahLst/>
            <a:cxnLst/>
            <a:rect l="l" t="t" r="r" b="b"/>
            <a:pathLst>
              <a:path w="738329" h="857277">
                <a:moveTo>
                  <a:pt x="0" y="0"/>
                </a:moveTo>
                <a:lnTo>
                  <a:pt x="738329" y="0"/>
                </a:lnTo>
                <a:lnTo>
                  <a:pt x="738329" y="857277"/>
                </a:lnTo>
                <a:lnTo>
                  <a:pt x="0" y="857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97010" y="1443628"/>
            <a:ext cx="6897671" cy="45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  <a:spcBef>
                <a:spcPct val="0"/>
              </a:spcBef>
            </a:pPr>
            <a:r>
              <a:rPr lang="en-US" sz="2668" b="1" spc="627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LET’S EXPLORE!</a:t>
            </a:r>
          </a:p>
        </p:txBody>
      </p:sp>
      <p:sp>
        <p:nvSpPr>
          <p:cNvPr id="7" name="Freeform 7"/>
          <p:cNvSpPr/>
          <p:nvPr/>
        </p:nvSpPr>
        <p:spPr>
          <a:xfrm>
            <a:off x="220638" y="162947"/>
            <a:ext cx="2748655" cy="980053"/>
          </a:xfrm>
          <a:custGeom>
            <a:avLst/>
            <a:gdLst/>
            <a:ahLst/>
            <a:cxnLst/>
            <a:rect l="l" t="t" r="r" b="b"/>
            <a:pathLst>
              <a:path w="2748655" h="980053">
                <a:moveTo>
                  <a:pt x="0" y="0"/>
                </a:moveTo>
                <a:lnTo>
                  <a:pt x="2748655" y="0"/>
                </a:lnTo>
                <a:lnTo>
                  <a:pt x="2748655" y="980053"/>
                </a:lnTo>
                <a:lnTo>
                  <a:pt x="0" y="980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77332">
            <a:off x="-385674" y="-1289391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271790">
            <a:off x="10196002" y="3998957"/>
            <a:ext cx="4351155" cy="7735387"/>
            <a:chOff x="0" y="0"/>
            <a:chExt cx="13716000" cy="243840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24384000"/>
                  </a:moveTo>
                  <a:lnTo>
                    <a:pt x="13716000" y="24384000"/>
                  </a:lnTo>
                  <a:lnTo>
                    <a:pt x="13716000" y="0"/>
                  </a:lnTo>
                  <a:lnTo>
                    <a:pt x="0" y="0"/>
                  </a:lnTo>
                  <a:lnTo>
                    <a:pt x="0" y="24384000"/>
                  </a:lnTo>
                  <a:close/>
                </a:path>
              </a:pathLst>
            </a:custGeom>
            <a:blipFill>
              <a:blip r:embed="rId3"/>
              <a:stretch>
                <a:fillRect l="-152579" r="-142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24384000"/>
                  </a:move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4384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271790">
            <a:off x="15083722" y="-204936"/>
            <a:ext cx="4351155" cy="7735387"/>
            <a:chOff x="0" y="0"/>
            <a:chExt cx="13716000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24384000"/>
                  </a:move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4384000"/>
                  </a:lnTo>
                  <a:close/>
                </a:path>
              </a:pathLst>
            </a:custGeom>
            <a:blipFill>
              <a:blip r:embed="rId5"/>
              <a:stretch>
                <a:fillRect l="-83416" r="-834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24384000"/>
                  </a:move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4384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940168">
            <a:off x="13146159" y="6465929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4" y="0"/>
                </a:lnTo>
                <a:lnTo>
                  <a:pt x="3405554" y="936527"/>
                </a:lnTo>
                <a:lnTo>
                  <a:pt x="0" y="936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75891" y="-6679647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3" y="0"/>
                </a:lnTo>
                <a:lnTo>
                  <a:pt x="1090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37765" y="6934193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4" y="0"/>
                </a:lnTo>
                <a:lnTo>
                  <a:pt x="10909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39202" y="3719784"/>
            <a:ext cx="9717804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¡Mira!</a:t>
            </a:r>
          </a:p>
        </p:txBody>
      </p:sp>
      <p:sp>
        <p:nvSpPr>
          <p:cNvPr id="15" name="Freeform 15"/>
          <p:cNvSpPr/>
          <p:nvPr/>
        </p:nvSpPr>
        <p:spPr>
          <a:xfrm rot="1901391">
            <a:off x="-3869877" y="-4826943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140039">
            <a:off x="-7097850" y="6982555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6"/>
                </a:lnTo>
                <a:lnTo>
                  <a:pt x="0" y="6100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736344" y="2240039"/>
            <a:ext cx="3155229" cy="3013244"/>
          </a:xfrm>
          <a:custGeom>
            <a:avLst/>
            <a:gdLst/>
            <a:ahLst/>
            <a:cxnLst/>
            <a:rect l="l" t="t" r="r" b="b"/>
            <a:pathLst>
              <a:path w="3155229" h="3013244">
                <a:moveTo>
                  <a:pt x="0" y="0"/>
                </a:moveTo>
                <a:lnTo>
                  <a:pt x="3155229" y="0"/>
                </a:lnTo>
                <a:lnTo>
                  <a:pt x="3155229" y="3013243"/>
                </a:lnTo>
                <a:lnTo>
                  <a:pt x="0" y="3013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332045" y="5551160"/>
            <a:ext cx="7610053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Look!</a:t>
            </a:r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28601">
            <a:off x="-2137765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247736">
            <a:off x="12857600" y="-451096"/>
            <a:ext cx="10197569" cy="5736133"/>
            <a:chOff x="0" y="0"/>
            <a:chExt cx="24384000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3"/>
              <a:stretch>
                <a:fillRect t="-827" b="-178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247736">
            <a:off x="9393037" y="5218419"/>
            <a:ext cx="9802385" cy="5513841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5"/>
              <a:stretch>
                <a:fillRect t="-4619" b="-336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914799" y="6545234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3" y="0"/>
                </a:lnTo>
                <a:lnTo>
                  <a:pt x="8851163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259300" y="0"/>
            <a:ext cx="1394170" cy="11289423"/>
          </a:xfrm>
          <a:custGeom>
            <a:avLst/>
            <a:gdLst/>
            <a:ahLst/>
            <a:cxnLst/>
            <a:rect l="l" t="t" r="r" b="b"/>
            <a:pathLst>
              <a:path w="1394170" h="11289423">
                <a:moveTo>
                  <a:pt x="0" y="0"/>
                </a:moveTo>
                <a:lnTo>
                  <a:pt x="1394170" y="0"/>
                </a:lnTo>
                <a:lnTo>
                  <a:pt x="1394170" y="11289423"/>
                </a:lnTo>
                <a:lnTo>
                  <a:pt x="0" y="11289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57325" r="-17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330936" y="7175259"/>
            <a:ext cx="9852708" cy="3464718"/>
          </a:xfrm>
          <a:custGeom>
            <a:avLst/>
            <a:gdLst/>
            <a:ahLst/>
            <a:cxnLst/>
            <a:rect l="l" t="t" r="r" b="b"/>
            <a:pathLst>
              <a:path w="9852708" h="3464718">
                <a:moveTo>
                  <a:pt x="9852708" y="0"/>
                </a:moveTo>
                <a:lnTo>
                  <a:pt x="0" y="0"/>
                </a:lnTo>
                <a:lnTo>
                  <a:pt x="0" y="3464718"/>
                </a:lnTo>
                <a:lnTo>
                  <a:pt x="9852708" y="3464718"/>
                </a:lnTo>
                <a:lnTo>
                  <a:pt x="9852708" y="0"/>
                </a:lnTo>
                <a:close/>
              </a:path>
            </a:pathLst>
          </a:custGeom>
          <a:blipFill>
            <a:blip r:embed="rId8"/>
            <a:stretch>
              <a:fillRect l="-856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003039" y="4843907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5" y="0"/>
                </a:lnTo>
                <a:lnTo>
                  <a:pt x="3405555" y="936527"/>
                </a:lnTo>
                <a:lnTo>
                  <a:pt x="0" y="9365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209930" y="-2682418"/>
            <a:ext cx="9146741" cy="4321835"/>
          </a:xfrm>
          <a:custGeom>
            <a:avLst/>
            <a:gdLst/>
            <a:ahLst/>
            <a:cxnLst/>
            <a:rect l="l" t="t" r="r" b="b"/>
            <a:pathLst>
              <a:path w="9146741" h="4321835">
                <a:moveTo>
                  <a:pt x="0" y="0"/>
                </a:moveTo>
                <a:lnTo>
                  <a:pt x="9146741" y="0"/>
                </a:lnTo>
                <a:lnTo>
                  <a:pt x="9146741" y="4321835"/>
                </a:lnTo>
                <a:lnTo>
                  <a:pt x="0" y="4321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387277" y="8907618"/>
            <a:ext cx="9146741" cy="4321835"/>
          </a:xfrm>
          <a:custGeom>
            <a:avLst/>
            <a:gdLst/>
            <a:ahLst/>
            <a:cxnLst/>
            <a:rect l="l" t="t" r="r" b="b"/>
            <a:pathLst>
              <a:path w="9146741" h="4321835">
                <a:moveTo>
                  <a:pt x="0" y="0"/>
                </a:moveTo>
                <a:lnTo>
                  <a:pt x="9146740" y="0"/>
                </a:lnTo>
                <a:lnTo>
                  <a:pt x="9146740" y="4321835"/>
                </a:lnTo>
                <a:lnTo>
                  <a:pt x="0" y="4321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05726">
            <a:off x="8069134" y="9293991"/>
            <a:ext cx="1255051" cy="905919"/>
          </a:xfrm>
          <a:custGeom>
            <a:avLst/>
            <a:gdLst/>
            <a:ahLst/>
            <a:cxnLst/>
            <a:rect l="l" t="t" r="r" b="b"/>
            <a:pathLst>
              <a:path w="1255051" h="905919">
                <a:moveTo>
                  <a:pt x="0" y="0"/>
                </a:moveTo>
                <a:lnTo>
                  <a:pt x="1255051" y="0"/>
                </a:lnTo>
                <a:lnTo>
                  <a:pt x="1255051" y="905919"/>
                </a:lnTo>
                <a:lnTo>
                  <a:pt x="0" y="905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01391">
            <a:off x="5608643" y="-6589960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28700" y="902711"/>
            <a:ext cx="12338135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Marcha de exploración</a:t>
            </a:r>
          </a:p>
        </p:txBody>
      </p:sp>
      <p:sp>
        <p:nvSpPr>
          <p:cNvPr id="20" name="Freeform 20"/>
          <p:cNvSpPr/>
          <p:nvPr/>
        </p:nvSpPr>
        <p:spPr>
          <a:xfrm rot="1901391">
            <a:off x="-11801638" y="4125071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3712" y="2144155"/>
            <a:ext cx="10317158" cy="602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Explore! ¡Exploramos!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A la izquierda (use pretend binoculas to look left)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A la derecha (use pretend binoculars to look right)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¡Marchamos! (swinging arms)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¡Arriba! (Stand on toes with hands up)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¡Abajo! (squat down to the floor)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¡Exploramos! (jump up) </a:t>
            </a:r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5974">
            <a:off x="7358222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3784" y="5584674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580851" y="8000596"/>
            <a:ext cx="8106703" cy="2918413"/>
          </a:xfrm>
          <a:custGeom>
            <a:avLst/>
            <a:gdLst/>
            <a:ahLst/>
            <a:cxnLst/>
            <a:rect l="l" t="t" r="r" b="b"/>
            <a:pathLst>
              <a:path w="8106703" h="2918413">
                <a:moveTo>
                  <a:pt x="8106702" y="0"/>
                </a:moveTo>
                <a:lnTo>
                  <a:pt x="0" y="0"/>
                </a:lnTo>
                <a:lnTo>
                  <a:pt x="0" y="2918413"/>
                </a:lnTo>
                <a:lnTo>
                  <a:pt x="8106702" y="2918413"/>
                </a:lnTo>
                <a:lnTo>
                  <a:pt x="81067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37514" y="6141457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01547" y="-6602904"/>
            <a:ext cx="15310884" cy="8229600"/>
          </a:xfrm>
          <a:custGeom>
            <a:avLst/>
            <a:gdLst/>
            <a:ahLst/>
            <a:cxnLst/>
            <a:rect l="l" t="t" r="r" b="b"/>
            <a:pathLst>
              <a:path w="15310884" h="8229600">
                <a:moveTo>
                  <a:pt x="0" y="0"/>
                </a:moveTo>
                <a:lnTo>
                  <a:pt x="15310883" y="0"/>
                </a:lnTo>
                <a:lnTo>
                  <a:pt x="15310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583944" y="-1157221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6"/>
                </a:lnTo>
                <a:lnTo>
                  <a:pt x="0" y="610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5071" y="779856"/>
            <a:ext cx="3327737" cy="3817504"/>
          </a:xfrm>
          <a:custGeom>
            <a:avLst/>
            <a:gdLst/>
            <a:ahLst/>
            <a:cxnLst/>
            <a:rect l="l" t="t" r="r" b="b"/>
            <a:pathLst>
              <a:path w="3327737" h="3817504">
                <a:moveTo>
                  <a:pt x="0" y="0"/>
                </a:moveTo>
                <a:lnTo>
                  <a:pt x="3327736" y="0"/>
                </a:lnTo>
                <a:lnTo>
                  <a:pt x="3327736" y="3817504"/>
                </a:lnTo>
                <a:lnTo>
                  <a:pt x="0" y="3817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873597" y="779856"/>
            <a:ext cx="5280360" cy="3817504"/>
          </a:xfrm>
          <a:custGeom>
            <a:avLst/>
            <a:gdLst/>
            <a:ahLst/>
            <a:cxnLst/>
            <a:rect l="l" t="t" r="r" b="b"/>
            <a:pathLst>
              <a:path w="5280360" h="3817504">
                <a:moveTo>
                  <a:pt x="0" y="0"/>
                </a:moveTo>
                <a:lnTo>
                  <a:pt x="5280360" y="0"/>
                </a:lnTo>
                <a:lnTo>
                  <a:pt x="5280360" y="3817504"/>
                </a:lnTo>
                <a:lnTo>
                  <a:pt x="0" y="3817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874747" y="779856"/>
            <a:ext cx="6781464" cy="3817504"/>
          </a:xfrm>
          <a:custGeom>
            <a:avLst/>
            <a:gdLst/>
            <a:ahLst/>
            <a:cxnLst/>
            <a:rect l="l" t="t" r="r" b="b"/>
            <a:pathLst>
              <a:path w="6781464" h="3817504">
                <a:moveTo>
                  <a:pt x="0" y="0"/>
                </a:moveTo>
                <a:lnTo>
                  <a:pt x="6781464" y="0"/>
                </a:lnTo>
                <a:lnTo>
                  <a:pt x="6781464" y="3817504"/>
                </a:lnTo>
                <a:lnTo>
                  <a:pt x="0" y="3817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25071" y="5726637"/>
            <a:ext cx="5473703" cy="3063753"/>
          </a:xfrm>
          <a:custGeom>
            <a:avLst/>
            <a:gdLst/>
            <a:ahLst/>
            <a:cxnLst/>
            <a:rect l="l" t="t" r="r" b="b"/>
            <a:pathLst>
              <a:path w="5473703" h="3063753">
                <a:moveTo>
                  <a:pt x="0" y="0"/>
                </a:moveTo>
                <a:lnTo>
                  <a:pt x="5473703" y="0"/>
                </a:lnTo>
                <a:lnTo>
                  <a:pt x="5473703" y="3063753"/>
                </a:lnTo>
                <a:lnTo>
                  <a:pt x="0" y="306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721622" y="5726637"/>
            <a:ext cx="5436381" cy="3063753"/>
          </a:xfrm>
          <a:custGeom>
            <a:avLst/>
            <a:gdLst/>
            <a:ahLst/>
            <a:cxnLst/>
            <a:rect l="l" t="t" r="r" b="b"/>
            <a:pathLst>
              <a:path w="5436381" h="3063753">
                <a:moveTo>
                  <a:pt x="0" y="0"/>
                </a:moveTo>
                <a:lnTo>
                  <a:pt x="5436381" y="0"/>
                </a:lnTo>
                <a:lnTo>
                  <a:pt x="5436381" y="3063753"/>
                </a:lnTo>
                <a:lnTo>
                  <a:pt x="0" y="30637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891428" y="5726637"/>
            <a:ext cx="4592391" cy="3063753"/>
          </a:xfrm>
          <a:custGeom>
            <a:avLst/>
            <a:gdLst/>
            <a:ahLst/>
            <a:cxnLst/>
            <a:rect l="l" t="t" r="r" b="b"/>
            <a:pathLst>
              <a:path w="4592391" h="3063753">
                <a:moveTo>
                  <a:pt x="0" y="0"/>
                </a:moveTo>
                <a:lnTo>
                  <a:pt x="4592391" y="0"/>
                </a:lnTo>
                <a:lnTo>
                  <a:pt x="4592391" y="3063753"/>
                </a:lnTo>
                <a:lnTo>
                  <a:pt x="0" y="30637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5974">
            <a:off x="7358222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3784" y="5584674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580851" y="8000596"/>
            <a:ext cx="8106703" cy="2918413"/>
          </a:xfrm>
          <a:custGeom>
            <a:avLst/>
            <a:gdLst/>
            <a:ahLst/>
            <a:cxnLst/>
            <a:rect l="l" t="t" r="r" b="b"/>
            <a:pathLst>
              <a:path w="8106703" h="2918413">
                <a:moveTo>
                  <a:pt x="8106702" y="0"/>
                </a:moveTo>
                <a:lnTo>
                  <a:pt x="0" y="0"/>
                </a:lnTo>
                <a:lnTo>
                  <a:pt x="0" y="2918413"/>
                </a:lnTo>
                <a:lnTo>
                  <a:pt x="8106702" y="2918413"/>
                </a:lnTo>
                <a:lnTo>
                  <a:pt x="81067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37514" y="6141457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01547" y="-6602904"/>
            <a:ext cx="15310884" cy="8229600"/>
          </a:xfrm>
          <a:custGeom>
            <a:avLst/>
            <a:gdLst/>
            <a:ahLst/>
            <a:cxnLst/>
            <a:rect l="l" t="t" r="r" b="b"/>
            <a:pathLst>
              <a:path w="15310884" h="8229600">
                <a:moveTo>
                  <a:pt x="0" y="0"/>
                </a:moveTo>
                <a:lnTo>
                  <a:pt x="15310883" y="0"/>
                </a:lnTo>
                <a:lnTo>
                  <a:pt x="15310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202931">
            <a:off x="538068" y="1256988"/>
            <a:ext cx="7974527" cy="7974527"/>
            <a:chOff x="0" y="0"/>
            <a:chExt cx="14187043" cy="141870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7"/>
              <a:stretch>
                <a:fillRect l="-24931" r="-2493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723212" y="8762946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4" y="0"/>
                </a:lnTo>
                <a:lnTo>
                  <a:pt x="3405554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557704" y="-2011240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069202" y="3027955"/>
            <a:ext cx="7559122" cy="529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</a:pPr>
            <a:r>
              <a:rPr lang="en-US" sz="3699" b="1" spc="-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Adiós amigos, adiós amigos, </a:t>
            </a:r>
          </a:p>
          <a:p>
            <a:pPr algn="ctr">
              <a:lnSpc>
                <a:spcPts val="8583"/>
              </a:lnSpc>
            </a:pPr>
            <a:r>
              <a:rPr lang="en-US" sz="3699" b="1" spc="-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Hasta la vista, hasta la vista </a:t>
            </a:r>
          </a:p>
          <a:p>
            <a:pPr algn="ctr">
              <a:lnSpc>
                <a:spcPts val="8583"/>
              </a:lnSpc>
            </a:pPr>
            <a:r>
              <a:rPr lang="en-US" sz="3699" b="1" spc="-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Hasta luego, hasta luego, </a:t>
            </a:r>
          </a:p>
          <a:p>
            <a:pPr algn="ctr">
              <a:lnSpc>
                <a:spcPts val="8583"/>
              </a:lnSpc>
            </a:pPr>
            <a:r>
              <a:rPr lang="en-US" sz="3699" b="1" spc="-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Chau, chau, chau. </a:t>
            </a:r>
          </a:p>
          <a:p>
            <a:pPr algn="ctr">
              <a:lnSpc>
                <a:spcPts val="8583"/>
              </a:lnSpc>
            </a:pPr>
            <a:r>
              <a:rPr lang="en-US" sz="3699" b="1" spc="-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Chau, chau, chau</a:t>
            </a:r>
          </a:p>
        </p:txBody>
      </p:sp>
      <p:sp>
        <p:nvSpPr>
          <p:cNvPr id="15" name="TextBox 15"/>
          <p:cNvSpPr txBox="1"/>
          <p:nvPr/>
        </p:nvSpPr>
        <p:spPr>
          <a:xfrm rot="-217988">
            <a:off x="8591273" y="1619379"/>
            <a:ext cx="9355514" cy="115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Adiós Amigos</a:t>
            </a:r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9604" y="5940682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49604" y="3719912"/>
            <a:ext cx="14788793" cy="2135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190"/>
              </a:lnSpc>
              <a:spcBef>
                <a:spcPct val="0"/>
              </a:spcBef>
            </a:pPr>
            <a:r>
              <a:rPr lang="en-US" sz="17460" b="1" spc="349">
                <a:solidFill>
                  <a:srgbClr val="FFFFFF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¡Gracias!</a:t>
            </a:r>
          </a:p>
        </p:txBody>
      </p:sp>
      <p:sp>
        <p:nvSpPr>
          <p:cNvPr id="4" name="Freeform 4"/>
          <p:cNvSpPr/>
          <p:nvPr/>
        </p:nvSpPr>
        <p:spPr>
          <a:xfrm>
            <a:off x="8774835" y="2243510"/>
            <a:ext cx="738329" cy="857277"/>
          </a:xfrm>
          <a:custGeom>
            <a:avLst/>
            <a:gdLst/>
            <a:ahLst/>
            <a:cxnLst/>
            <a:rect l="l" t="t" r="r" b="b"/>
            <a:pathLst>
              <a:path w="738329" h="857277">
                <a:moveTo>
                  <a:pt x="0" y="0"/>
                </a:moveTo>
                <a:lnTo>
                  <a:pt x="738330" y="0"/>
                </a:lnTo>
                <a:lnTo>
                  <a:pt x="738330" y="857277"/>
                </a:lnTo>
                <a:lnTo>
                  <a:pt x="0" y="857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23486" y="5601084"/>
            <a:ext cx="7841028" cy="5557329"/>
          </a:xfrm>
          <a:custGeom>
            <a:avLst/>
            <a:gdLst/>
            <a:ahLst/>
            <a:cxnLst/>
            <a:rect l="l" t="t" r="r" b="b"/>
            <a:pathLst>
              <a:path w="7841028" h="5557329">
                <a:moveTo>
                  <a:pt x="0" y="0"/>
                </a:moveTo>
                <a:lnTo>
                  <a:pt x="7841028" y="0"/>
                </a:lnTo>
                <a:lnTo>
                  <a:pt x="7841028" y="5557329"/>
                </a:lnTo>
                <a:lnTo>
                  <a:pt x="0" y="5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97010" y="1443628"/>
            <a:ext cx="6897671" cy="45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6"/>
              </a:lnSpc>
              <a:spcBef>
                <a:spcPct val="0"/>
              </a:spcBef>
            </a:pPr>
            <a:r>
              <a:rPr lang="en-US" sz="2668" b="1" spc="627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YOU!</a:t>
            </a: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5974">
            <a:off x="7358222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3784" y="5584674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580851" y="8000596"/>
            <a:ext cx="8106703" cy="2918413"/>
          </a:xfrm>
          <a:custGeom>
            <a:avLst/>
            <a:gdLst/>
            <a:ahLst/>
            <a:cxnLst/>
            <a:rect l="l" t="t" r="r" b="b"/>
            <a:pathLst>
              <a:path w="8106703" h="2918413">
                <a:moveTo>
                  <a:pt x="8106702" y="0"/>
                </a:moveTo>
                <a:lnTo>
                  <a:pt x="0" y="0"/>
                </a:lnTo>
                <a:lnTo>
                  <a:pt x="0" y="2918413"/>
                </a:lnTo>
                <a:lnTo>
                  <a:pt x="8106702" y="2918413"/>
                </a:lnTo>
                <a:lnTo>
                  <a:pt x="81067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37514" y="6141457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01547" y="-6602904"/>
            <a:ext cx="15310884" cy="8229600"/>
          </a:xfrm>
          <a:custGeom>
            <a:avLst/>
            <a:gdLst/>
            <a:ahLst/>
            <a:cxnLst/>
            <a:rect l="l" t="t" r="r" b="b"/>
            <a:pathLst>
              <a:path w="15310884" h="8229600">
                <a:moveTo>
                  <a:pt x="0" y="0"/>
                </a:moveTo>
                <a:lnTo>
                  <a:pt x="15310883" y="0"/>
                </a:lnTo>
                <a:lnTo>
                  <a:pt x="15310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202931">
            <a:off x="538068" y="1256988"/>
            <a:ext cx="7974527" cy="7974527"/>
            <a:chOff x="0" y="0"/>
            <a:chExt cx="14187043" cy="141870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7"/>
              <a:stretch>
                <a:fillRect l="-33857" r="-338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723212" y="8762946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4" y="0"/>
                </a:lnTo>
                <a:lnTo>
                  <a:pt x="3405554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83944" y="-1157221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6"/>
                </a:lnTo>
                <a:lnTo>
                  <a:pt x="0" y="6100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801290" y="2973442"/>
            <a:ext cx="7559122" cy="602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Hola, mis amigos. Hola, mis amigos.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Hola mis amigos, hello to my friends!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¿Y cómo están mis amigos?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Bien o mal o más o menos.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Bien o mal o más o menos.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Bien o mal o más o menos. </a:t>
            </a:r>
          </a:p>
          <a:p>
            <a:pPr algn="ctr">
              <a:lnSpc>
                <a:spcPts val="6959"/>
              </a:lnSpc>
            </a:pPr>
            <a:r>
              <a:rPr lang="en-US" sz="2999" b="1" spc="-5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¿Cómo estás, how are you?</a:t>
            </a:r>
          </a:p>
        </p:txBody>
      </p:sp>
      <p:sp>
        <p:nvSpPr>
          <p:cNvPr id="15" name="TextBox 15"/>
          <p:cNvSpPr txBox="1"/>
          <p:nvPr/>
        </p:nvSpPr>
        <p:spPr>
          <a:xfrm rot="-217988">
            <a:off x="8591273" y="1619379"/>
            <a:ext cx="9355514" cy="115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¡Hola, mis amigos!</a:t>
            </a:r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28601">
            <a:off x="-2137765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7259300" y="0"/>
            <a:ext cx="1394170" cy="11289423"/>
          </a:xfrm>
          <a:custGeom>
            <a:avLst/>
            <a:gdLst/>
            <a:ahLst/>
            <a:cxnLst/>
            <a:rect l="l" t="t" r="r" b="b"/>
            <a:pathLst>
              <a:path w="1394170" h="11289423">
                <a:moveTo>
                  <a:pt x="0" y="0"/>
                </a:moveTo>
                <a:lnTo>
                  <a:pt x="1394170" y="0"/>
                </a:lnTo>
                <a:lnTo>
                  <a:pt x="1394170" y="11289423"/>
                </a:lnTo>
                <a:lnTo>
                  <a:pt x="0" y="11289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7325" r="-17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330936" y="7175259"/>
            <a:ext cx="9852708" cy="3464718"/>
          </a:xfrm>
          <a:custGeom>
            <a:avLst/>
            <a:gdLst/>
            <a:ahLst/>
            <a:cxnLst/>
            <a:rect l="l" t="t" r="r" b="b"/>
            <a:pathLst>
              <a:path w="9852708" h="3464718">
                <a:moveTo>
                  <a:pt x="9852708" y="0"/>
                </a:moveTo>
                <a:lnTo>
                  <a:pt x="0" y="0"/>
                </a:lnTo>
                <a:lnTo>
                  <a:pt x="0" y="3464718"/>
                </a:lnTo>
                <a:lnTo>
                  <a:pt x="9852708" y="3464718"/>
                </a:lnTo>
                <a:lnTo>
                  <a:pt x="9852708" y="0"/>
                </a:lnTo>
                <a:close/>
              </a:path>
            </a:pathLst>
          </a:custGeom>
          <a:blipFill>
            <a:blip r:embed="rId4"/>
            <a:stretch>
              <a:fillRect l="-856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209930" y="-2682418"/>
            <a:ext cx="9146741" cy="4321835"/>
          </a:xfrm>
          <a:custGeom>
            <a:avLst/>
            <a:gdLst/>
            <a:ahLst/>
            <a:cxnLst/>
            <a:rect l="l" t="t" r="r" b="b"/>
            <a:pathLst>
              <a:path w="9146741" h="4321835">
                <a:moveTo>
                  <a:pt x="0" y="0"/>
                </a:moveTo>
                <a:lnTo>
                  <a:pt x="9146741" y="0"/>
                </a:lnTo>
                <a:lnTo>
                  <a:pt x="9146741" y="4321835"/>
                </a:lnTo>
                <a:lnTo>
                  <a:pt x="0" y="4321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901391">
            <a:off x="5294932" y="-6367749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687316" y="1314450"/>
            <a:ext cx="10913367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Week 8 Vocabulario</a:t>
            </a:r>
          </a:p>
        </p:txBody>
      </p:sp>
      <p:sp>
        <p:nvSpPr>
          <p:cNvPr id="10" name="Freeform 10"/>
          <p:cNvSpPr/>
          <p:nvPr/>
        </p:nvSpPr>
        <p:spPr>
          <a:xfrm rot="1901391">
            <a:off x="-11801638" y="4125071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931050"/>
              </p:ext>
            </p:extLst>
          </p:nvPr>
        </p:nvGraphicFramePr>
        <p:xfrm>
          <a:off x="2073996" y="2748222"/>
          <a:ext cx="14140008" cy="6159396"/>
        </p:xfrm>
        <a:graphic>
          <a:graphicData uri="http://schemas.openxmlformats.org/drawingml/2006/table">
            <a:tbl>
              <a:tblPr/>
              <a:tblGrid>
                <a:gridCol w="353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5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5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240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Pruébalo.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Try it.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Salud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Cheers/health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998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¿Cómo estás?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How are you?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Estoy...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I am (feeling)...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303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más o menos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okay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mal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bad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95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¡Mira!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Look!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Freeform 12"/>
          <p:cNvSpPr/>
          <p:nvPr/>
        </p:nvSpPr>
        <p:spPr>
          <a:xfrm rot="6887563">
            <a:off x="8082570" y="11232611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0676">
            <a:off x="-2137765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326351">
            <a:off x="10061341" y="191182"/>
            <a:ext cx="9342283" cy="9342283"/>
            <a:chOff x="0" y="0"/>
            <a:chExt cx="14187043" cy="141870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77257" y="5731413"/>
            <a:ext cx="7580658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Try it</a:t>
            </a:r>
          </a:p>
        </p:txBody>
      </p:sp>
      <p:sp>
        <p:nvSpPr>
          <p:cNvPr id="9" name="Freeform 9"/>
          <p:cNvSpPr/>
          <p:nvPr/>
        </p:nvSpPr>
        <p:spPr>
          <a:xfrm>
            <a:off x="14914799" y="6545234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3" y="0"/>
                </a:lnTo>
                <a:lnTo>
                  <a:pt x="8851163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0168">
            <a:off x="9520462" y="8731989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5" y="0"/>
                </a:lnTo>
                <a:lnTo>
                  <a:pt x="3405555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-6909747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3" y="0"/>
                </a:lnTo>
                <a:lnTo>
                  <a:pt x="1090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28368" y="3405592"/>
            <a:ext cx="8011231" cy="116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Pruébalo</a:t>
            </a:r>
          </a:p>
        </p:txBody>
      </p:sp>
      <p:sp>
        <p:nvSpPr>
          <p:cNvPr id="13" name="Freeform 13"/>
          <p:cNvSpPr/>
          <p:nvPr/>
        </p:nvSpPr>
        <p:spPr>
          <a:xfrm rot="1901391">
            <a:off x="-12319363" y="-4963876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901391">
            <a:off x="-2717139" y="9677296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77332">
            <a:off x="7725892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252600">
            <a:off x="-1127686" y="-791934"/>
            <a:ext cx="9988040" cy="5618273"/>
            <a:chOff x="0" y="0"/>
            <a:chExt cx="24384000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3"/>
              <a:stretch>
                <a:fillRect t="-78422" b="-58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252600">
            <a:off x="-1533319" y="5097771"/>
            <a:ext cx="9988040" cy="5618273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5"/>
              <a:stretch>
                <a:fillRect t="-9313" b="-93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01636" y="5207700"/>
            <a:ext cx="7992775" cy="338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Cheers / health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750926" y="8592885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2" y="0"/>
                </a:lnTo>
                <a:lnTo>
                  <a:pt x="8851162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940168">
            <a:off x="4296597" y="4581521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5" y="0"/>
                </a:lnTo>
                <a:lnTo>
                  <a:pt x="3405555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154533" y="-4486254"/>
            <a:ext cx="11611429" cy="8229600"/>
          </a:xfrm>
          <a:custGeom>
            <a:avLst/>
            <a:gdLst/>
            <a:ahLst/>
            <a:cxnLst/>
            <a:rect l="l" t="t" r="r" b="b"/>
            <a:pathLst>
              <a:path w="11611429" h="8229600">
                <a:moveTo>
                  <a:pt x="0" y="0"/>
                </a:moveTo>
                <a:lnTo>
                  <a:pt x="11611429" y="0"/>
                </a:lnTo>
                <a:lnTo>
                  <a:pt x="116114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-283428" y="9024672"/>
            <a:ext cx="14828108" cy="82296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14828108" y="0"/>
                </a:moveTo>
                <a:lnTo>
                  <a:pt x="0" y="0"/>
                </a:lnTo>
                <a:lnTo>
                  <a:pt x="0" y="8229600"/>
                </a:lnTo>
                <a:lnTo>
                  <a:pt x="14828108" y="8229600"/>
                </a:lnTo>
                <a:lnTo>
                  <a:pt x="1482810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603676" y="3308987"/>
            <a:ext cx="6749702" cy="115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6"/>
              </a:lnSpc>
              <a:spcBef>
                <a:spcPct val="0"/>
              </a:spcBef>
            </a:pPr>
            <a:r>
              <a:rPr lang="en-US" sz="9410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Salud.</a:t>
            </a:r>
          </a:p>
        </p:txBody>
      </p:sp>
      <p:sp>
        <p:nvSpPr>
          <p:cNvPr id="17" name="Freeform 17"/>
          <p:cNvSpPr/>
          <p:nvPr/>
        </p:nvSpPr>
        <p:spPr>
          <a:xfrm rot="1901391">
            <a:off x="13392692" y="-165528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0676">
            <a:off x="-2137765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3299590">
            <a:off x="-3156054" y="-6794697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3" y="0"/>
                </a:lnTo>
                <a:lnTo>
                  <a:pt x="1090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85427" y="6152615"/>
            <a:ext cx="8488844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How are you?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6841" y="3989069"/>
            <a:ext cx="8290348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¿Cómo estás?</a:t>
            </a:r>
          </a:p>
        </p:txBody>
      </p:sp>
      <p:sp>
        <p:nvSpPr>
          <p:cNvPr id="8" name="Freeform 8"/>
          <p:cNvSpPr/>
          <p:nvPr/>
        </p:nvSpPr>
        <p:spPr>
          <a:xfrm rot="-1440092">
            <a:off x="6653620" y="-5338834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40092">
            <a:off x="-9337849" y="10154713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326351">
            <a:off x="10061341" y="191182"/>
            <a:ext cx="9342283" cy="9342283"/>
            <a:chOff x="0" y="0"/>
            <a:chExt cx="14187043" cy="141870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6"/>
              <a:stretch>
                <a:fillRect l="-35836" r="-358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914799" y="6545234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3" y="0"/>
                </a:lnTo>
                <a:lnTo>
                  <a:pt x="8851163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940168">
            <a:off x="9520462" y="8731989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5" y="0"/>
                </a:lnTo>
                <a:lnTo>
                  <a:pt x="3405555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-6909747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3" y="0"/>
                </a:lnTo>
                <a:lnTo>
                  <a:pt x="1090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77332">
            <a:off x="-2771919" y="-1107691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225409">
            <a:off x="9774185" y="1415600"/>
            <a:ext cx="7579685" cy="7579685"/>
            <a:chOff x="0" y="0"/>
            <a:chExt cx="14187043" cy="141870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3"/>
              <a:stretch>
                <a:fillRect l="-38105" r="-381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8918" y="5230046"/>
            <a:ext cx="8485093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I am (feeling)...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3850587" y="-1853413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3" y="0"/>
                </a:lnTo>
                <a:lnTo>
                  <a:pt x="8851163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0168">
            <a:off x="8894008" y="7631226"/>
            <a:ext cx="3084148" cy="848141"/>
          </a:xfrm>
          <a:custGeom>
            <a:avLst/>
            <a:gdLst/>
            <a:ahLst/>
            <a:cxnLst/>
            <a:rect l="l" t="t" r="r" b="b"/>
            <a:pathLst>
              <a:path w="3084148" h="848141">
                <a:moveTo>
                  <a:pt x="0" y="0"/>
                </a:moveTo>
                <a:lnTo>
                  <a:pt x="3084148" y="0"/>
                </a:lnTo>
                <a:lnTo>
                  <a:pt x="3084148" y="848141"/>
                </a:lnTo>
                <a:lnTo>
                  <a:pt x="0" y="84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9055988" y="5228024"/>
            <a:ext cx="14828108" cy="82296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00745" y="-7200900"/>
            <a:ext cx="14828108" cy="82296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9" y="0"/>
                </a:lnTo>
                <a:lnTo>
                  <a:pt x="148281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12066" y="2833145"/>
            <a:ext cx="7903090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Estoy...</a:t>
            </a:r>
          </a:p>
        </p:txBody>
      </p:sp>
      <p:sp>
        <p:nvSpPr>
          <p:cNvPr id="14" name="Freeform 14"/>
          <p:cNvSpPr/>
          <p:nvPr/>
        </p:nvSpPr>
        <p:spPr>
          <a:xfrm rot="1901391">
            <a:off x="-1142080" y="-6561200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901391">
            <a:off x="-6382330" y="8193047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0676">
            <a:off x="-2137765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66760">
            <a:off x="9974089" y="1988828"/>
            <a:ext cx="10637727" cy="5983722"/>
            <a:chOff x="0" y="0"/>
            <a:chExt cx="24384000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3"/>
              <a:stretch>
                <a:fillRect t="-11444" b="-1144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606759">
            <a:off x="-1364770" y="8191885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3" y="0"/>
                </a:lnTo>
                <a:lnTo>
                  <a:pt x="8851163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20267">
            <a:off x="8614038" y="2148488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5" y="0"/>
                </a:lnTo>
                <a:lnTo>
                  <a:pt x="3405555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677257" y="8564472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4" y="0"/>
                </a:lnTo>
                <a:lnTo>
                  <a:pt x="10909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5222722" y="-4479950"/>
            <a:ext cx="10324024" cy="5729833"/>
          </a:xfrm>
          <a:custGeom>
            <a:avLst/>
            <a:gdLst/>
            <a:ahLst/>
            <a:cxnLst/>
            <a:rect l="l" t="t" r="r" b="b"/>
            <a:pathLst>
              <a:path w="10324024" h="5729833">
                <a:moveTo>
                  <a:pt x="0" y="0"/>
                </a:moveTo>
                <a:lnTo>
                  <a:pt x="10324024" y="0"/>
                </a:lnTo>
                <a:lnTo>
                  <a:pt x="10324024" y="5729833"/>
                </a:lnTo>
                <a:lnTo>
                  <a:pt x="0" y="57298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96562" y="3989069"/>
            <a:ext cx="7045220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más o menos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77257" y="5609893"/>
            <a:ext cx="6852166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okay</a:t>
            </a:r>
          </a:p>
        </p:txBody>
      </p:sp>
      <p:sp>
        <p:nvSpPr>
          <p:cNvPr id="14" name="Freeform 14"/>
          <p:cNvSpPr/>
          <p:nvPr/>
        </p:nvSpPr>
        <p:spPr>
          <a:xfrm rot="10236868">
            <a:off x="5075686" y="-5049166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2" y="0"/>
                </a:lnTo>
                <a:lnTo>
                  <a:pt x="14788792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969892">
            <a:off x="-1128529" y="9900094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0676">
            <a:off x="-2137765" y="-1008753"/>
            <a:ext cx="13630046" cy="11742153"/>
            <a:chOff x="0" y="0"/>
            <a:chExt cx="18173394" cy="1565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1825" cy="15656204"/>
            </a:xfrm>
            <a:custGeom>
              <a:avLst/>
              <a:gdLst/>
              <a:ahLst/>
              <a:cxnLst/>
              <a:rect l="l" t="t" r="r" b="b"/>
              <a:pathLst>
                <a:path w="11381825" h="15656204">
                  <a:moveTo>
                    <a:pt x="0" y="0"/>
                  </a:moveTo>
                  <a:lnTo>
                    <a:pt x="11381825" y="0"/>
                  </a:lnTo>
                  <a:lnTo>
                    <a:pt x="11381825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059932" y="0"/>
              <a:ext cx="7113462" cy="15656204"/>
            </a:xfrm>
            <a:custGeom>
              <a:avLst/>
              <a:gdLst/>
              <a:ahLst/>
              <a:cxnLst/>
              <a:rect l="l" t="t" r="r" b="b"/>
              <a:pathLst>
                <a:path w="7113462" h="15656204">
                  <a:moveTo>
                    <a:pt x="0" y="0"/>
                  </a:moveTo>
                  <a:lnTo>
                    <a:pt x="7113462" y="0"/>
                  </a:lnTo>
                  <a:lnTo>
                    <a:pt x="7113462" y="15656204"/>
                  </a:lnTo>
                  <a:lnTo>
                    <a:pt x="0" y="1565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0004" t="-2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3299590">
            <a:off x="-3156054" y="-6794697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3" y="0"/>
                </a:lnTo>
                <a:lnTo>
                  <a:pt x="1090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559172" y="5851976"/>
            <a:ext cx="8488844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69"/>
              </a:lnSpc>
              <a:spcBef>
                <a:spcPct val="0"/>
              </a:spcBef>
            </a:pPr>
            <a:r>
              <a:rPr lang="en-US" sz="9000" spc="-18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bad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83924" y="4080567"/>
            <a:ext cx="8290348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5"/>
              </a:lnSpc>
              <a:spcBef>
                <a:spcPct val="0"/>
              </a:spcBef>
            </a:pPr>
            <a:r>
              <a:rPr lang="en-US" sz="9409" b="1" spc="-207">
                <a:solidFill>
                  <a:srgbClr val="ED1C24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mal</a:t>
            </a:r>
          </a:p>
        </p:txBody>
      </p:sp>
      <p:sp>
        <p:nvSpPr>
          <p:cNvPr id="8" name="Freeform 8"/>
          <p:cNvSpPr/>
          <p:nvPr/>
        </p:nvSpPr>
        <p:spPr>
          <a:xfrm rot="-1440092">
            <a:off x="3294306" y="-5221193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40092">
            <a:off x="-6148462" y="10238103"/>
            <a:ext cx="14788793" cy="6100377"/>
          </a:xfrm>
          <a:custGeom>
            <a:avLst/>
            <a:gdLst/>
            <a:ahLst/>
            <a:cxnLst/>
            <a:rect l="l" t="t" r="r" b="b"/>
            <a:pathLst>
              <a:path w="14788793" h="6100377">
                <a:moveTo>
                  <a:pt x="0" y="0"/>
                </a:moveTo>
                <a:lnTo>
                  <a:pt x="14788793" y="0"/>
                </a:lnTo>
                <a:lnTo>
                  <a:pt x="14788793" y="6100377"/>
                </a:lnTo>
                <a:lnTo>
                  <a:pt x="0" y="61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326351">
            <a:off x="10061341" y="191182"/>
            <a:ext cx="9342283" cy="9342283"/>
            <a:chOff x="0" y="0"/>
            <a:chExt cx="14187043" cy="141870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4187043" cy="14187043"/>
            </a:xfrm>
            <a:custGeom>
              <a:avLst/>
              <a:gdLst/>
              <a:ahLst/>
              <a:cxnLst/>
              <a:rect l="l" t="t" r="r" b="b"/>
              <a:pathLst>
                <a:path w="14187043" h="14187043">
                  <a:moveTo>
                    <a:pt x="14187043" y="14187043"/>
                  </a:moveTo>
                  <a:lnTo>
                    <a:pt x="0" y="14187043"/>
                  </a:lnTo>
                  <a:lnTo>
                    <a:pt x="0" y="0"/>
                  </a:lnTo>
                  <a:lnTo>
                    <a:pt x="14187043" y="0"/>
                  </a:lnTo>
                  <a:lnTo>
                    <a:pt x="14187043" y="14187043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914799" y="6545234"/>
            <a:ext cx="8851163" cy="3388230"/>
          </a:xfrm>
          <a:custGeom>
            <a:avLst/>
            <a:gdLst/>
            <a:ahLst/>
            <a:cxnLst/>
            <a:rect l="l" t="t" r="r" b="b"/>
            <a:pathLst>
              <a:path w="8851163" h="3388230">
                <a:moveTo>
                  <a:pt x="0" y="0"/>
                </a:moveTo>
                <a:lnTo>
                  <a:pt x="8851163" y="0"/>
                </a:lnTo>
                <a:lnTo>
                  <a:pt x="8851163" y="3388230"/>
                </a:lnTo>
                <a:lnTo>
                  <a:pt x="0" y="3388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940168">
            <a:off x="9520462" y="8731989"/>
            <a:ext cx="3405555" cy="936528"/>
          </a:xfrm>
          <a:custGeom>
            <a:avLst/>
            <a:gdLst/>
            <a:ahLst/>
            <a:cxnLst/>
            <a:rect l="l" t="t" r="r" b="b"/>
            <a:pathLst>
              <a:path w="3405555" h="936528">
                <a:moveTo>
                  <a:pt x="0" y="0"/>
                </a:moveTo>
                <a:lnTo>
                  <a:pt x="3405555" y="0"/>
                </a:lnTo>
                <a:lnTo>
                  <a:pt x="3405555" y="936528"/>
                </a:lnTo>
                <a:lnTo>
                  <a:pt x="0" y="9365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07767" y="-7200900"/>
            <a:ext cx="10909163" cy="8229600"/>
          </a:xfrm>
          <a:custGeom>
            <a:avLst/>
            <a:gdLst/>
            <a:ahLst/>
            <a:cxnLst/>
            <a:rect l="l" t="t" r="r" b="b"/>
            <a:pathLst>
              <a:path w="10909163" h="8229600">
                <a:moveTo>
                  <a:pt x="0" y="0"/>
                </a:moveTo>
                <a:lnTo>
                  <a:pt x="10909163" y="0"/>
                </a:lnTo>
                <a:lnTo>
                  <a:pt x="1090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248</Words>
  <Application>Microsoft Office PowerPoint</Application>
  <PresentationFormat>Custom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Balsamiq Sans</vt:lpstr>
      <vt:lpstr>Calibri</vt:lpstr>
      <vt:lpstr>Arial</vt:lpstr>
      <vt:lpstr>Canva Sans Bold</vt:lpstr>
      <vt:lpstr>Obra Letra Bold</vt:lpstr>
      <vt:lpstr>Balsamiq Sans Bold Italics</vt:lpstr>
      <vt:lpstr>Mali</vt:lpstr>
      <vt:lpstr>Mali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Day 8</dc:title>
  <cp:lastModifiedBy>Futura Texas</cp:lastModifiedBy>
  <cp:revision>2</cp:revision>
  <dcterms:created xsi:type="dcterms:W3CDTF">2006-08-16T00:00:00Z</dcterms:created>
  <dcterms:modified xsi:type="dcterms:W3CDTF">2026-01-06T20:01:23Z</dcterms:modified>
  <dc:identifier>DAG9qFQUqno</dc:identifier>
</cp:coreProperties>
</file>