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7" r:id="rId22"/>
    <p:sldId id="276" r:id="rId23"/>
    <p:sldId id="279" r:id="rId24"/>
    <p:sldId id="278" r:id="rId25"/>
    <p:sldId id="281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9" r:id="rId34"/>
    <p:sldId id="290" r:id="rId35"/>
    <p:sldId id="288" r:id="rId36"/>
    <p:sldId id="291" r:id="rId37"/>
    <p:sldId id="293" r:id="rId38"/>
    <p:sldId id="292" r:id="rId39"/>
    <p:sldId id="294" r:id="rId40"/>
    <p:sldId id="295" r:id="rId41"/>
    <p:sldId id="297" r:id="rId42"/>
    <p:sldId id="296" r:id="rId43"/>
    <p:sldId id="298" r:id="rId44"/>
    <p:sldId id="299" r:id="rId45"/>
    <p:sldId id="301" r:id="rId46"/>
    <p:sldId id="300" r:id="rId47"/>
    <p:sldId id="303" r:id="rId48"/>
    <p:sldId id="302" r:id="rId49"/>
    <p:sldId id="305" r:id="rId50"/>
    <p:sldId id="304" r:id="rId51"/>
    <p:sldId id="307" r:id="rId52"/>
    <p:sldId id="306" r:id="rId53"/>
    <p:sldId id="308" r:id="rId54"/>
    <p:sldId id="309" r:id="rId55"/>
    <p:sldId id="310" r:id="rId56"/>
    <p:sldId id="311" r:id="rId57"/>
    <p:sldId id="313" r:id="rId58"/>
    <p:sldId id="312" r:id="rId59"/>
    <p:sldId id="316" r:id="rId60"/>
    <p:sldId id="314" r:id="rId61"/>
    <p:sldId id="315" r:id="rId62"/>
    <p:sldId id="317" r:id="rId63"/>
    <p:sldId id="319" r:id="rId64"/>
    <p:sldId id="318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7041-CD29-7795-4BD4-4D718D0A0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34997-88BB-F527-FC68-1FB05D8E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8DA36-AB24-ADE3-15C2-ED3CF0A7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314C-57C2-DF22-86A0-42A01545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9657-5B5F-6273-4F7A-E2D65287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11A7-7902-3F2E-7CE7-B660BCB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8F4A8-64A7-BACB-C3E3-FB09E48AF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1E9A7-6016-5772-4819-7DF0D682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7F0D-2610-7A1A-D7F1-F2B0A3F4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D6E92-B711-646A-9F30-678BD447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2AE51-32C4-D994-20AE-4F08ECA8B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2862D-F373-71B7-DD21-6BD5963B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715A1-B8A7-0374-4390-43376347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CC0C3-ABA2-4911-D0AF-1084CC89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D285-815A-CAF7-988B-36497971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72D2-0C26-F5BF-B21F-1A998838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DCFA-F0A9-5851-2D99-96289A6D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DD94-F56B-DF0D-22F8-6F57432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DBBF5-76DD-2FC2-8F05-1167246A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5153-D7AF-4095-CDD0-493B0A4D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4E6F-0656-F283-D624-82A8D8E2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F810-833D-6236-FFAF-208F9D5E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9211-0980-D2C8-9FB9-2DCECF5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5F7C-90E0-767A-130B-21A66D5A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7DA03-08B4-BE22-ED2C-31B504F9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F4CE-7FBA-B55F-8200-226BEF61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4F7D-52B2-BBAF-E5BE-073F5CE1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48E6D-E41F-5890-0FBD-7ED766FA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AEE7-BA73-7D33-AA27-28687465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AD43A-7C42-76B1-DF84-0E1D1A9A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82666-8A60-15D3-4E6F-DA2E6BEB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24C8-D687-7303-FF48-3C6DB748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B385A-0E3E-F5B0-F81E-4EC98F866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C5320-17C3-786A-9BB3-BACEADE8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0AECD-86B5-E4F6-6057-87379BAE8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8910E-A00A-B84B-32C5-2D8409CDF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876BF-8511-48DE-06D4-0C4AA5E9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735C-1436-9678-5843-7711D17F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4400C-B7D7-D9E3-8825-B98905AE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B540-8CC0-C045-9B4D-6155064E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1276F-7F04-83C0-41A9-FEA53D27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FE417-116D-0F16-3EC7-B7809CD0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1B6D1-A48E-F913-9CBD-850E831F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CDCC2-28B0-CF1D-6ED3-C06663A0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E51FE-3AD3-59BE-6BF3-B1244706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F7BB4-BC0D-EFB2-80EB-88635828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B77D-42B3-8479-77E7-3D03E58D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5B5D-D4FA-7340-2BDB-4EDC22A1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CF206-7F91-9D2A-4AEC-8445FD78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17E27-5479-94BD-8899-8FF4DCD0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BADD2-1EEF-3AE6-E392-09128C4B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1DC59-BF71-7628-3519-78255A09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115B-AFEE-2047-B7A4-08996161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8F0C9-E800-C640-CE83-3B167A4B8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6DB8B-670D-CF80-C4BC-A11CB2263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4AFDE-7CDF-02A3-8F28-05901F52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2756D-6F3D-4E5C-8E87-CB5C5D11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3A221-AEEB-A388-BA5C-47317130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F2C2A-9468-5E64-B9FA-D40807F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1C83-4139-8533-D886-0F930166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D918B-1ED0-AF39-E4BB-D857AE22F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E8A2-1835-4E0B-AF1E-C7FF05FF1DC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F28E-F826-0C53-3247-AAC393BC6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09FE-C8E1-7ABD-7968-642547540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1D60-4711-4744-86A2-9FC1E95A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7AC83F7-7D7A-B22D-A26D-359A3CD3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ABD5C-6B03-FF39-E0E0-076C586901F5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854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DF19E-2ED0-BF48-3DE0-3EDD29D2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DD8F6-3A15-FF94-7512-FF51D11BE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A72CC-A114-0712-D644-E0C405D01AB5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regla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5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a boy wearing scientist gown with empty paper on the table">
            <a:extLst>
              <a:ext uri="{FF2B5EF4-FFF2-40B4-BE49-F238E27FC236}">
                <a16:creationId xmlns:a16="http://schemas.microsoft.com/office/drawing/2014/main" id="{ACD55A06-B44B-B422-43CA-C8DFBEEC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5" y="457200"/>
            <a:ext cx="4686191" cy="41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190CCC-B561-D35D-7437-6C5707FBD7B7}"/>
              </a:ext>
            </a:extLst>
          </p:cNvPr>
          <p:cNvSpPr/>
          <p:nvPr/>
        </p:nvSpPr>
        <p:spPr>
          <a:xfrm>
            <a:off x="1955808" y="2658840"/>
            <a:ext cx="1245542" cy="10898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6DD098-8EE2-B00F-60BE-DC35BE39E8C1}"/>
              </a:ext>
            </a:extLst>
          </p:cNvPr>
          <p:cNvSpPr/>
          <p:nvPr/>
        </p:nvSpPr>
        <p:spPr>
          <a:xfrm>
            <a:off x="7013513" y="2113915"/>
            <a:ext cx="4686191" cy="42868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C52DE1-6E10-14BC-B580-29DDAAC1B310}"/>
              </a:ext>
            </a:extLst>
          </p:cNvPr>
          <p:cNvCxnSpPr>
            <a:stCxn id="4" idx="6"/>
            <a:endCxn id="5" idx="1"/>
          </p:cNvCxnSpPr>
          <p:nvPr/>
        </p:nvCxnSpPr>
        <p:spPr>
          <a:xfrm flipV="1">
            <a:off x="3201350" y="2741715"/>
            <a:ext cx="4498440" cy="4620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798D5-2D73-90F0-C9AC-39BE4EFB72E9}"/>
              </a:ext>
            </a:extLst>
          </p:cNvPr>
          <p:cNvCxnSpPr>
            <a:stCxn id="4" idx="5"/>
            <a:endCxn id="5" idx="3"/>
          </p:cNvCxnSpPr>
          <p:nvPr/>
        </p:nvCxnSpPr>
        <p:spPr>
          <a:xfrm>
            <a:off x="3018945" y="3589085"/>
            <a:ext cx="4680845" cy="21839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B7ED19-11C3-F8B1-577F-1FC52A6C6B03}"/>
              </a:ext>
            </a:extLst>
          </p:cNvPr>
          <p:cNvSpPr txBox="1"/>
          <p:nvPr/>
        </p:nvSpPr>
        <p:spPr>
          <a:xfrm>
            <a:off x="4034534" y="443927"/>
            <a:ext cx="3586754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ball-point pen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  <p:pic>
        <p:nvPicPr>
          <p:cNvPr id="2056" name="Picture 8" descr="Free vector ball point pen drawing line">
            <a:extLst>
              <a:ext uri="{FF2B5EF4-FFF2-40B4-BE49-F238E27FC236}">
                <a16:creationId xmlns:a16="http://schemas.microsoft.com/office/drawing/2014/main" id="{987E7533-28FF-EA5B-4325-C99FE4D7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99" y="2879312"/>
            <a:ext cx="2756089" cy="27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2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98E0-22AE-2998-70F1-283711DB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FB43C-BACC-D745-98E3-6DDE29A7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5B93C-9179-E93A-59B8-7E5BE14B8770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bolígrafo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5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Free vector fountain pen isolated on white background">
            <a:extLst>
              <a:ext uri="{FF2B5EF4-FFF2-40B4-BE49-F238E27FC236}">
                <a16:creationId xmlns:a16="http://schemas.microsoft.com/office/drawing/2014/main" id="{D6DE0E14-9CA7-19B6-EFAD-A8163A2E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78" y="1581899"/>
            <a:ext cx="2246503" cy="17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hild writing on a paper&#10;&#10;Description automatically generated">
            <a:extLst>
              <a:ext uri="{FF2B5EF4-FFF2-40B4-BE49-F238E27FC236}">
                <a16:creationId xmlns:a16="http://schemas.microsoft.com/office/drawing/2014/main" id="{4F9A6E35-2AD7-3E9F-2397-81D3DE7A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74313" y="2276729"/>
            <a:ext cx="3734559" cy="33308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2CEAE6-3D1B-D784-0440-1BF1295B35BF}"/>
              </a:ext>
            </a:extLst>
          </p:cNvPr>
          <p:cNvSpPr/>
          <p:nvPr/>
        </p:nvSpPr>
        <p:spPr>
          <a:xfrm>
            <a:off x="962163" y="1208874"/>
            <a:ext cx="3206331" cy="29331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5A4165-AB8F-A962-B5D3-AE7642E166B7}"/>
              </a:ext>
            </a:extLst>
          </p:cNvPr>
          <p:cNvSpPr/>
          <p:nvPr/>
        </p:nvSpPr>
        <p:spPr>
          <a:xfrm>
            <a:off x="6590980" y="4141996"/>
            <a:ext cx="852210" cy="7456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C0EAB7-6928-70E2-C07C-31306304D7CB}"/>
              </a:ext>
            </a:extLst>
          </p:cNvPr>
          <p:cNvCxnSpPr>
            <a:stCxn id="6" idx="6"/>
            <a:endCxn id="7" idx="1"/>
          </p:cNvCxnSpPr>
          <p:nvPr/>
        </p:nvCxnSpPr>
        <p:spPr>
          <a:xfrm>
            <a:off x="4168494" y="2675435"/>
            <a:ext cx="2547290" cy="15757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BBD26-9833-4156-F9FA-220CF044F602}"/>
              </a:ext>
            </a:extLst>
          </p:cNvPr>
          <p:cNvCxnSpPr>
            <a:stCxn id="6" idx="4"/>
            <a:endCxn id="7" idx="2"/>
          </p:cNvCxnSpPr>
          <p:nvPr/>
        </p:nvCxnSpPr>
        <p:spPr>
          <a:xfrm>
            <a:off x="2565329" y="4141996"/>
            <a:ext cx="4025652" cy="3728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C5920B-5FC0-B181-F779-3A39AF1D0E0D}"/>
              </a:ext>
            </a:extLst>
          </p:cNvPr>
          <p:cNvSpPr txBox="1"/>
          <p:nvPr/>
        </p:nvSpPr>
        <p:spPr>
          <a:xfrm>
            <a:off x="7721314" y="711338"/>
            <a:ext cx="3586754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pen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177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8C654-0E53-3B86-DD3C-B10F07A46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09E0B-DE9D-065F-F8A6-38B0646D1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18513-1097-B068-5875-EF351172392A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pluma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ctor green board">
            <a:extLst>
              <a:ext uri="{FF2B5EF4-FFF2-40B4-BE49-F238E27FC236}">
                <a16:creationId xmlns:a16="http://schemas.microsoft.com/office/drawing/2014/main" id="{DEB7225C-8D27-F962-63DB-8F4F63162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2BAF9-F9C8-3230-1859-3C6ABD7A0751}"/>
              </a:ext>
            </a:extLst>
          </p:cNvPr>
          <p:cNvSpPr txBox="1"/>
          <p:nvPr/>
        </p:nvSpPr>
        <p:spPr>
          <a:xfrm>
            <a:off x="8283875" y="381156"/>
            <a:ext cx="3586754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eraser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9CFE5F-0B99-051E-55C0-4C2AEAF09E33}"/>
              </a:ext>
            </a:extLst>
          </p:cNvPr>
          <p:cNvSpPr/>
          <p:nvPr/>
        </p:nvSpPr>
        <p:spPr>
          <a:xfrm>
            <a:off x="5778875" y="1123808"/>
            <a:ext cx="2087470" cy="42498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BBAC-1170-FB8C-CBB1-D13A76DF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11A33-25D3-7950-A17B-E81E22787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CB029-27DD-E0B3-3C3E-957FCE78B7C5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borrador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2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5C680-FF80-C02C-FDF8-6CA353FBE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7E4A80-77F6-320B-08E9-3D40AE4A2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3" b="95847" l="8434" r="91968">
                        <a14:foregroundMark x1="39759" y1="4473" x2="39759" y2="4473"/>
                        <a14:foregroundMark x1="58233" y1="7987" x2="58233" y2="7987"/>
                        <a14:foregroundMark x1="62249" y1="19649" x2="61446" y2="21406"/>
                        <a14:foregroundMark x1="53012" y1="16933" x2="33735" y2="20927"/>
                        <a14:foregroundMark x1="33735" y1="20927" x2="33735" y2="20607"/>
                        <a14:foregroundMark x1="30522" y1="93131" x2="30522" y2="93131"/>
                        <a14:foregroundMark x1="35743" y1="91693" x2="32932" y2="94728"/>
                        <a14:foregroundMark x1="69880" y1="91853" x2="78313" y2="95847"/>
                        <a14:foregroundMark x1="91968" y1="24441" x2="91968" y2="24441"/>
                        <a14:foregroundMark x1="8434" y1="25719" x2="8434" y2="25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743" y="2812322"/>
            <a:ext cx="1540767" cy="387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69E75-37C1-114F-C483-EA35E03DCBC6}"/>
              </a:ext>
            </a:extLst>
          </p:cNvPr>
          <p:cNvSpPr txBox="1"/>
          <p:nvPr/>
        </p:nvSpPr>
        <p:spPr>
          <a:xfrm>
            <a:off x="5766144" y="994931"/>
            <a:ext cx="2488508" cy="193899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notebook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AB84E5-DC3B-6711-AA22-FB6C8730BF40}"/>
              </a:ext>
            </a:extLst>
          </p:cNvPr>
          <p:cNvSpPr/>
          <p:nvPr/>
        </p:nvSpPr>
        <p:spPr>
          <a:xfrm>
            <a:off x="3953073" y="3941579"/>
            <a:ext cx="1150105" cy="11189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73E9-5C18-6104-7682-246746659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89037-9176-E88A-468F-A8E450A03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E8109-1CA9-00D7-08FD-AFBB5ED3CD12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cuaderno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1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Free vector classroom of school">
            <a:extLst>
              <a:ext uri="{FF2B5EF4-FFF2-40B4-BE49-F238E27FC236}">
                <a16:creationId xmlns:a16="http://schemas.microsoft.com/office/drawing/2014/main" id="{493E86C3-4737-6E87-74CB-286A084D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2C2E1-DE61-FB10-7189-BD651540A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3" b="96573" l="5556" r="96667">
                        <a14:foregroundMark x1="50833" y1="7009" x2="50833" y2="7009"/>
                        <a14:foregroundMark x1="61111" y1="15888" x2="61111" y2="15888"/>
                        <a14:foregroundMark x1="63611" y1="16822" x2="58611" y2="21340"/>
                        <a14:foregroundMark x1="49722" y1="12773" x2="44167" y2="21028"/>
                        <a14:foregroundMark x1="51111" y1="3583" x2="51111" y2="3583"/>
                        <a14:foregroundMark x1="52222" y1="15265" x2="52222" y2="16199"/>
                        <a14:foregroundMark x1="90556" y1="34424" x2="90556" y2="34424"/>
                        <a14:foregroundMark x1="96944" y1="32866" x2="96944" y2="32866"/>
                        <a14:foregroundMark x1="9167" y1="29751" x2="9167" y2="29751"/>
                        <a14:foregroundMark x1="6389" y1="48131" x2="6389" y2="48131"/>
                        <a14:foregroundMark x1="23889" y1="47352" x2="27222" y2="54517"/>
                        <a14:foregroundMark x1="28889" y1="40654" x2="28889" y2="52960"/>
                        <a14:foregroundMark x1="16944" y1="38785" x2="25000" y2="46106"/>
                        <a14:foregroundMark x1="24444" y1="40654" x2="23333" y2="45794"/>
                        <a14:foregroundMark x1="13611" y1="53271" x2="12500" y2="60436"/>
                        <a14:foregroundMark x1="13889" y1="51558" x2="10000" y2="55452"/>
                        <a14:foregroundMark x1="8611" y1="51869" x2="8889" y2="54984"/>
                        <a14:foregroundMark x1="5556" y1="28972" x2="5556" y2="28972"/>
                        <a14:foregroundMark x1="28889" y1="23676" x2="27222" y2="23832"/>
                        <a14:foregroundMark x1="25000" y1="23988" x2="25000" y2="23988"/>
                        <a14:foregroundMark x1="34167" y1="34268" x2="35278" y2="34268"/>
                        <a14:foregroundMark x1="72778" y1="29128" x2="72778" y2="29128"/>
                        <a14:foregroundMark x1="47222" y1="79128" x2="41111" y2="91277"/>
                        <a14:foregroundMark x1="41111" y1="91277" x2="50000" y2="91900"/>
                        <a14:foregroundMark x1="66667" y1="47352" x2="66667" y2="47352"/>
                        <a14:foregroundMark x1="67222" y1="44548" x2="67222" y2="44548"/>
                        <a14:foregroundMark x1="70278" y1="43302" x2="70278" y2="43302"/>
                        <a14:foregroundMark x1="73611" y1="44393" x2="73611" y2="44393"/>
                        <a14:foregroundMark x1="78333" y1="47819" x2="78333" y2="47819"/>
                        <a14:foregroundMark x1="82222" y1="47975" x2="75278" y2="46106"/>
                        <a14:foregroundMark x1="77778" y1="46417" x2="75000" y2="44393"/>
                        <a14:foregroundMark x1="81667" y1="47664" x2="83056" y2="55452"/>
                        <a14:foregroundMark x1="84444" y1="51713" x2="84444" y2="51713"/>
                        <a14:foregroundMark x1="86944" y1="50467" x2="86944" y2="50467"/>
                        <a14:foregroundMark x1="87500" y1="49688" x2="87500" y2="49688"/>
                        <a14:foregroundMark x1="84444" y1="48598" x2="84444" y2="48598"/>
                        <a14:foregroundMark x1="83611" y1="48442" x2="83611" y2="48442"/>
                        <a14:foregroundMark x1="75278" y1="59502" x2="75278" y2="59502"/>
                        <a14:foregroundMark x1="75000" y1="60748" x2="73611" y2="60748"/>
                        <a14:foregroundMark x1="72500" y1="60903" x2="72500" y2="60903"/>
                        <a14:foregroundMark x1="71667" y1="61994" x2="71667" y2="61994"/>
                        <a14:foregroundMark x1="85556" y1="47664" x2="85556" y2="47664"/>
                        <a14:foregroundMark x1="35278" y1="96573" x2="35278" y2="96573"/>
                        <a14:backgroundMark x1="18611" y1="37695" x2="18611" y2="37695"/>
                        <a14:backgroundMark x1="21389" y1="37695" x2="21389" y2="37695"/>
                        <a14:backgroundMark x1="18611" y1="38785" x2="18611" y2="38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013" y="2868459"/>
            <a:ext cx="2035845" cy="3630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9E1DE1-F509-0F01-CE23-E5468FBE2DE9}"/>
              </a:ext>
            </a:extLst>
          </p:cNvPr>
          <p:cNvSpPr txBox="1"/>
          <p:nvPr/>
        </p:nvSpPr>
        <p:spPr>
          <a:xfrm>
            <a:off x="3672734" y="4454274"/>
            <a:ext cx="2488508" cy="193899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backpack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D3450E-71C4-2656-89C2-E836E9BC3383}"/>
              </a:ext>
            </a:extLst>
          </p:cNvPr>
          <p:cNvSpPr/>
          <p:nvPr/>
        </p:nvSpPr>
        <p:spPr>
          <a:xfrm>
            <a:off x="6965617" y="3942016"/>
            <a:ext cx="1276509" cy="1481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400FB-BD55-CA07-0EFA-56FCB1EBD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2F75F-C565-088C-77C0-B81BC69519F4}"/>
              </a:ext>
            </a:extLst>
          </p:cNvPr>
          <p:cNvSpPr txBox="1"/>
          <p:nvPr/>
        </p:nvSpPr>
        <p:spPr>
          <a:xfrm>
            <a:off x="2912521" y="1616457"/>
            <a:ext cx="636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radley Hand ITC" panose="03070402050302030203" pitchFamily="66" charset="0"/>
              </a:rPr>
              <a:t>¿El o la: Gender of Spanish Nouns</a:t>
            </a:r>
          </a:p>
        </p:txBody>
      </p:sp>
    </p:spTree>
    <p:extLst>
      <p:ext uri="{BB962C8B-B14F-4D97-AF65-F5344CB8AC3E}">
        <p14:creationId xmlns:p14="http://schemas.microsoft.com/office/powerpoint/2010/main" val="313172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C5371-4F61-BB4C-CCA5-A084B37F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5602CD-4373-2EBD-C40F-0BA46C803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6F547-8DCC-4A42-3BC4-A34C20DDD2A5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mochila</a:t>
            </a:r>
          </a:p>
        </p:txBody>
      </p:sp>
    </p:spTree>
    <p:extLst>
      <p:ext uri="{BB962C8B-B14F-4D97-AF65-F5344CB8AC3E}">
        <p14:creationId xmlns:p14="http://schemas.microsoft.com/office/powerpoint/2010/main" val="5916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6E01C-1647-4DA5-0143-380E77AE3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4" b="8038"/>
          <a:stretch/>
        </p:blipFill>
        <p:spPr>
          <a:xfrm>
            <a:off x="424552" y="0"/>
            <a:ext cx="113428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4E507-6D9A-676D-7740-D8182D7D286E}"/>
              </a:ext>
            </a:extLst>
          </p:cNvPr>
          <p:cNvSpPr txBox="1"/>
          <p:nvPr/>
        </p:nvSpPr>
        <p:spPr>
          <a:xfrm>
            <a:off x="8283875" y="381156"/>
            <a:ext cx="3586754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homework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647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33B76-C060-0AD2-8FA4-41123DE2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144ED-978B-C895-8193-E88831C48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6A7CB-AD16-5C75-A174-D4651106FAAE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tarea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0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Free vector background scene with whiteboard and toys">
            <a:extLst>
              <a:ext uri="{FF2B5EF4-FFF2-40B4-BE49-F238E27FC236}">
                <a16:creationId xmlns:a16="http://schemas.microsoft.com/office/drawing/2014/main" id="{7F7A9224-47D3-1E89-F49B-9A4F96C3A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230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ector boy making paper crafts">
            <a:extLst>
              <a:ext uri="{FF2B5EF4-FFF2-40B4-BE49-F238E27FC236}">
                <a16:creationId xmlns:a16="http://schemas.microsoft.com/office/drawing/2014/main" id="{EE56A8AA-151D-9584-E8AB-4969C574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8" b="99645" l="2077" r="97604">
                        <a14:foregroundMark x1="53674" y1="8348" x2="53674" y2="8348"/>
                        <a14:foregroundMark x1="55431" y1="23623" x2="52236" y2="40142"/>
                        <a14:foregroundMark x1="50000" y1="4263" x2="37540" y2="3908"/>
                        <a14:foregroundMark x1="49201" y1="21670" x2="45208" y2="40675"/>
                        <a14:foregroundMark x1="55112" y1="26821" x2="54792" y2="40142"/>
                        <a14:foregroundMark x1="52875" y1="29663" x2="46805" y2="42274"/>
                        <a14:foregroundMark x1="50799" y1="35346" x2="50639" y2="47425"/>
                        <a14:foregroundMark x1="17252" y1="24334" x2="20607" y2="36057"/>
                        <a14:foregroundMark x1="20607" y1="36057" x2="36741" y2="55417"/>
                        <a14:foregroundMark x1="36741" y1="55417" x2="44249" y2="59858"/>
                        <a14:foregroundMark x1="52236" y1="49378" x2="52077" y2="86679"/>
                        <a14:foregroundMark x1="50799" y1="85080" x2="28275" y2="93783"/>
                        <a14:foregroundMark x1="66294" y1="90586" x2="20128" y2="91829"/>
                        <a14:foregroundMark x1="65495" y1="93961" x2="50319" y2="99822"/>
                        <a14:foregroundMark x1="53514" y1="96270" x2="53514" y2="96270"/>
                        <a14:foregroundMark x1="95048" y1="95027" x2="95048" y2="95027"/>
                        <a14:foregroundMark x1="79712" y1="79041" x2="79712" y2="92185"/>
                        <a14:foregroundMark x1="79393" y1="72469" x2="79393" y2="72469"/>
                        <a14:foregroundMark x1="97604" y1="98224" x2="97604" y2="98224"/>
                        <a14:foregroundMark x1="5751" y1="95915" x2="5751" y2="95915"/>
                        <a14:foregroundMark x1="85463" y1="42629" x2="73962" y2="57549"/>
                        <a14:foregroundMark x1="73962" y1="57549" x2="66613" y2="58259"/>
                        <a14:foregroundMark x1="84824" y1="44938" x2="84824" y2="43339"/>
                        <a14:foregroundMark x1="85144" y1="39787" x2="85144" y2="39787"/>
                        <a14:foregroundMark x1="85144" y1="37833" x2="85144" y2="37833"/>
                        <a14:foregroundMark x1="85144" y1="34103" x2="84956" y2="33570"/>
                        <a14:foregroundMark x1="86581" y1="40675" x2="90789" y2="37526"/>
                        <a14:foregroundMark x1="9744" y1="28774" x2="15205" y2="37123"/>
                        <a14:foregroundMark x1="12620" y1="15986" x2="11821" y2="24334"/>
                        <a14:foregroundMark x1="2077" y1="28064" x2="2077" y2="28064"/>
                        <a14:foregroundMark x1="38339" y1="50266" x2="34345" y2="49911"/>
                        <a14:foregroundMark x1="50319" y1="49556" x2="49201" y2="55062"/>
                        <a14:foregroundMark x1="49201" y1="49911" x2="46326" y2="52220"/>
                        <a14:foregroundMark x1="62620" y1="58437" x2="62620" y2="58437"/>
                        <a14:foregroundMark x1="64537" y1="57194" x2="61661" y2="58792"/>
                        <a14:foregroundMark x1="78275" y1="72114" x2="78275" y2="72114"/>
                        <a14:foregroundMark x1="78275" y1="69982" x2="79073" y2="73712"/>
                        <a14:foregroundMark x1="23482" y1="23623" x2="23482" y2="23623"/>
                        <a14:backgroundMark x1="94569" y1="35524" x2="94569" y2="35524"/>
                        <a14:backgroundMark x1="94249" y1="34103" x2="94249" y2="35169"/>
                        <a14:backgroundMark x1="94249" y1="35524" x2="93131" y2="38544"/>
                        <a14:backgroundMark x1="94249" y1="35169" x2="93930" y2="37300"/>
                        <a14:backgroundMark x1="78594" y1="47425" x2="78594" y2="47425"/>
                        <a14:backgroundMark x1="82907" y1="31083" x2="83706" y2="27531"/>
                        <a14:backgroundMark x1="83706" y1="30018" x2="83706" y2="33570"/>
                        <a14:backgroundMark x1="15495" y1="37123" x2="15495" y2="37123"/>
                        <a14:backgroundMark x1="16294" y1="38899" x2="15815" y2="38011"/>
                        <a14:backgroundMark x1="15815" y1="37300" x2="15495" y2="3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47" y="2909021"/>
            <a:ext cx="4390872" cy="39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B1CD2-4B19-30C3-C012-A3F5E53123FA}"/>
              </a:ext>
            </a:extLst>
          </p:cNvPr>
          <p:cNvSpPr txBox="1"/>
          <p:nvPr/>
        </p:nvSpPr>
        <p:spPr>
          <a:xfrm>
            <a:off x="6449814" y="1739837"/>
            <a:ext cx="338444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675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F5A63-A9AB-C475-3920-5812387F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59FB7-2CAA-2C17-61D9-6D86D2FE5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FE888-DF2B-9D48-756B-08EF50EF0A62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tijeras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3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Free vector scene of classroom with chalkboard and table">
            <a:extLst>
              <a:ext uri="{FF2B5EF4-FFF2-40B4-BE49-F238E27FC236}">
                <a16:creationId xmlns:a16="http://schemas.microsoft.com/office/drawing/2014/main" id="{3F5C9B93-771A-04DD-E416-91FC1FF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ree vector little girl character">
            <a:extLst>
              <a:ext uri="{FF2B5EF4-FFF2-40B4-BE49-F238E27FC236}">
                <a16:creationId xmlns:a16="http://schemas.microsoft.com/office/drawing/2014/main" id="{EAC350FF-7737-A0DF-3AEE-FA85203A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0" b="94569" l="5188" r="92487">
                        <a14:foregroundMark x1="44007" y1="10703" x2="51878" y2="8307"/>
                        <a14:foregroundMark x1="73524" y1="6550" x2="73524" y2="6550"/>
                        <a14:foregroundMark x1="39714" y1="26677" x2="41682" y2="38498"/>
                        <a14:foregroundMark x1="59571" y1="26038" x2="59213" y2="37859"/>
                        <a14:foregroundMark x1="59750" y1="30511" x2="32021" y2="33546"/>
                        <a14:foregroundMark x1="32021" y1="33546" x2="34168" y2="33706"/>
                        <a14:foregroundMark x1="56351" y1="32428" x2="53846" y2="32428"/>
                        <a14:foregroundMark x1="23256" y1="77955" x2="45796" y2="90256"/>
                        <a14:foregroundMark x1="45796" y1="90256" x2="48837" y2="90575"/>
                        <a14:foregroundMark x1="64937" y1="77796" x2="40429" y2="83706"/>
                        <a14:foregroundMark x1="68873" y1="89617" x2="40429" y2="91214"/>
                        <a14:foregroundMark x1="71735" y1="83227" x2="67263" y2="94249"/>
                        <a14:foregroundMark x1="67263" y1="94249" x2="18605" y2="94569"/>
                        <a14:foregroundMark x1="18605" y1="94569" x2="20215" y2="82588"/>
                        <a14:foregroundMark x1="20215" y1="82588" x2="23077" y2="79233"/>
                        <a14:foregroundMark x1="92665" y1="71885" x2="87478" y2="77796"/>
                        <a14:foregroundMark x1="91771" y1="67412" x2="91771" y2="67412"/>
                        <a14:foregroundMark x1="88730" y1="68690" x2="91950" y2="68371"/>
                        <a14:foregroundMark x1="92487" y1="67093" x2="81216" y2="79872"/>
                        <a14:foregroundMark x1="73166" y1="80511" x2="77639" y2="87859"/>
                        <a14:foregroundMark x1="77639" y1="87859" x2="74776" y2="94728"/>
                        <a14:foregroundMark x1="14311" y1="72524" x2="9660" y2="64696"/>
                        <a14:foregroundMark x1="9660" y1="64696" x2="12522" y2="66933"/>
                        <a14:foregroundMark x1="9660" y1="65016" x2="5188" y2="67891"/>
                        <a14:backgroundMark x1="33095" y1="58466" x2="33095" y2="58466"/>
                        <a14:backgroundMark x1="63327" y1="57188" x2="63327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1" y="3645289"/>
            <a:ext cx="2703989" cy="30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D16F0-D86A-8FC2-E176-2245383E46FC}"/>
              </a:ext>
            </a:extLst>
          </p:cNvPr>
          <p:cNvSpPr txBox="1"/>
          <p:nvPr/>
        </p:nvSpPr>
        <p:spPr>
          <a:xfrm>
            <a:off x="1915392" y="1614576"/>
            <a:ext cx="338444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The marker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A75E13-2EF8-1070-5001-350D0A1FB0E5}"/>
              </a:ext>
            </a:extLst>
          </p:cNvPr>
          <p:cNvSpPr/>
          <p:nvPr/>
        </p:nvSpPr>
        <p:spPr>
          <a:xfrm>
            <a:off x="1630345" y="5435527"/>
            <a:ext cx="988410" cy="9990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BF3B9-CBF3-1409-7FBD-A6532C8E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36897-E443-DB20-357C-3A662076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54FED-DCBF-5FD4-29E3-04F9C92EF7ED}"/>
              </a:ext>
            </a:extLst>
          </p:cNvPr>
          <p:cNvSpPr txBox="1"/>
          <p:nvPr/>
        </p:nvSpPr>
        <p:spPr>
          <a:xfrm>
            <a:off x="2699579" y="1982450"/>
            <a:ext cx="636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marcador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rotulador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4039A-530C-34D6-405E-2F62883C2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5"/>
          <a:stretch/>
        </p:blipFill>
        <p:spPr>
          <a:xfrm>
            <a:off x="1989386" y="544436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DA42F-F56E-DD66-72A3-868DAB74CF92}"/>
              </a:ext>
            </a:extLst>
          </p:cNvPr>
          <p:cNvSpPr txBox="1"/>
          <p:nvPr/>
        </p:nvSpPr>
        <p:spPr>
          <a:xfrm>
            <a:off x="8155795" y="2487908"/>
            <a:ext cx="3586754" cy="193899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pencil sharpener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7604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B46B-D8CB-12BB-F281-03D80AF1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85841-A64D-A41F-B932-DDBE3B193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35D3E-CA3F-F89A-ADDE-71062E2C9A4E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sacapuntas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5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1230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Free vector three kids in a school with school elements illustration">
            <a:extLst>
              <a:ext uri="{FF2B5EF4-FFF2-40B4-BE49-F238E27FC236}">
                <a16:creationId xmlns:a16="http://schemas.microsoft.com/office/drawing/2014/main" id="{C69E0291-EDAA-A928-C8F4-747EA096D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3B3AD-D494-2F32-0BD1-CD5200146835}"/>
              </a:ext>
            </a:extLst>
          </p:cNvPr>
          <p:cNvSpPr txBox="1"/>
          <p:nvPr/>
        </p:nvSpPr>
        <p:spPr>
          <a:xfrm>
            <a:off x="3130417" y="1401634"/>
            <a:ext cx="338444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The watch/clock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871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home library with bookcases illustration">
            <a:extLst>
              <a:ext uri="{FF2B5EF4-FFF2-40B4-BE49-F238E27FC236}">
                <a16:creationId xmlns:a16="http://schemas.microsoft.com/office/drawing/2014/main" id="{71CF638A-ABE1-6996-65AC-9766AEC38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3316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Vector boy reading book and sitting on table. read book and stack of book. back to school. vector illustrat">
            <a:extLst>
              <a:ext uri="{FF2B5EF4-FFF2-40B4-BE49-F238E27FC236}">
                <a16:creationId xmlns:a16="http://schemas.microsoft.com/office/drawing/2014/main" id="{F7E6B36A-4E10-EF4C-45A9-024B76F6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2332" l="9744" r="89776">
                        <a14:foregroundMark x1="17572" y1="90575" x2="18051" y2="89776"/>
                        <a14:foregroundMark x1="80990" y1="92332" x2="81470" y2="91374"/>
                        <a14:foregroundMark x1="63259" y1="32109" x2="62939" y2="31629"/>
                        <a14:foregroundMark x1="54792" y1="26358" x2="53355" y2="25719"/>
                        <a14:foregroundMark x1="42971" y1="26358" x2="47604" y2="26358"/>
                        <a14:foregroundMark x1="35942" y1="30192" x2="34984" y2="31949"/>
                        <a14:foregroundMark x1="38019" y1="27955" x2="39137" y2="27955"/>
                        <a14:foregroundMark x1="39936" y1="26997" x2="36581" y2="29233"/>
                        <a14:foregroundMark x1="50000" y1="10224" x2="43450" y2="11661"/>
                        <a14:foregroundMark x1="80192" y1="27955" x2="78754" y2="30511"/>
                        <a14:foregroundMark x1="77796" y1="28435" x2="76677" y2="3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62175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2B240-990C-7981-CDF7-6A7D9279EEB8}"/>
              </a:ext>
            </a:extLst>
          </p:cNvPr>
          <p:cNvSpPr txBox="1"/>
          <p:nvPr/>
        </p:nvSpPr>
        <p:spPr>
          <a:xfrm>
            <a:off x="6008317" y="1869787"/>
            <a:ext cx="2047875" cy="156966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book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0258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1D312-5855-9064-4366-57926C1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1DCE7-5E32-0F46-9C08-B3DA6EEB0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23506-3B2C-1373-5932-D400F3A2AB2A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reloj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64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Free vector school classroom interior. university, educational concept, blackboard, table">
            <a:extLst>
              <a:ext uri="{FF2B5EF4-FFF2-40B4-BE49-F238E27FC236}">
                <a16:creationId xmlns:a16="http://schemas.microsoft.com/office/drawing/2014/main" id="{7A4BE077-4A4C-7D14-5DFC-024F9C2E8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7FC8C4-CAD1-0E68-3BC4-C870D6526881}"/>
              </a:ext>
            </a:extLst>
          </p:cNvPr>
          <p:cNvSpPr/>
          <p:nvPr/>
        </p:nvSpPr>
        <p:spPr>
          <a:xfrm>
            <a:off x="2029355" y="3207715"/>
            <a:ext cx="3373918" cy="17466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E6E00-2D6D-C6DC-6D8D-6629BDC326B3}"/>
              </a:ext>
            </a:extLst>
          </p:cNvPr>
          <p:cNvSpPr txBox="1"/>
          <p:nvPr/>
        </p:nvSpPr>
        <p:spPr>
          <a:xfrm>
            <a:off x="6896034" y="1490008"/>
            <a:ext cx="4250573" cy="193899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(teacher style) desk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7791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1588-12E6-6488-84C2-A76412DF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A7900-6E3C-C5D6-6024-A47427FBA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2E8A7-A307-694C-7210-78CA39D5A520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escritorio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E1814-8BF2-1681-98A4-C731699F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2DA43143-C47F-5A70-B883-FDD83B44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Free vector school classroom interior. university, educational concept, blackboard, table">
            <a:extLst>
              <a:ext uri="{FF2B5EF4-FFF2-40B4-BE49-F238E27FC236}">
                <a16:creationId xmlns:a16="http://schemas.microsoft.com/office/drawing/2014/main" id="{032CF66D-EB60-4079-45F8-9C8602559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65D5D6-8EF5-9652-A02D-E8D54E5872FC}"/>
              </a:ext>
            </a:extLst>
          </p:cNvPr>
          <p:cNvSpPr/>
          <p:nvPr/>
        </p:nvSpPr>
        <p:spPr>
          <a:xfrm>
            <a:off x="-1504" y="4335057"/>
            <a:ext cx="12191980" cy="25216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EFB61-35DF-5903-6AA1-5E5FCDA0B8A6}"/>
              </a:ext>
            </a:extLst>
          </p:cNvPr>
          <p:cNvSpPr txBox="1"/>
          <p:nvPr/>
        </p:nvSpPr>
        <p:spPr>
          <a:xfrm>
            <a:off x="6896034" y="1490008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student desk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569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63DA5-28E5-94AE-4AE5-C37C46BD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1987-E084-8153-9322-14C26849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60CAE-108D-3FCC-80E2-A503FB0806B2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pupitre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Free vector kids in class background">
            <a:extLst>
              <a:ext uri="{FF2B5EF4-FFF2-40B4-BE49-F238E27FC236}">
                <a16:creationId xmlns:a16="http://schemas.microsoft.com/office/drawing/2014/main" id="{E31D0E3A-C3F8-9CA3-3C77-0617242A8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b="257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7A82BFD-807E-2DEC-0706-9207FD53D804}"/>
              </a:ext>
            </a:extLst>
          </p:cNvPr>
          <p:cNvSpPr/>
          <p:nvPr/>
        </p:nvSpPr>
        <p:spPr>
          <a:xfrm>
            <a:off x="549690" y="4571002"/>
            <a:ext cx="3191037" cy="2286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EE8BE-122B-2D69-1264-2E0D896C370F}"/>
              </a:ext>
            </a:extLst>
          </p:cNvPr>
          <p:cNvSpPr txBox="1"/>
          <p:nvPr/>
        </p:nvSpPr>
        <p:spPr>
          <a:xfrm>
            <a:off x="3487816" y="1547478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chair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2743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D38F-730F-7C87-F823-10AA9A4D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1C92B8-D565-83E7-A7A8-1256097A4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DE13-B2D1-2409-54E1-54ADFF1CE6CA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silla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3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Free vector garbage sorting set.">
            <a:extLst>
              <a:ext uri="{FF2B5EF4-FFF2-40B4-BE49-F238E27FC236}">
                <a16:creationId xmlns:a16="http://schemas.microsoft.com/office/drawing/2014/main" id="{12DD1CE0-3FFF-1C3D-22C9-DD5B2B2EF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B6D9C-B026-98FD-0232-563D03A4F39F}"/>
              </a:ext>
            </a:extLst>
          </p:cNvPr>
          <p:cNvSpPr txBox="1"/>
          <p:nvPr/>
        </p:nvSpPr>
        <p:spPr>
          <a:xfrm>
            <a:off x="3770449" y="1032089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garbage can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76880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0921-0929-1316-6575-ACFDDB3A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39B42-F0E7-1A6E-EEF8-D9AEE405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9EEA5-0D0E-5A2F-0CD8-AF507DC4D29B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basurero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08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Freeform: Shape 174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25" name="Isosceles Triangle 174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Free vector brown duct tape mockup realistic set with isolated icons of craft sticky tape on blank background vector illustration">
            <a:extLst>
              <a:ext uri="{FF2B5EF4-FFF2-40B4-BE49-F238E27FC236}">
                <a16:creationId xmlns:a16="http://schemas.microsoft.com/office/drawing/2014/main" id="{8BBB7A48-0381-BD13-D349-993FCF10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6" y="643467"/>
            <a:ext cx="928510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Isosceles Triangle 174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1D5F3-5DBA-BCE5-804E-3DF6B5157143}"/>
              </a:ext>
            </a:extLst>
          </p:cNvPr>
          <p:cNvSpPr txBox="1"/>
          <p:nvPr/>
        </p:nvSpPr>
        <p:spPr>
          <a:xfrm>
            <a:off x="7083325" y="90504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adhesive tape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829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37B0B-01F3-9E7B-8F26-FB716BBE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4346E8-581F-8AEB-C3FA-DD205369E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869F2-0577-AFE3-D056-8B71F4E27343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libro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38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00A2-28A2-3CB2-700E-D27674AD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2C96D6-C4E2-9EED-F71E-F01381CD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7BF99-19BF-B1D2-8A4C-FEA3DD5A6626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cinta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adhesiva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95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CF1E3-B5AD-6722-AE9A-135A832F8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51" y="613930"/>
            <a:ext cx="5962650" cy="59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C5468-ECC1-3CC6-F833-7B6079D647DB}"/>
              </a:ext>
            </a:extLst>
          </p:cNvPr>
          <p:cNvSpPr txBox="1"/>
          <p:nvPr/>
        </p:nvSpPr>
        <p:spPr>
          <a:xfrm>
            <a:off x="6845331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pencil eraser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1953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36776-02AF-55C7-F8B6-6AF85460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D87DE-8A99-36AC-2AD4-E09B19B28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D11A7-6777-5757-FBD9-91724CA1A218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goma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88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ee vector empty classroom interior with classroom elements">
            <a:extLst>
              <a:ext uri="{FF2B5EF4-FFF2-40B4-BE49-F238E27FC236}">
                <a16:creationId xmlns:a16="http://schemas.microsoft.com/office/drawing/2014/main" id="{4EEB5C72-AC4E-DECD-D7E0-A41733B5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20" y="328180"/>
            <a:ext cx="8274630" cy="65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AD157-151C-1C10-A70C-7A1F5898CF9E}"/>
              </a:ext>
            </a:extLst>
          </p:cNvPr>
          <p:cNvSpPr txBox="1"/>
          <p:nvPr/>
        </p:nvSpPr>
        <p:spPr>
          <a:xfrm>
            <a:off x="133350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chalkboard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618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B3706-1EA4-C497-6624-60CF8F195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E8956-9EE2-DF4D-096A-11F777F3C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BB767-DF77-262F-1BCF-7E4298E79747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pizarra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86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 descr="Free photo top view of colorful chalk with copy-space">
            <a:extLst>
              <a:ext uri="{FF2B5EF4-FFF2-40B4-BE49-F238E27FC236}">
                <a16:creationId xmlns:a16="http://schemas.microsoft.com/office/drawing/2014/main" id="{34ADE3E6-9071-2085-497C-55AE14E31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FCFAF-46A1-3A57-6ACD-0FFC5BC1C214}"/>
              </a:ext>
            </a:extLst>
          </p:cNvPr>
          <p:cNvSpPr txBox="1"/>
          <p:nvPr/>
        </p:nvSpPr>
        <p:spPr>
          <a:xfrm>
            <a:off x="6845331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chalk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616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E6167-1CD3-1157-59C8-5C264C30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DA9ED-9AE0-5896-D32F-073DCC2BE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CEBB0-3F07-F6F5-F3B9-9584360898F9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tiza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7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Free vector large school building scene">
            <a:extLst>
              <a:ext uri="{FF2B5EF4-FFF2-40B4-BE49-F238E27FC236}">
                <a16:creationId xmlns:a16="http://schemas.microsoft.com/office/drawing/2014/main" id="{7F544B93-4842-F36A-AA8F-AAFFCC7D6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26F22-800F-0176-BA5E-50ADFEEED68A}"/>
              </a:ext>
            </a:extLst>
          </p:cNvPr>
          <p:cNvSpPr txBox="1"/>
          <p:nvPr/>
        </p:nvSpPr>
        <p:spPr>
          <a:xfrm>
            <a:off x="7510349" y="263019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school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622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52033-1B3E-4552-E8C5-9B2BD42A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1BB6F-6855-CBC8-9F29-05CFA52E7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092F0-CD7C-3047-8366-8340B5E9F96C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4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E3332-9A98-E628-AAEE-6537B9457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5DECA-6832-3B1A-862C-DC158EFBF6E6}"/>
              </a:ext>
            </a:extLst>
          </p:cNvPr>
          <p:cNvSpPr txBox="1"/>
          <p:nvPr/>
        </p:nvSpPr>
        <p:spPr>
          <a:xfrm>
            <a:off x="3970713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classroom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74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ree vector scene with many kids studying in the classroom">
            <a:extLst>
              <a:ext uri="{FF2B5EF4-FFF2-40B4-BE49-F238E27FC236}">
                <a16:creationId xmlns:a16="http://schemas.microsoft.com/office/drawing/2014/main" id="{B7E41F20-7CC1-E03A-212A-2255B84D9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56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2D3E0C-F0D9-5735-01CE-FFD04E5831D8}"/>
              </a:ext>
            </a:extLst>
          </p:cNvPr>
          <p:cNvSpPr txBox="1"/>
          <p:nvPr/>
        </p:nvSpPr>
        <p:spPr>
          <a:xfrm>
            <a:off x="6805051" y="556606"/>
            <a:ext cx="2426632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paper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218B58-50EA-C547-5948-F117D5182737}"/>
              </a:ext>
            </a:extLst>
          </p:cNvPr>
          <p:cNvSpPr/>
          <p:nvPr/>
        </p:nvSpPr>
        <p:spPr>
          <a:xfrm>
            <a:off x="4965013" y="5294866"/>
            <a:ext cx="2061557" cy="10972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8822FA-E00A-D8D8-DB72-260276F1CD6F}"/>
              </a:ext>
            </a:extLst>
          </p:cNvPr>
          <p:cNvSpPr/>
          <p:nvPr/>
        </p:nvSpPr>
        <p:spPr>
          <a:xfrm>
            <a:off x="9098903" y="5294866"/>
            <a:ext cx="2061557" cy="10972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ED41DD-CB58-E3EB-E79C-AA3BF2D2D568}"/>
              </a:ext>
            </a:extLst>
          </p:cNvPr>
          <p:cNvSpPr/>
          <p:nvPr/>
        </p:nvSpPr>
        <p:spPr>
          <a:xfrm>
            <a:off x="3251035" y="465854"/>
            <a:ext cx="2285470" cy="19389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C9C18-500C-66EF-AFFA-F5BCAC5F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B87E1-F298-8E47-50BF-036769C8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282FF-726C-B720-D4EE-5D5DF28CE1F9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aula/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salon</a:t>
            </a:r>
          </a:p>
        </p:txBody>
      </p:sp>
    </p:spTree>
    <p:extLst>
      <p:ext uri="{BB962C8B-B14F-4D97-AF65-F5344CB8AC3E}">
        <p14:creationId xmlns:p14="http://schemas.microsoft.com/office/powerpoint/2010/main" val="2594381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Free vector classroom school with chalkboard scene">
            <a:extLst>
              <a:ext uri="{FF2B5EF4-FFF2-40B4-BE49-F238E27FC236}">
                <a16:creationId xmlns:a16="http://schemas.microsoft.com/office/drawing/2014/main" id="{E1C41C6A-D6B5-581C-D059-D75BF87A8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 b="167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906B4-EE11-FAA1-4B7D-121AED54E900}"/>
              </a:ext>
            </a:extLst>
          </p:cNvPr>
          <p:cNvSpPr txBox="1"/>
          <p:nvPr/>
        </p:nvSpPr>
        <p:spPr>
          <a:xfrm>
            <a:off x="878378" y="2158321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door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989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7ACE2-37A7-53BB-C1CC-D1C767544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97510-43E8-5FF6-F015-D008C3BE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322C9-AD04-BB35-5B2E-98C46A3DCE26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puerta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22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45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578" name="Picture 2" descr="Free vector sport changing room with locker background">
            <a:extLst>
              <a:ext uri="{FF2B5EF4-FFF2-40B4-BE49-F238E27FC236}">
                <a16:creationId xmlns:a16="http://schemas.microsoft.com/office/drawing/2014/main" id="{67D9DF64-40A7-ED83-6509-4BA1F2D50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23065-B20B-54B4-0DFC-8829C53E7ACF}"/>
              </a:ext>
            </a:extLst>
          </p:cNvPr>
          <p:cNvSpPr txBox="1"/>
          <p:nvPr/>
        </p:nvSpPr>
        <p:spPr>
          <a:xfrm>
            <a:off x="3970713" y="4618888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window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0647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D05B-CF22-FAF5-4189-BAC46B21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265F9-D00C-F6CA-0DDA-8DD28308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5FD69-37C3-C679-81F8-804F8C0C953F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ventana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01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Free vector boy and girls kid of school">
            <a:extLst>
              <a:ext uri="{FF2B5EF4-FFF2-40B4-BE49-F238E27FC236}">
                <a16:creationId xmlns:a16="http://schemas.microsoft.com/office/drawing/2014/main" id="{6BAA3B34-FA21-B0A3-51CD-711D3C4C3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772C2-81B1-DAF5-CE9C-5B8501A395A9}"/>
              </a:ext>
            </a:extLst>
          </p:cNvPr>
          <p:cNvSpPr txBox="1"/>
          <p:nvPr/>
        </p:nvSpPr>
        <p:spPr>
          <a:xfrm>
            <a:off x="4353099" y="479150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students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8359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2BBF-F818-A197-9A24-B0C7A283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4E4F0-88F8-C89A-EBBB-018C992E7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ED473-247F-02DF-C438-309F47D5E63B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estudiante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1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773B8-904E-0840-20E2-8C5DB8A69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5" r="2" b="2"/>
          <a:stretch/>
        </p:blipFill>
        <p:spPr>
          <a:xfrm>
            <a:off x="419099" y="419100"/>
            <a:ext cx="11353802" cy="603390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5FFA0-5866-0EB0-DE40-BE897C017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919" l="9865" r="90000">
                        <a14:foregroundMark x1="30405" y1="44459" x2="29459" y2="56351"/>
                        <a14:foregroundMark x1="29189" y1="67838" x2="29595" y2="88919"/>
                        <a14:foregroundMark x1="26892" y1="98919" x2="29865" y2="83919"/>
                        <a14:foregroundMark x1="10676" y1="65676" x2="10676" y2="65676"/>
                        <a14:foregroundMark x1="10000" y1="64459" x2="10000" y2="64459"/>
                        <a14:foregroundMark x1="10541" y1="64054" x2="10541" y2="64054"/>
                        <a14:foregroundMark x1="11351" y1="63649" x2="11351" y2="63649"/>
                        <a14:foregroundMark x1="11216" y1="63243" x2="11216" y2="63243"/>
                        <a14:foregroundMark x1="10135" y1="63243" x2="10135" y2="63243"/>
                        <a14:foregroundMark x1="9865" y1="64054" x2="9865" y2="64054"/>
                        <a14:foregroundMark x1="48784" y1="64324" x2="48784" y2="63784"/>
                        <a14:foregroundMark x1="48784" y1="63649" x2="48784" y2="63649"/>
                        <a14:foregroundMark x1="48919" y1="62568" x2="48919" y2="62568"/>
                        <a14:foregroundMark x1="47838" y1="63649" x2="47838" y2="63649"/>
                        <a14:foregroundMark x1="48243" y1="62973" x2="48243" y2="62973"/>
                        <a14:foregroundMark x1="47432" y1="62568" x2="47432" y2="62568"/>
                        <a14:foregroundMark x1="47568" y1="63784" x2="47568" y2="63784"/>
                        <a14:foregroundMark x1="46892" y1="63108" x2="46892" y2="63108"/>
                        <a14:foregroundMark x1="48784" y1="62568" x2="48784" y2="62568"/>
                        <a14:foregroundMark x1="48919" y1="62432" x2="48919" y2="62432"/>
                        <a14:foregroundMark x1="48649" y1="62027" x2="48649" y2="62027"/>
                        <a14:foregroundMark x1="47973" y1="62027" x2="47973" y2="62027"/>
                        <a14:foregroundMark x1="69865" y1="78919" x2="69865" y2="78919"/>
                        <a14:foregroundMark x1="57162" y1="89595" x2="56486" y2="90135"/>
                        <a14:foregroundMark x1="55676" y1="91622" x2="54595" y2="88784"/>
                        <a14:foregroundMark x1="55405" y1="91486" x2="55000" y2="89595"/>
                        <a14:foregroundMark x1="89324" y1="46216" x2="89459" y2="49054"/>
                        <a14:foregroundMark x1="89459" y1="45135" x2="89595" y2="44730"/>
                        <a14:foregroundMark x1="75000" y1="19595" x2="72027" y2="18784"/>
                        <a14:foregroundMark x1="69324" y1="14324" x2="59865" y2="23378"/>
                        <a14:foregroundMark x1="59865" y1="23378" x2="62432" y2="28243"/>
                        <a14:foregroundMark x1="45270" y1="20000" x2="25405" y2="17432"/>
                        <a14:foregroundMark x1="25405" y1="17432" x2="20811" y2="18108"/>
                        <a14:foregroundMark x1="41081" y1="22973" x2="31892" y2="26757"/>
                        <a14:foregroundMark x1="31892" y1="26757" x2="23919" y2="26081"/>
                        <a14:foregroundMark x1="23919" y1="26081" x2="20270" y2="23919"/>
                        <a14:foregroundMark x1="30811" y1="63649" x2="31892" y2="90135"/>
                        <a14:foregroundMark x1="31892" y1="90135" x2="31892" y2="90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616" y="1940169"/>
            <a:ext cx="4917831" cy="491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03CAE-9A56-7AA9-BD37-C3382673A31F}"/>
              </a:ext>
            </a:extLst>
          </p:cNvPr>
          <p:cNvSpPr txBox="1"/>
          <p:nvPr/>
        </p:nvSpPr>
        <p:spPr>
          <a:xfrm>
            <a:off x="4353099" y="479150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boy/girl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1621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193A-F1AA-A5B6-2263-504F03A2A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7279E-C5E0-59DC-8133-740580A88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46202-E3E6-D94F-EFA6-3640C56F6266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El/La chico/a</a:t>
            </a:r>
          </a:p>
        </p:txBody>
      </p:sp>
    </p:spTree>
    <p:extLst>
      <p:ext uri="{BB962C8B-B14F-4D97-AF65-F5344CB8AC3E}">
        <p14:creationId xmlns:p14="http://schemas.microsoft.com/office/powerpoint/2010/main" val="2436467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575EA-CD61-9724-C654-DC646998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AE43C-796F-EEEE-5178-EF74A22E3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5" r="2" b="2"/>
          <a:stretch/>
        </p:blipFill>
        <p:spPr>
          <a:xfrm>
            <a:off x="419099" y="419100"/>
            <a:ext cx="11353802" cy="603390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4804C-3C9E-16BC-3A13-DB5F5876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919" l="9865" r="90000">
                        <a14:foregroundMark x1="30405" y1="44459" x2="29459" y2="56351"/>
                        <a14:foregroundMark x1="29189" y1="67838" x2="29595" y2="88919"/>
                        <a14:foregroundMark x1="26892" y1="98919" x2="29865" y2="83919"/>
                        <a14:foregroundMark x1="10676" y1="65676" x2="10676" y2="65676"/>
                        <a14:foregroundMark x1="10000" y1="64459" x2="10000" y2="64459"/>
                        <a14:foregroundMark x1="10541" y1="64054" x2="10541" y2="64054"/>
                        <a14:foregroundMark x1="11351" y1="63649" x2="11351" y2="63649"/>
                        <a14:foregroundMark x1="11216" y1="63243" x2="11216" y2="63243"/>
                        <a14:foregroundMark x1="10135" y1="63243" x2="10135" y2="63243"/>
                        <a14:foregroundMark x1="9865" y1="64054" x2="9865" y2="64054"/>
                        <a14:foregroundMark x1="48784" y1="64324" x2="48784" y2="63784"/>
                        <a14:foregroundMark x1="48784" y1="63649" x2="48784" y2="63649"/>
                        <a14:foregroundMark x1="48919" y1="62568" x2="48919" y2="62568"/>
                        <a14:foregroundMark x1="47838" y1="63649" x2="47838" y2="63649"/>
                        <a14:foregroundMark x1="48243" y1="62973" x2="48243" y2="62973"/>
                        <a14:foregroundMark x1="47432" y1="62568" x2="47432" y2="62568"/>
                        <a14:foregroundMark x1="47568" y1="63784" x2="47568" y2="63784"/>
                        <a14:foregroundMark x1="46892" y1="63108" x2="46892" y2="63108"/>
                        <a14:foregroundMark x1="48784" y1="62568" x2="48784" y2="62568"/>
                        <a14:foregroundMark x1="48919" y1="62432" x2="48919" y2="62432"/>
                        <a14:foregroundMark x1="48649" y1="62027" x2="48649" y2="62027"/>
                        <a14:foregroundMark x1="47973" y1="62027" x2="47973" y2="62027"/>
                        <a14:foregroundMark x1="69865" y1="78919" x2="69865" y2="78919"/>
                        <a14:foregroundMark x1="57162" y1="89595" x2="56486" y2="90135"/>
                        <a14:foregroundMark x1="55676" y1="91622" x2="54595" y2="88784"/>
                        <a14:foregroundMark x1="55405" y1="91486" x2="55000" y2="89595"/>
                        <a14:foregroundMark x1="89324" y1="46216" x2="89459" y2="49054"/>
                        <a14:foregroundMark x1="89459" y1="45135" x2="89595" y2="44730"/>
                        <a14:foregroundMark x1="75000" y1="19595" x2="72027" y2="18784"/>
                        <a14:foregroundMark x1="69324" y1="14324" x2="59865" y2="23378"/>
                        <a14:foregroundMark x1="59865" y1="23378" x2="62432" y2="28243"/>
                        <a14:foregroundMark x1="45270" y1="20000" x2="25405" y2="17432"/>
                        <a14:foregroundMark x1="25405" y1="17432" x2="20811" y2="18108"/>
                        <a14:foregroundMark x1="41081" y1="22973" x2="31892" y2="26757"/>
                        <a14:foregroundMark x1="31892" y1="26757" x2="23919" y2="26081"/>
                        <a14:foregroundMark x1="23919" y1="26081" x2="20270" y2="23919"/>
                        <a14:foregroundMark x1="30811" y1="63649" x2="31892" y2="90135"/>
                        <a14:foregroundMark x1="31892" y1="90135" x2="31892" y2="90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616" y="1940169"/>
            <a:ext cx="4917831" cy="491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6BBE0-6461-898F-643E-EBFCFAC8E950}"/>
              </a:ext>
            </a:extLst>
          </p:cNvPr>
          <p:cNvSpPr txBox="1"/>
          <p:nvPr/>
        </p:nvSpPr>
        <p:spPr>
          <a:xfrm>
            <a:off x="4353099" y="479150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boy/girl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316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4F002-E9D3-F0F6-794B-27D85277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C90E4-8CC1-2C31-4E36-1D3546A7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D1C85-C278-E2DD-D385-47C853B727B3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papel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5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821FA-22BB-78F4-620D-0066E082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FF06A-4D0B-5167-F8EA-6C3CDFD27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127CF-AE70-F6CD-D858-823EADDD4170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El/La muchacho/a</a:t>
            </a:r>
          </a:p>
        </p:txBody>
      </p:sp>
    </p:spTree>
    <p:extLst>
      <p:ext uri="{BB962C8B-B14F-4D97-AF65-F5344CB8AC3E}">
        <p14:creationId xmlns:p14="http://schemas.microsoft.com/office/powerpoint/2010/main" val="38865991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560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602" name="Picture 2" descr="Free vector student in classroom template">
            <a:extLst>
              <a:ext uri="{FF2B5EF4-FFF2-40B4-BE49-F238E27FC236}">
                <a16:creationId xmlns:a16="http://schemas.microsoft.com/office/drawing/2014/main" id="{AF37F369-4AA9-5540-3D9C-4DEB3057D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605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7CEB6-1E40-1EAE-A35A-C78E9875B91E}"/>
              </a:ext>
            </a:extLst>
          </p:cNvPr>
          <p:cNvSpPr txBox="1"/>
          <p:nvPr/>
        </p:nvSpPr>
        <p:spPr>
          <a:xfrm>
            <a:off x="4353099" y="479150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classmate (m/f)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8717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4FE3-7928-58E8-DEDA-0B302F9A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F7155-49C2-31AA-F243-88E13CCB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55E93-DABD-AC27-07F1-B32B68D08372}"/>
              </a:ext>
            </a:extLst>
          </p:cNvPr>
          <p:cNvSpPr txBox="1"/>
          <p:nvPr/>
        </p:nvSpPr>
        <p:spPr>
          <a:xfrm>
            <a:off x="2699579" y="1982450"/>
            <a:ext cx="636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El/La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compañero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/a de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clase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7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9A856-A2D7-5BA7-3CBC-4284720F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0" y="0"/>
            <a:ext cx="645664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BDF4E-10D8-A53A-1BE8-31FC3B29FB81}"/>
              </a:ext>
            </a:extLst>
          </p:cNvPr>
          <p:cNvSpPr txBox="1"/>
          <p:nvPr/>
        </p:nvSpPr>
        <p:spPr>
          <a:xfrm>
            <a:off x="7235057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teacher (m/f)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92659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C0667-CA85-0679-09F4-C8717227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1C14F4-33FF-897F-CF8F-6997E3FDF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69E9E-0CC0-E097-8045-ECD8B3B00ED4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El/La maestro/a</a:t>
            </a:r>
          </a:p>
        </p:txBody>
      </p:sp>
    </p:spTree>
    <p:extLst>
      <p:ext uri="{BB962C8B-B14F-4D97-AF65-F5344CB8AC3E}">
        <p14:creationId xmlns:p14="http://schemas.microsoft.com/office/powerpoint/2010/main" val="1075705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A438-669D-45AD-C6D5-A19F3847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9C2ED-9AC3-FC52-CBAA-AC583A8D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0" y="0"/>
            <a:ext cx="645664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7F8FC-9099-59E8-8697-9902BCD56A91}"/>
              </a:ext>
            </a:extLst>
          </p:cNvPr>
          <p:cNvSpPr txBox="1"/>
          <p:nvPr/>
        </p:nvSpPr>
        <p:spPr>
          <a:xfrm>
            <a:off x="7235057" y="2690336"/>
            <a:ext cx="4250573" cy="147732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teacher (m/f)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87384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63A7-3F53-033A-1F60-61595A54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E64BC-F721-9237-4348-438184D8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C7645-526B-BF3A-AE42-1D4502F6F07E}"/>
              </a:ext>
            </a:extLst>
          </p:cNvPr>
          <p:cNvSpPr txBox="1"/>
          <p:nvPr/>
        </p:nvSpPr>
        <p:spPr>
          <a:xfrm>
            <a:off x="2699579" y="1982450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El/</a:t>
            </a:r>
            <a:r>
              <a:rPr lang="en-US" sz="440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professor/a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1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ctor room with board and flags">
            <a:extLst>
              <a:ext uri="{FF2B5EF4-FFF2-40B4-BE49-F238E27FC236}">
                <a16:creationId xmlns:a16="http://schemas.microsoft.com/office/drawing/2014/main" id="{E71312B3-B0F8-DE19-FA61-447223FCF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b="227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vector opposite adjectives with blunt and sharp">
            <a:extLst>
              <a:ext uri="{FF2B5EF4-FFF2-40B4-BE49-F238E27FC236}">
                <a16:creationId xmlns:a16="http://schemas.microsoft.com/office/drawing/2014/main" id="{A5328D4B-111C-49BB-A20D-ACB75024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36" l="3355" r="97284">
                        <a14:foregroundMark x1="6230" y1="34717" x2="13898" y2="33208"/>
                        <a14:foregroundMark x1="24281" y1="90377" x2="23482" y2="78868"/>
                        <a14:foregroundMark x1="23642" y1="92453" x2="28275" y2="92264"/>
                        <a14:foregroundMark x1="5431" y1="82830" x2="6709" y2="77547"/>
                        <a14:foregroundMark x1="3514" y1="33019" x2="4792" y2="34528"/>
                        <a14:foregroundMark x1="40575" y1="40189" x2="37700" y2="68679"/>
                        <a14:foregroundMark x1="28275" y1="52264" x2="32588" y2="53585"/>
                        <a14:foregroundMark x1="7827" y1="78113" x2="9904" y2="78113"/>
                        <a14:foregroundMark x1="11821" y1="77358" x2="15655" y2="77358"/>
                        <a14:foregroundMark x1="64217" y1="64340" x2="64856" y2="36604"/>
                        <a14:foregroundMark x1="61821" y1="22075" x2="62620" y2="35094"/>
                        <a14:foregroundMark x1="40895" y1="29057" x2="41534" y2="32453"/>
                        <a14:foregroundMark x1="62141" y1="19623" x2="62141" y2="25283"/>
                        <a14:foregroundMark x1="59265" y1="53585" x2="59265" y2="53585"/>
                        <a14:foregroundMark x1="59265" y1="53585" x2="63259" y2="65660"/>
                        <a14:foregroundMark x1="78435" y1="56604" x2="79872" y2="31132"/>
                        <a14:foregroundMark x1="35304" y1="56226" x2="35304" y2="56226"/>
                        <a14:foregroundMark x1="72684" y1="76415" x2="72684" y2="76415"/>
                        <a14:foregroundMark x1="75080" y1="90755" x2="75080" y2="90755"/>
                        <a14:foregroundMark x1="71086" y1="94906" x2="71086" y2="94906"/>
                        <a14:foregroundMark x1="72204" y1="94906" x2="70927" y2="95094"/>
                        <a14:foregroundMark x1="63099" y1="65472" x2="64537" y2="38679"/>
                        <a14:foregroundMark x1="62141" y1="19245" x2="62141" y2="19245"/>
                        <a14:foregroundMark x1="75080" y1="29245" x2="75080" y2="29245"/>
                        <a14:foregroundMark x1="76997" y1="28491" x2="80671" y2="43208"/>
                        <a14:foregroundMark x1="87700" y1="45094" x2="87700" y2="45094"/>
                        <a14:foregroundMark x1="92492" y1="43019" x2="92492" y2="43019"/>
                        <a14:foregroundMark x1="94409" y1="38679" x2="94409" y2="38679"/>
                        <a14:foregroundMark x1="74281" y1="64528" x2="74281" y2="64528"/>
                        <a14:foregroundMark x1="74441" y1="69434" x2="74441" y2="69434"/>
                        <a14:foregroundMark x1="79073" y1="69434" x2="81949" y2="79245"/>
                        <a14:foregroundMark x1="64537" y1="41321" x2="61661" y2="62075"/>
                        <a14:foregroundMark x1="71885" y1="93774" x2="74281" y2="87547"/>
                        <a14:foregroundMark x1="70447" y1="94906" x2="71086" y2="93585"/>
                        <a14:foregroundMark x1="72843" y1="96792" x2="75719" y2="95283"/>
                        <a14:foregroundMark x1="64696" y1="92453" x2="64856" y2="85472"/>
                        <a14:foregroundMark x1="59585" y1="92830" x2="62620" y2="93774"/>
                        <a14:foregroundMark x1="43450" y1="91321" x2="40415" y2="90755"/>
                        <a14:foregroundMark x1="86901" y1="94528" x2="83067" y2="77925"/>
                        <a14:foregroundMark x1="89297" y1="93208" x2="93610" y2="88302"/>
                        <a14:foregroundMark x1="92652" y1="88491" x2="87700" y2="88302"/>
                        <a14:foregroundMark x1="70128" y1="95283" x2="67891" y2="95849"/>
                        <a14:foregroundMark x1="68371" y1="96226" x2="72684" y2="96792"/>
                        <a14:foregroundMark x1="73003" y1="97736" x2="66933" y2="97358"/>
                        <a14:foregroundMark x1="77955" y1="44528" x2="76358" y2="64340"/>
                        <a14:foregroundMark x1="62780" y1="19623" x2="62780" y2="15094"/>
                        <a14:foregroundMark x1="93930" y1="36604" x2="93930" y2="36604"/>
                        <a14:foregroundMark x1="94569" y1="36038" x2="96326" y2="35660"/>
                        <a14:foregroundMark x1="12300" y1="22264" x2="16613" y2="27736"/>
                        <a14:foregroundMark x1="16613" y1="27736" x2="26997" y2="25660"/>
                        <a14:foregroundMark x1="26997" y1="25660" x2="27476" y2="25660"/>
                        <a14:foregroundMark x1="27955" y1="63208" x2="27955" y2="63208"/>
                        <a14:foregroundMark x1="22684" y1="60943" x2="21406" y2="51321"/>
                        <a14:foregroundMark x1="19329" y1="65094" x2="20767" y2="76226"/>
                        <a14:foregroundMark x1="38978" y1="89811" x2="43610" y2="91321"/>
                        <a14:foregroundMark x1="45208" y1="91132" x2="45208" y2="91132"/>
                        <a14:foregroundMark x1="97284" y1="37170" x2="97284" y2="37170"/>
                        <a14:backgroundMark x1="66613" y1="98302" x2="66613" y2="98302"/>
                        <a14:backgroundMark x1="68211" y1="98302" x2="68211" y2="98302"/>
                        <a14:backgroundMark x1="73163" y1="98679" x2="73163" y2="98679"/>
                        <a14:backgroundMark x1="71246" y1="98679" x2="71246" y2="98679"/>
                        <a14:backgroundMark x1="67252" y1="94906" x2="67252" y2="94906"/>
                        <a14:backgroundMark x1="67412" y1="97170" x2="67412" y2="97170"/>
                        <a14:backgroundMark x1="86102" y1="43774" x2="86102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" y="2046409"/>
            <a:ext cx="5870705" cy="49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00773-75A1-E46B-BEE0-B5912080A5E0}"/>
              </a:ext>
            </a:extLst>
          </p:cNvPr>
          <p:cNvSpPr txBox="1"/>
          <p:nvPr/>
        </p:nvSpPr>
        <p:spPr>
          <a:xfrm>
            <a:off x="7338747" y="2690336"/>
            <a:ext cx="338444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The pencil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45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C29C9-4C50-E5B3-2FA1-E6B33D62A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2A323-06EB-25E7-3291-AC064595C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D6C86-EE83-3F06-FC4C-6A691E4EF836}"/>
              </a:ext>
            </a:extLst>
          </p:cNvPr>
          <p:cNvSpPr txBox="1"/>
          <p:nvPr/>
        </p:nvSpPr>
        <p:spPr>
          <a:xfrm>
            <a:off x="2912521" y="2167602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lápiz</a:t>
            </a:r>
            <a:endParaRPr lang="en-US" sz="4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9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85B9-75A9-708B-448C-6135B80FE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" r="22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5C428-6899-D165-95A2-004C14B6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5" b="98347" l="3919" r="95676">
                        <a14:foregroundMark x1="17703" y1="4250" x2="13243" y2="11924"/>
                        <a14:foregroundMark x1="17973" y1="13577" x2="19189" y2="22078"/>
                        <a14:foregroundMark x1="29865" y1="12987" x2="27432" y2="21133"/>
                        <a14:foregroundMark x1="20135" y1="13813" x2="20405" y2="25502"/>
                        <a14:foregroundMark x1="7027" y1="7556" x2="4189" y2="18418"/>
                        <a14:foregroundMark x1="10405" y1="94923" x2="10811" y2="97166"/>
                        <a14:foregroundMark x1="16351" y1="89138" x2="16351" y2="89138"/>
                        <a14:foregroundMark x1="33243" y1="98229" x2="33243" y2="98229"/>
                        <a14:foregroundMark x1="56486" y1="97875" x2="56486" y2="97875"/>
                        <a14:foregroundMark x1="51757" y1="97993" x2="51757" y2="97993"/>
                        <a14:foregroundMark x1="72703" y1="98819" x2="72703" y2="98819"/>
                        <a14:foregroundMark x1="77432" y1="97993" x2="77432" y2="97993"/>
                        <a14:foregroundMark x1="77703" y1="98701" x2="77703" y2="98701"/>
                        <a14:foregroundMark x1="67703" y1="22550" x2="67703" y2="22550"/>
                        <a14:foregroundMark x1="67703" y1="23140" x2="67703" y2="23140"/>
                        <a14:foregroundMark x1="68243" y1="23140" x2="71081" y2="23377"/>
                        <a14:foregroundMark x1="62432" y1="24439" x2="55541" y2="24203"/>
                        <a14:foregroundMark x1="19595" y1="2597" x2="19595" y2="2597"/>
                        <a14:foregroundMark x1="56351" y1="23613" x2="61486" y2="23613"/>
                        <a14:foregroundMark x1="95405" y1="44156" x2="95405" y2="44156"/>
                        <a14:foregroundMark x1="91892" y1="17001" x2="84189" y2="61039"/>
                        <a14:foregroundMark x1="84189" y1="61039" x2="87568" y2="68241"/>
                        <a14:foregroundMark x1="90541" y1="21842" x2="86486" y2="68831"/>
                        <a14:foregroundMark x1="95676" y1="40260" x2="89595" y2="80756"/>
                        <a14:foregroundMark x1="91622" y1="91263" x2="92973" y2="64109"/>
                        <a14:foregroundMark x1="92568" y1="89492" x2="92973" y2="92444"/>
                        <a14:foregroundMark x1="94054" y1="95986" x2="94054" y2="95986"/>
                        <a14:foregroundMark x1="90946" y1="95750" x2="93243" y2="90909"/>
                        <a14:foregroundMark x1="92297" y1="6848" x2="94054" y2="23613"/>
                        <a14:foregroundMark x1="90270" y1="2715" x2="90270" y2="2715"/>
                        <a14:foregroundMark x1="93649" y1="4841" x2="89595" y2="5431"/>
                        <a14:foregroundMark x1="85405" y1="3070" x2="85405" y2="3896"/>
                        <a14:foregroundMark x1="85135" y1="73081" x2="85135" y2="74852"/>
                        <a14:foregroundMark x1="20000" y1="1535" x2="20000" y2="1535"/>
                        <a14:foregroundMark x1="84730" y1="36718" x2="84730" y2="36718"/>
                        <a14:foregroundMark x1="85135" y1="28689" x2="85135" y2="28689"/>
                        <a14:foregroundMark x1="85405" y1="19953" x2="85811" y2="18772"/>
                        <a14:foregroundMark x1="84730" y1="83471" x2="84730" y2="83471"/>
                        <a14:foregroundMark x1="85405" y1="93034" x2="85405" y2="93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853" y="1739837"/>
            <a:ext cx="3671589" cy="4202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A0D1E-E1E5-D204-B431-741596CAFFC9}"/>
              </a:ext>
            </a:extLst>
          </p:cNvPr>
          <p:cNvSpPr txBox="1"/>
          <p:nvPr/>
        </p:nvSpPr>
        <p:spPr>
          <a:xfrm>
            <a:off x="6449814" y="1739837"/>
            <a:ext cx="338444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The ruler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C6191-9053-7E1D-CA53-6ECABA8993CC}"/>
              </a:ext>
            </a:extLst>
          </p:cNvPr>
          <p:cNvCxnSpPr>
            <a:cxnSpLocks/>
          </p:cNvCxnSpPr>
          <p:nvPr/>
        </p:nvCxnSpPr>
        <p:spPr>
          <a:xfrm flipH="1">
            <a:off x="4930442" y="2517732"/>
            <a:ext cx="174593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2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275</Words>
  <Application>Microsoft Office PowerPoint</Application>
  <PresentationFormat>Widescreen</PresentationFormat>
  <Paragraphs>135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Bradley Hand ITC</vt:lpstr>
      <vt:lpstr>Calibri</vt:lpstr>
      <vt:lpstr>Calibri Light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3</cp:revision>
  <dcterms:created xsi:type="dcterms:W3CDTF">2024-02-19T19:50:25Z</dcterms:created>
  <dcterms:modified xsi:type="dcterms:W3CDTF">2024-02-19T21:15:32Z</dcterms:modified>
</cp:coreProperties>
</file>