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2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323" r:id="rId16"/>
    <p:sldId id="270" r:id="rId17"/>
    <p:sldId id="272" r:id="rId18"/>
    <p:sldId id="273" r:id="rId19"/>
    <p:sldId id="275" r:id="rId20"/>
    <p:sldId id="274" r:id="rId21"/>
    <p:sldId id="277" r:id="rId22"/>
    <p:sldId id="276" r:id="rId23"/>
    <p:sldId id="279" r:id="rId24"/>
    <p:sldId id="278" r:id="rId25"/>
    <p:sldId id="281" r:id="rId26"/>
    <p:sldId id="280" r:id="rId27"/>
    <p:sldId id="282" r:id="rId28"/>
    <p:sldId id="283" r:id="rId29"/>
    <p:sldId id="285" r:id="rId30"/>
    <p:sldId id="284" r:id="rId31"/>
    <p:sldId id="286" r:id="rId32"/>
    <p:sldId id="287" r:id="rId33"/>
    <p:sldId id="289" r:id="rId34"/>
    <p:sldId id="290" r:id="rId35"/>
    <p:sldId id="288" r:id="rId36"/>
    <p:sldId id="291" r:id="rId37"/>
    <p:sldId id="293" r:id="rId38"/>
    <p:sldId id="292" r:id="rId39"/>
    <p:sldId id="294" r:id="rId40"/>
    <p:sldId id="295" r:id="rId41"/>
    <p:sldId id="297" r:id="rId42"/>
    <p:sldId id="296" r:id="rId43"/>
    <p:sldId id="298" r:id="rId44"/>
    <p:sldId id="299" r:id="rId45"/>
    <p:sldId id="301" r:id="rId46"/>
    <p:sldId id="300" r:id="rId47"/>
    <p:sldId id="303" r:id="rId48"/>
    <p:sldId id="302" r:id="rId49"/>
    <p:sldId id="305" r:id="rId50"/>
    <p:sldId id="304" r:id="rId51"/>
    <p:sldId id="307" r:id="rId52"/>
    <p:sldId id="306" r:id="rId53"/>
    <p:sldId id="308" r:id="rId54"/>
    <p:sldId id="309" r:id="rId55"/>
    <p:sldId id="310" r:id="rId56"/>
    <p:sldId id="311" r:id="rId57"/>
    <p:sldId id="313" r:id="rId58"/>
    <p:sldId id="312" r:id="rId59"/>
    <p:sldId id="324" r:id="rId60"/>
    <p:sldId id="314" r:id="rId61"/>
    <p:sldId id="315" r:id="rId62"/>
    <p:sldId id="317" r:id="rId63"/>
    <p:sldId id="319" r:id="rId64"/>
    <p:sldId id="318" r:id="rId65"/>
    <p:sldId id="320" r:id="rId66"/>
    <p:sldId id="321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2" autoAdjust="0"/>
    <p:restoredTop sz="94660"/>
  </p:normalViewPr>
  <p:slideViewPr>
    <p:cSldViewPr snapToGrid="0">
      <p:cViewPr>
        <p:scale>
          <a:sx n="50" d="100"/>
          <a:sy n="50" d="100"/>
        </p:scale>
        <p:origin x="450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7041-CD29-7795-4BD4-4D718D0A0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34997-88BB-F527-FC68-1FB05D8E5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8DA36-AB24-ADE3-15C2-ED3CF0A7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7314C-57C2-DF22-86A0-42A01545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09657-5B5F-6273-4F7A-E2D65287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11A7-7902-3F2E-7CE7-B660BCB0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8F4A8-64A7-BACB-C3E3-FB09E48AF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1E9A7-6016-5772-4819-7DF0D682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7F0D-2610-7A1A-D7F1-F2B0A3F47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D6E92-B711-646A-9F30-678BD447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7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52AE51-32C4-D994-20AE-4F08ECA8B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2862D-F373-71B7-DD21-6BD5963BF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715A1-B8A7-0374-4390-43376347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CC0C3-ABA2-4911-D0AF-1084CC89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CD285-815A-CAF7-988B-36497971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6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2D2-0C26-F5BF-B21F-1A998838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3DCFA-F0A9-5851-2D99-96289A6D4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1DD94-F56B-DF0D-22F8-6F57432FF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DBBF5-76DD-2FC2-8F05-1167246A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65153-D7AF-4095-CDD0-493B0A4D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8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B4E6F-0656-F283-D624-82A8D8E2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2F810-833D-6236-FFAF-208F9D5EC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69211-0980-D2C8-9FB9-2DCECF5F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95F7C-90E0-767A-130B-21A66D5A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7DA03-08B4-BE22-ED2C-31B504F9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7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F4CE-7FBA-B55F-8200-226BEF61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44F7D-52B2-BBAF-E5BE-073F5CE1E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48E6D-E41F-5890-0FBD-7ED766FA9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4AEE7-BA73-7D33-AA27-286874653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AD43A-7C42-76B1-DF84-0E1D1A9A8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82666-8A60-15D3-4E6F-DA2E6BEB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24C8-D687-7303-FF48-3C6DB748E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B385A-0E3E-F5B0-F81E-4EC98F866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C5320-17C3-786A-9BB3-BACEADE8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0AECD-86B5-E4F6-6057-87379BAE8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8910E-A00A-B84B-32C5-2D8409CDFC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876BF-8511-48DE-06D4-0C4AA5E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A735C-1436-9678-5843-7711D17F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4400C-B7D7-D9E3-8825-B98905AE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B540-8CC0-C045-9B4D-6155064E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1276F-7F04-83C0-41A9-FEA53D273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FE417-116D-0F16-3EC7-B7809CD0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1B6D1-A48E-F913-9CBD-850E831F4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7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CDCC2-28B0-CF1D-6ED3-C06663A0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E51FE-3AD3-59BE-6BF3-B1244706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F7BB4-BC0D-EFB2-80EB-88635828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3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B77D-42B3-8479-77E7-3D03E58D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B5B5D-D4FA-7340-2BDB-4EDC22A18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CF206-7F91-9D2A-4AEC-8445FD784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17E27-5479-94BD-8899-8FF4DCD0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BADD2-1EEF-3AE6-E392-09128C4B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1DC59-BF71-7628-3519-78255A09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7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115B-AFEE-2047-B7A4-08996161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8F0C9-E800-C640-CE83-3B167A4B8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6DB8B-670D-CF80-C4BC-A11CB2263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4AFDE-7CDF-02A3-8F28-05901F52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2756D-6F3D-4E5C-8E87-CB5C5D11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3A221-AEEB-A388-BA5C-47317130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0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F2C2A-9468-5E64-B9FA-D40807F1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21C83-4139-8533-D886-0F930166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D918B-1ED0-AF39-E4BB-D857AE22F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FE8A2-1835-4E0B-AF1E-C7FF05FF1DC3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AF28E-F826-0C53-3247-AAC393BC6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09FE-C8E1-7ABD-7968-642547540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01D60-4711-4744-86A2-9FC1E95A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8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27AC83F7-7D7A-B22D-A26D-359A3CD39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ABD5C-6B03-FF39-E0E0-076C586901F5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4854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DF19E-2ED0-BF48-3DE0-3EDD29D21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CDD8F6-3A15-FF94-7512-FF51D11BE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A72CC-A114-0712-D644-E0C405D01AB5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reglas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52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0" name="Rectangle 206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Freeform: Shape 207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E31F1B-D7F1-1BAC-7923-A9BB6B218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611" y="260685"/>
            <a:ext cx="4953000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D7C138-2F58-F897-7FD0-F67411DDE778}"/>
              </a:ext>
            </a:extLst>
          </p:cNvPr>
          <p:cNvSpPr txBox="1"/>
          <p:nvPr/>
        </p:nvSpPr>
        <p:spPr>
          <a:xfrm>
            <a:off x="1190058" y="2371248"/>
            <a:ext cx="358754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bolígrafo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4292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F98E0-22AE-2998-70F1-283711DB8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FB43C-BACC-D745-98E3-6DDE29A77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A5B93C-9179-E93A-59B8-7E5BE14B8770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bolígrafos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5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4D697-A0FB-06DE-C75B-3A6E9BA1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76" y="148390"/>
            <a:ext cx="4953000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21040A-BAF6-7155-2568-DA1285C0893A}"/>
              </a:ext>
            </a:extLst>
          </p:cNvPr>
          <p:cNvSpPr txBox="1"/>
          <p:nvPr/>
        </p:nvSpPr>
        <p:spPr>
          <a:xfrm>
            <a:off x="7029384" y="1886226"/>
            <a:ext cx="358754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pluma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0177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8C654-0E53-3B86-DD3C-B10F07A4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09E0B-DE9D-065F-F8A6-38B0646D1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18513-1097-B068-5875-EF351172392A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plumas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 up of a wood panel&#10;&#10;Description automatically generated">
            <a:extLst>
              <a:ext uri="{FF2B5EF4-FFF2-40B4-BE49-F238E27FC236}">
                <a16:creationId xmlns:a16="http://schemas.microsoft.com/office/drawing/2014/main" id="{A99C6FB5-D210-5A0A-A89B-3DA738635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5" r="1486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6825C0-3A05-02C7-EDD2-87929B23132D}"/>
              </a:ext>
            </a:extLst>
          </p:cNvPr>
          <p:cNvSpPr txBox="1"/>
          <p:nvPr/>
        </p:nvSpPr>
        <p:spPr>
          <a:xfrm>
            <a:off x="7954416" y="2755783"/>
            <a:ext cx="358754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borrador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  <p:pic>
        <p:nvPicPr>
          <p:cNvPr id="8194" name="Picture 2" descr="vector set of eraser">
            <a:extLst>
              <a:ext uri="{FF2B5EF4-FFF2-40B4-BE49-F238E27FC236}">
                <a16:creationId xmlns:a16="http://schemas.microsoft.com/office/drawing/2014/main" id="{54DE7B11-C118-F2E3-0BAA-11B719D7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8" b="93770" l="2716" r="96645">
                        <a14:foregroundMark x1="11661" y1="61022" x2="22524" y2="59585"/>
                        <a14:foregroundMark x1="22524" y1="59585" x2="26198" y2="55751"/>
                        <a14:foregroundMark x1="27796" y1="52077" x2="28435" y2="52875"/>
                        <a14:foregroundMark x1="27636" y1="54952" x2="23802" y2="60064"/>
                        <a14:foregroundMark x1="24601" y1="55112" x2="23323" y2="59585"/>
                        <a14:foregroundMark x1="12141" y1="62141" x2="11502" y2="67572"/>
                        <a14:foregroundMark x1="13419" y1="65016" x2="15016" y2="69010"/>
                        <a14:foregroundMark x1="17252" y1="66454" x2="8147" y2="68530"/>
                        <a14:foregroundMark x1="7508" y1="64058" x2="7508" y2="66454"/>
                        <a14:foregroundMark x1="10383" y1="64377" x2="11981" y2="64058"/>
                        <a14:foregroundMark x1="16134" y1="63099" x2="16134" y2="63099"/>
                        <a14:foregroundMark x1="13738" y1="57987" x2="13738" y2="57987"/>
                        <a14:foregroundMark x1="18530" y1="56230" x2="18530" y2="56230"/>
                        <a14:foregroundMark x1="6709" y1="62620" x2="6709" y2="62620"/>
                        <a14:foregroundMark x1="5751" y1="63419" x2="5751" y2="69010"/>
                        <a14:foregroundMark x1="3035" y1="64856" x2="4473" y2="68051"/>
                        <a14:foregroundMark x1="9425" y1="91214" x2="30032" y2="78594"/>
                        <a14:foregroundMark x1="6070" y1="88818" x2="16613" y2="92332"/>
                        <a14:foregroundMark x1="11981" y1="86422" x2="5911" y2="90256"/>
                        <a14:foregroundMark x1="20447" y1="78754" x2="25080" y2="78435"/>
                        <a14:foregroundMark x1="46805" y1="80831" x2="52556" y2="90256"/>
                        <a14:foregroundMark x1="52556" y1="90256" x2="59105" y2="83387"/>
                        <a14:foregroundMark x1="59105" y1="83387" x2="59105" y2="82588"/>
                        <a14:foregroundMark x1="60224" y1="85623" x2="49201" y2="90256"/>
                        <a14:foregroundMark x1="44249" y1="87700" x2="44249" y2="87700"/>
                        <a14:foregroundMark x1="47125" y1="88658" x2="47125" y2="88658"/>
                        <a14:foregroundMark x1="46326" y1="85623" x2="47444" y2="89776"/>
                        <a14:foregroundMark x1="41693" y1="90096" x2="56208" y2="91920"/>
                        <a14:foregroundMark x1="60703" y1="79233" x2="62141" y2="79233"/>
                        <a14:foregroundMark x1="11981" y1="61022" x2="29073" y2="50799"/>
                        <a14:foregroundMark x1="41853" y1="88498" x2="41853" y2="88498"/>
                        <a14:foregroundMark x1="44569" y1="85144" x2="38818" y2="89457"/>
                        <a14:foregroundMark x1="70447" y1="72684" x2="81789" y2="57188"/>
                        <a14:foregroundMark x1="54473" y1="80032" x2="62460" y2="80192"/>
                        <a14:foregroundMark x1="33546" y1="53674" x2="14217" y2="67891"/>
                        <a14:foregroundMark x1="45687" y1="40096" x2="59265" y2="35304"/>
                        <a14:foregroundMark x1="33866" y1="53195" x2="33387" y2="58466"/>
                        <a14:foregroundMark x1="75240" y1="47125" x2="89776" y2="42652"/>
                        <a14:foregroundMark x1="91374" y1="42971" x2="81310" y2="49042"/>
                        <a14:foregroundMark x1="89776" y1="38179" x2="78754" y2="42173"/>
                        <a14:foregroundMark x1="77636" y1="43131" x2="76997" y2="47604"/>
                        <a14:foregroundMark x1="74441" y1="45847" x2="79553" y2="49681"/>
                        <a14:foregroundMark x1="72045" y1="47764" x2="73003" y2="48083"/>
                        <a14:foregroundMark x1="96645" y1="41054" x2="96645" y2="41054"/>
                        <a14:foregroundMark x1="96805" y1="39617" x2="96805" y2="39617"/>
                        <a14:foregroundMark x1="92013" y1="23642" x2="83227" y2="31949"/>
                        <a14:foregroundMark x1="87380" y1="12620" x2="74601" y2="18850"/>
                        <a14:foregroundMark x1="50000" y1="14058" x2="43291" y2="17252"/>
                        <a14:foregroundMark x1="49042" y1="7668" x2="48083" y2="14537"/>
                        <a14:foregroundMark x1="17093" y1="13738" x2="6070" y2="11821"/>
                        <a14:foregroundMark x1="26198" y1="30511" x2="21246" y2="35623"/>
                        <a14:foregroundMark x1="23802" y1="37859" x2="14696" y2="40575"/>
                        <a14:backgroundMark x1="65815" y1="90575" x2="58466" y2="94249"/>
                        <a14:backgroundMark x1="72843" y1="92013" x2="63898" y2="96486"/>
                        <a14:backgroundMark x1="57827" y1="92173" x2="56869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166">
            <a:off x="650037" y="309821"/>
            <a:ext cx="6546897" cy="654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99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0BBAC-1170-FB8C-CBB1-D13A76DF8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411A33-25D3-7950-A17B-E81E22787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CB029-27DD-E0B3-3C3E-957FCE78B7C5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borradores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2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Hand drawn spiral book mockup illustration">
            <a:extLst>
              <a:ext uri="{FF2B5EF4-FFF2-40B4-BE49-F238E27FC236}">
                <a16:creationId xmlns:a16="http://schemas.microsoft.com/office/drawing/2014/main" id="{0EF244A5-3CEF-D053-2A1C-DC4CC8D89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2" b="240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51BA51-CA44-701C-257F-3DCF0E5276E2}"/>
              </a:ext>
            </a:extLst>
          </p:cNvPr>
          <p:cNvSpPr txBox="1"/>
          <p:nvPr/>
        </p:nvSpPr>
        <p:spPr>
          <a:xfrm>
            <a:off x="4302226" y="2690336"/>
            <a:ext cx="358754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cuaderno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6218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273E9-5C18-6104-7682-246746659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E89037-9176-E88A-468F-A8E450A03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5E8109-1CA9-00D7-08FD-AFBB5ED3CD12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cuadernos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11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Great collection of different types of backpacks">
            <a:extLst>
              <a:ext uri="{FF2B5EF4-FFF2-40B4-BE49-F238E27FC236}">
                <a16:creationId xmlns:a16="http://schemas.microsoft.com/office/drawing/2014/main" id="{749974A4-F490-3E68-D18F-7CE00DCAC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2" b="7962"/>
          <a:stretch/>
        </p:blipFill>
        <p:spPr bwMode="auto">
          <a:xfrm>
            <a:off x="1445042" y="100518"/>
            <a:ext cx="9442372" cy="675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DF41EE-C1C7-26A3-9619-CCFF9934070B}"/>
              </a:ext>
            </a:extLst>
          </p:cNvPr>
          <p:cNvSpPr txBox="1"/>
          <p:nvPr/>
        </p:nvSpPr>
        <p:spPr>
          <a:xfrm>
            <a:off x="4302226" y="2690336"/>
            <a:ext cx="358754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mochila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1870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400FB-BD55-CA07-0EFA-56FCB1EBD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2F75F-C565-088C-77C0-B81BC69519F4}"/>
              </a:ext>
            </a:extLst>
          </p:cNvPr>
          <p:cNvSpPr txBox="1"/>
          <p:nvPr/>
        </p:nvSpPr>
        <p:spPr>
          <a:xfrm>
            <a:off x="2707544" y="1423951"/>
            <a:ext cx="67769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¿Los o Las: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Gender (and Number)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of Spanish Nouns </a:t>
            </a:r>
          </a:p>
        </p:txBody>
      </p:sp>
    </p:spTree>
    <p:extLst>
      <p:ext uri="{BB962C8B-B14F-4D97-AF65-F5344CB8AC3E}">
        <p14:creationId xmlns:p14="http://schemas.microsoft.com/office/powerpoint/2010/main" val="3131724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C5371-4F61-BB4C-CCA5-A084B37F5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602CD-4373-2EBD-C40F-0BA46C80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6F547-8DCC-4A42-3BC4-A34C20DDD2A5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mochilas</a:t>
            </a:r>
          </a:p>
        </p:txBody>
      </p:sp>
    </p:spTree>
    <p:extLst>
      <p:ext uri="{BB962C8B-B14F-4D97-AF65-F5344CB8AC3E}">
        <p14:creationId xmlns:p14="http://schemas.microsoft.com/office/powerpoint/2010/main" val="59166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A kid doing homework with speech bubble in the library">
            <a:extLst>
              <a:ext uri="{FF2B5EF4-FFF2-40B4-BE49-F238E27FC236}">
                <a16:creationId xmlns:a16="http://schemas.microsoft.com/office/drawing/2014/main" id="{34BB272F-2159-87E0-51FD-9C4C293EC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7"/>
          <a:stretch/>
        </p:blipFill>
        <p:spPr bwMode="auto">
          <a:xfrm>
            <a:off x="2407299" y="0"/>
            <a:ext cx="9783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EB48B4-5EC6-96D7-50F4-1FA1CFFA4EE4}"/>
              </a:ext>
            </a:extLst>
          </p:cNvPr>
          <p:cNvSpPr txBox="1"/>
          <p:nvPr/>
        </p:nvSpPr>
        <p:spPr>
          <a:xfrm>
            <a:off x="163364" y="2690336"/>
            <a:ext cx="2820468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tarea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16479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33B76-C060-0AD2-8FA4-41123DE29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144ED-978B-C895-8193-E88831C48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6A7CB-AD16-5C75-A174-D4651106FAAE}"/>
              </a:ext>
            </a:extLst>
          </p:cNvPr>
          <p:cNvSpPr txBox="1"/>
          <p:nvPr/>
        </p:nvSpPr>
        <p:spPr>
          <a:xfrm>
            <a:off x="2912521" y="2167602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tarea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(non-count noun)</a:t>
            </a:r>
          </a:p>
        </p:txBody>
      </p:sp>
    </p:spTree>
    <p:extLst>
      <p:ext uri="{BB962C8B-B14F-4D97-AF65-F5344CB8AC3E}">
        <p14:creationId xmlns:p14="http://schemas.microsoft.com/office/powerpoint/2010/main" val="3731608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8BA473-9362-D557-5F98-2D9BDA4E2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5" r="14444" b="5644"/>
          <a:stretch/>
        </p:blipFill>
        <p:spPr>
          <a:xfrm rot="5400000">
            <a:off x="671141" y="-671143"/>
            <a:ext cx="6858002" cy="82002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F88B63-FE3B-56DC-F184-42675ACB3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5" t="39796" r="14444" b="6046"/>
          <a:stretch/>
        </p:blipFill>
        <p:spPr>
          <a:xfrm rot="5400000">
            <a:off x="6408058" y="1075582"/>
            <a:ext cx="6858002" cy="4706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9A953-E4AC-D6AF-5455-BB5A372DB64B}"/>
              </a:ext>
            </a:extLst>
          </p:cNvPr>
          <p:cNvSpPr txBox="1"/>
          <p:nvPr/>
        </p:nvSpPr>
        <p:spPr>
          <a:xfrm>
            <a:off x="4685766" y="2690334"/>
            <a:ext cx="2820468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tijeras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6754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F5A63-A9AB-C475-3920-5812387F3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559FB7-2CAA-2C17-61D9-6D86D2FE5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FE888-DF2B-9D48-756B-08EF50EF0A62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tijeras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30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12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lose-up rainbow color markers">
            <a:extLst>
              <a:ext uri="{FF2B5EF4-FFF2-40B4-BE49-F238E27FC236}">
                <a16:creationId xmlns:a16="http://schemas.microsoft.com/office/drawing/2014/main" id="{4B4A0A69-F7BA-BF1E-3B28-B8CA51561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r="4846"/>
          <a:stretch/>
        </p:blipFill>
        <p:spPr bwMode="auto">
          <a:xfrm rot="16200000">
            <a:off x="2667641" y="-2666359"/>
            <a:ext cx="685671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58C256-8417-F896-450A-EEDB69A78A11}"/>
              </a:ext>
            </a:extLst>
          </p:cNvPr>
          <p:cNvSpPr txBox="1"/>
          <p:nvPr/>
        </p:nvSpPr>
        <p:spPr>
          <a:xfrm>
            <a:off x="4685765" y="2228671"/>
            <a:ext cx="2820468" cy="24006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marcador</a:t>
            </a:r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rotulador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8784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BF3B9-CBF3-1409-7FBD-A6532C8E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C36897-E443-DB20-357C-3A662076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54FED-DCBF-5FD4-29E3-04F9C92EF7ED}"/>
              </a:ext>
            </a:extLst>
          </p:cNvPr>
          <p:cNvSpPr txBox="1"/>
          <p:nvPr/>
        </p:nvSpPr>
        <p:spPr>
          <a:xfrm>
            <a:off x="2699579" y="1982450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marcadores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/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rotuladores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90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4039A-530C-34D6-405E-2F62883C2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5"/>
          <a:stretch/>
        </p:blipFill>
        <p:spPr>
          <a:xfrm>
            <a:off x="1989386" y="544436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766311-2790-D8C7-BA5C-60EB35558AC6}"/>
              </a:ext>
            </a:extLst>
          </p:cNvPr>
          <p:cNvSpPr txBox="1"/>
          <p:nvPr/>
        </p:nvSpPr>
        <p:spPr>
          <a:xfrm>
            <a:off x="8248835" y="2690012"/>
            <a:ext cx="3083656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sacapuntas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47604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3B46B-D8CB-12BB-F281-03D80AF1C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85841-A64D-A41F-B932-DDBE3B193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35D3E-CA3F-F89A-ADDE-71062E2C9A4E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sacapuntas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58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4" name="Rectangle 123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ollection of clocks and watches&#10;&#10;Description automatically generated">
            <a:extLst>
              <a:ext uri="{FF2B5EF4-FFF2-40B4-BE49-F238E27FC236}">
                <a16:creationId xmlns:a16="http://schemas.microsoft.com/office/drawing/2014/main" id="{938364EF-6565-5083-E32C-950896159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B0A39-4635-40AF-E1A3-AE6BD2A5AF1B}"/>
              </a:ext>
            </a:extLst>
          </p:cNvPr>
          <p:cNvSpPr txBox="1"/>
          <p:nvPr/>
        </p:nvSpPr>
        <p:spPr>
          <a:xfrm>
            <a:off x="4554172" y="2690336"/>
            <a:ext cx="3083656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reloj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78710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helf full of books&#10;&#10;Description automatically generated">
            <a:extLst>
              <a:ext uri="{FF2B5EF4-FFF2-40B4-BE49-F238E27FC236}">
                <a16:creationId xmlns:a16="http://schemas.microsoft.com/office/drawing/2014/main" id="{2A2B54BC-D37D-4408-1BF3-8FE5CF17A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5" r="83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E6F50A-5A25-023C-EB10-88AA5C458497}"/>
              </a:ext>
            </a:extLst>
          </p:cNvPr>
          <p:cNvSpPr txBox="1"/>
          <p:nvPr/>
        </p:nvSpPr>
        <p:spPr>
          <a:xfrm>
            <a:off x="4572000" y="2551837"/>
            <a:ext cx="3048000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libro</a:t>
            </a:r>
            <a:endParaRPr 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 = 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90258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1D312-5855-9064-4366-57926C13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1DCE7-5E32-0F46-9C08-B3DA6EEB0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223506-3B2C-1373-5932-D400F3A2AB2A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relojes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64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8" name="Rectangle 14347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desk with a pencil and a pen on it&#10;&#10;Description automatically generated">
            <a:extLst>
              <a:ext uri="{FF2B5EF4-FFF2-40B4-BE49-F238E27FC236}">
                <a16:creationId xmlns:a16="http://schemas.microsoft.com/office/drawing/2014/main" id="{E42BF13E-7EAE-0827-4F7F-F7A18309A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4228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6" name="Picture 5" descr="A desk with a pencil and a pen on it&#10;&#10;Description automatically generated">
            <a:extLst>
              <a:ext uri="{FF2B5EF4-FFF2-40B4-BE49-F238E27FC236}">
                <a16:creationId xmlns:a16="http://schemas.microsoft.com/office/drawing/2014/main" id="{8EA0FF98-26F0-2525-4191-EAA81A571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6" r="1" b="31091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7" name="Picture 6" descr="A desk with a pencil and a pen on it&#10;&#10;Description automatically generated">
            <a:extLst>
              <a:ext uri="{FF2B5EF4-FFF2-40B4-BE49-F238E27FC236}">
                <a16:creationId xmlns:a16="http://schemas.microsoft.com/office/drawing/2014/main" id="{4CD56F4C-3788-F812-6B47-AF022E3BB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0" r="1" b="33235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3" name="Picture 2" descr="A desk with a pencil and a pen on it&#10;&#10;Description automatically generated">
            <a:extLst>
              <a:ext uri="{FF2B5EF4-FFF2-40B4-BE49-F238E27FC236}">
                <a16:creationId xmlns:a16="http://schemas.microsoft.com/office/drawing/2014/main" id="{C6F84259-1DA0-B1D8-99B2-764D0B844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6" r="1" b="31091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91F2F-2E31-5E94-F99C-C420D6EAC13A}"/>
              </a:ext>
            </a:extLst>
          </p:cNvPr>
          <p:cNvSpPr txBox="1"/>
          <p:nvPr/>
        </p:nvSpPr>
        <p:spPr>
          <a:xfrm>
            <a:off x="2455922" y="3718854"/>
            <a:ext cx="3083656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escritorio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07791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41588-12E6-6488-84C2-A76412DF5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6A7900-6E3C-C5D6-6024-A47427FBA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2E8A7-A307-694C-7210-78CA39D5A520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escritorios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78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E1814-8BF2-1681-98A4-C731699FF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2DA43143-C47F-5A70-B883-FDD83B44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9954F8-7801-231C-EBCC-9A29E65B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63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F6BD1C-4C0B-4AAF-2A3D-C472895F5642}"/>
              </a:ext>
            </a:extLst>
          </p:cNvPr>
          <p:cNvSpPr txBox="1"/>
          <p:nvPr/>
        </p:nvSpPr>
        <p:spPr>
          <a:xfrm>
            <a:off x="981762" y="2690336"/>
            <a:ext cx="3083656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pupitre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95699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63DA5-28E5-94AE-4AE5-C37C46BDB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91987-E084-8153-9322-14C268494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60CAE-108D-3FCC-80E2-A503FB0806B2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pupitres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9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53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chairs on a white background&#10;&#10;Description automatically generated">
            <a:extLst>
              <a:ext uri="{FF2B5EF4-FFF2-40B4-BE49-F238E27FC236}">
                <a16:creationId xmlns:a16="http://schemas.microsoft.com/office/drawing/2014/main" id="{361F2E03-577C-0031-6E21-13EA37C33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4" r="8202" b="1"/>
          <a:stretch/>
        </p:blipFill>
        <p:spPr>
          <a:xfrm>
            <a:off x="0" y="173518"/>
            <a:ext cx="12190476" cy="6512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26445-CC83-031B-9A2C-33CBF4707A97}"/>
              </a:ext>
            </a:extLst>
          </p:cNvPr>
          <p:cNvSpPr txBox="1"/>
          <p:nvPr/>
        </p:nvSpPr>
        <p:spPr>
          <a:xfrm>
            <a:off x="4553410" y="2690336"/>
            <a:ext cx="3083656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silla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52743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8D38F-730F-7C87-F823-10AA9A4D5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1C92B8-D565-83E7-A7A8-1256097A4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AEDE13-B2D1-2409-54E1-54ADFF1CE6CA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sillas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30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 descr="Free vector garbage sorting set.">
            <a:extLst>
              <a:ext uri="{FF2B5EF4-FFF2-40B4-BE49-F238E27FC236}">
                <a16:creationId xmlns:a16="http://schemas.microsoft.com/office/drawing/2014/main" id="{12DD1CE0-3FFF-1C3D-22C9-DD5B2B2E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E8F113-7B24-69E2-6A3B-91A9BDADA45A}"/>
              </a:ext>
            </a:extLst>
          </p:cNvPr>
          <p:cNvSpPr txBox="1"/>
          <p:nvPr/>
        </p:nvSpPr>
        <p:spPr>
          <a:xfrm>
            <a:off x="4554172" y="1299686"/>
            <a:ext cx="3083656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basurero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76880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A0921-0929-1316-6575-ACFDDB3A3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839B42-F0E7-1A6E-EEF8-D9AEE4051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C9EEA5-0D0E-5A2F-0CD8-AF507DC4D29B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basureros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08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Rectangle 174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17" name="Freeform: Shape 174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1" name="Rectangle 174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3" name="Freeform: Shape 174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425" name="Isosceles Triangle 174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Free vector brown duct tape mockup realistic set with isolated icons of craft sticky tape on blank background vector illustration">
            <a:extLst>
              <a:ext uri="{FF2B5EF4-FFF2-40B4-BE49-F238E27FC236}">
                <a16:creationId xmlns:a16="http://schemas.microsoft.com/office/drawing/2014/main" id="{8BBB7A48-0381-BD13-D349-993FCF10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3446" y="643467"/>
            <a:ext cx="9285108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Isosceles Triangle 174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AF128-4C76-FFEF-F1DD-7E86A102E701}"/>
              </a:ext>
            </a:extLst>
          </p:cNvPr>
          <p:cNvSpPr txBox="1"/>
          <p:nvPr/>
        </p:nvSpPr>
        <p:spPr>
          <a:xfrm>
            <a:off x="4257003" y="5009422"/>
            <a:ext cx="3677994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cinta</a:t>
            </a:r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adhesiva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6829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FF8DD-AFCD-E575-E824-5EC99BBA4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C76C2-0906-B67E-4C72-A1DCCD386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869F2-0577-AFE3-D056-8B71F4E27343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libros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63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300A2-28A2-3CB2-700E-D27674AD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C96D6-C4E2-9EED-F71E-F01381CD1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7BF99-19BF-B1D2-8A4C-FEA3DD5A6626}"/>
              </a:ext>
            </a:extLst>
          </p:cNvPr>
          <p:cNvSpPr txBox="1"/>
          <p:nvPr/>
        </p:nvSpPr>
        <p:spPr>
          <a:xfrm>
            <a:off x="2699579" y="1982450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cinta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adhesive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(non-count noun)</a:t>
            </a:r>
          </a:p>
        </p:txBody>
      </p:sp>
    </p:spTree>
    <p:extLst>
      <p:ext uri="{BB962C8B-B14F-4D97-AF65-F5344CB8AC3E}">
        <p14:creationId xmlns:p14="http://schemas.microsoft.com/office/powerpoint/2010/main" val="3414395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encil  colorful realistic set isolated on white">
            <a:extLst>
              <a:ext uri="{FF2B5EF4-FFF2-40B4-BE49-F238E27FC236}">
                <a16:creationId xmlns:a16="http://schemas.microsoft.com/office/drawing/2014/main" id="{4B23EC30-9A35-7E54-494A-6D2CDF7C1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7"/>
          <a:stretch/>
        </p:blipFill>
        <p:spPr bwMode="auto">
          <a:xfrm>
            <a:off x="1076604" y="2434476"/>
            <a:ext cx="10905066" cy="36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F7CD-33CD-C758-6620-F7C9CDC13AB1}"/>
              </a:ext>
            </a:extLst>
          </p:cNvPr>
          <p:cNvSpPr txBox="1"/>
          <p:nvPr/>
        </p:nvSpPr>
        <p:spPr>
          <a:xfrm>
            <a:off x="4257003" y="734014"/>
            <a:ext cx="3677994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goma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71953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36776-02AF-55C7-F8B6-6AF85460E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DD87DE-8A99-36AC-2AD4-E09B19B2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FD11A7-6777-5757-FBD9-91724CA1A218}"/>
              </a:ext>
            </a:extLst>
          </p:cNvPr>
          <p:cNvSpPr txBox="1"/>
          <p:nvPr/>
        </p:nvSpPr>
        <p:spPr>
          <a:xfrm>
            <a:off x="2699579" y="1982450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goma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(non-count noun)</a:t>
            </a:r>
          </a:p>
        </p:txBody>
      </p:sp>
    </p:spTree>
    <p:extLst>
      <p:ext uri="{BB962C8B-B14F-4D97-AF65-F5344CB8AC3E}">
        <p14:creationId xmlns:p14="http://schemas.microsoft.com/office/powerpoint/2010/main" val="461488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chalkboards and a stand&#10;&#10;Description automatically generated">
            <a:extLst>
              <a:ext uri="{FF2B5EF4-FFF2-40B4-BE49-F238E27FC236}">
                <a16:creationId xmlns:a16="http://schemas.microsoft.com/office/drawing/2014/main" id="{E191F4F8-75FA-11C6-B458-D431EF231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EF2EA-E3AE-261E-3A8B-5ABD532D4BC0}"/>
              </a:ext>
            </a:extLst>
          </p:cNvPr>
          <p:cNvSpPr txBox="1"/>
          <p:nvPr/>
        </p:nvSpPr>
        <p:spPr>
          <a:xfrm>
            <a:off x="4257003" y="2690336"/>
            <a:ext cx="3677994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pizarra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6618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B3706-1EA4-C497-6624-60CF8F19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AE8956-9EE2-DF4D-096A-11F777F3C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CBB767-DF77-262F-1BCF-7E4298E79747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pizarras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86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048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 descr="Free photo top view of colorful chalk with copy-space">
            <a:extLst>
              <a:ext uri="{FF2B5EF4-FFF2-40B4-BE49-F238E27FC236}">
                <a16:creationId xmlns:a16="http://schemas.microsoft.com/office/drawing/2014/main" id="{34ADE3E6-9071-2085-497C-55AE14E31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1E216-4B83-5107-2195-5AD977C7D6B3}"/>
              </a:ext>
            </a:extLst>
          </p:cNvPr>
          <p:cNvSpPr txBox="1"/>
          <p:nvPr/>
        </p:nvSpPr>
        <p:spPr>
          <a:xfrm>
            <a:off x="7417298" y="2690336"/>
            <a:ext cx="3677994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tiza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9616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6167-1CD3-1157-59C8-5C264C30A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DA9ED-9AE0-5896-D32F-073DCC2BE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CEBB0-3F07-F6F5-F3B9-9584360898F9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tizas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07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5DADF2-D17A-E3CE-B9AD-8E336FB45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7" t="3276" b="2356"/>
          <a:stretch/>
        </p:blipFill>
        <p:spPr>
          <a:xfrm>
            <a:off x="1524" y="-12114"/>
            <a:ext cx="8776964" cy="6870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354416-7D94-72E8-FA73-9FB894480F66}"/>
              </a:ext>
            </a:extLst>
          </p:cNvPr>
          <p:cNvSpPr txBox="1"/>
          <p:nvPr/>
        </p:nvSpPr>
        <p:spPr>
          <a:xfrm>
            <a:off x="8598568" y="2818673"/>
            <a:ext cx="330660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escuela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7622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52033-1B3E-4552-E8C5-9B2BD42AA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21BB6F-6855-CBC8-9F29-05CFA52E7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092F0-CD7C-3047-8366-8340B5E9F96C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escuelas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84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71F08-E9C1-C42B-9DCC-AED7BA607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" t="3003" r="2541"/>
          <a:stretch/>
        </p:blipFill>
        <p:spPr>
          <a:xfrm>
            <a:off x="-1" y="0"/>
            <a:ext cx="6517891" cy="4552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74447-096B-6EFC-3827-0F4A1BD9E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" t="3003" r="2356"/>
          <a:stretch/>
        </p:blipFill>
        <p:spPr>
          <a:xfrm>
            <a:off x="6481011" y="2276145"/>
            <a:ext cx="5709465" cy="4552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9E8E6C-7099-576E-A002-A4A8DD8B2808}"/>
              </a:ext>
            </a:extLst>
          </p:cNvPr>
          <p:cNvSpPr txBox="1"/>
          <p:nvPr/>
        </p:nvSpPr>
        <p:spPr>
          <a:xfrm>
            <a:off x="1283368" y="4838336"/>
            <a:ext cx="330660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 aula / El salon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2746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ollection of different colored paper notes with tape&#10;&#10;Description automatically generated">
            <a:extLst>
              <a:ext uri="{FF2B5EF4-FFF2-40B4-BE49-F238E27FC236}">
                <a16:creationId xmlns:a16="http://schemas.microsoft.com/office/drawing/2014/main" id="{400BCEBF-986F-7764-C41C-479B4B0E5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29" b="86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D3E0C-F0D9-5735-01CE-FFD04E5831D8}"/>
              </a:ext>
            </a:extLst>
          </p:cNvPr>
          <p:cNvSpPr txBox="1"/>
          <p:nvPr/>
        </p:nvSpPr>
        <p:spPr>
          <a:xfrm>
            <a:off x="4518794" y="2690336"/>
            <a:ext cx="3154411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papel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6071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C9C18-500C-66EF-AFFA-F5BCAC5F4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B87E1-F298-8E47-50BF-036769C88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1282FF-726C-B720-D4EE-5D5DF28CE1F9}"/>
              </a:ext>
            </a:extLst>
          </p:cNvPr>
          <p:cNvSpPr txBox="1"/>
          <p:nvPr/>
        </p:nvSpPr>
        <p:spPr>
          <a:xfrm>
            <a:off x="2699579" y="1982450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aulas/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salones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81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225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D16F2-E0B8-3E80-2F0B-2F1B0B73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12" y="0"/>
            <a:ext cx="9973176" cy="6869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776939-42F3-8E1A-B9F4-E1E607DBBD96}"/>
              </a:ext>
            </a:extLst>
          </p:cNvPr>
          <p:cNvSpPr txBox="1"/>
          <p:nvPr/>
        </p:nvSpPr>
        <p:spPr>
          <a:xfrm>
            <a:off x="4442696" y="2690336"/>
            <a:ext cx="330660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puerta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7989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7ACE2-37A7-53BB-C1CC-D1C767544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097510-43E8-5FF6-F015-D008C3BE6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322C9-AD04-BB35-5B2E-98C46A3DCE26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puertas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22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2458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506" name="Picture 2" descr="Vintage windows and doors">
            <a:extLst>
              <a:ext uri="{FF2B5EF4-FFF2-40B4-BE49-F238E27FC236}">
                <a16:creationId xmlns:a16="http://schemas.microsoft.com/office/drawing/2014/main" id="{B7A86B09-732C-01F7-ABA7-BEFDA19B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6" y="-4226"/>
            <a:ext cx="11965887" cy="68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ECC438-A0E3-7085-9012-03F3364BD035}"/>
              </a:ext>
            </a:extLst>
          </p:cNvPr>
          <p:cNvSpPr txBox="1"/>
          <p:nvPr/>
        </p:nvSpPr>
        <p:spPr>
          <a:xfrm>
            <a:off x="4442696" y="2690336"/>
            <a:ext cx="330660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ventana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70647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AD05B-CF22-FAF5-4189-BAC46B214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265F9-D00C-F6CA-0DDA-8DD28308C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5FD69-37C3-C679-81F8-804F8C0C953F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ventanas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01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Free vector boy and girls kid of school">
            <a:extLst>
              <a:ext uri="{FF2B5EF4-FFF2-40B4-BE49-F238E27FC236}">
                <a16:creationId xmlns:a16="http://schemas.microsoft.com/office/drawing/2014/main" id="{6BAA3B34-FA21-B0A3-51CD-711D3C4C3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B210B-30EC-9B80-663B-476A59EA79D3}"/>
              </a:ext>
            </a:extLst>
          </p:cNvPr>
          <p:cNvSpPr txBox="1"/>
          <p:nvPr/>
        </p:nvSpPr>
        <p:spPr>
          <a:xfrm>
            <a:off x="4442696" y="701115"/>
            <a:ext cx="330660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El/La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estudiante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8359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42BBF-F818-A197-9A24-B0C7A2836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54E4F0-88F8-C89A-EBBB-018C992E7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ED473-247F-02DF-C438-309F47D5E63B}"/>
              </a:ext>
            </a:extLst>
          </p:cNvPr>
          <p:cNvSpPr txBox="1"/>
          <p:nvPr/>
        </p:nvSpPr>
        <p:spPr>
          <a:xfrm>
            <a:off x="2699579" y="1982450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Los/Las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estudiantes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310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2765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652" name="Picture 4" descr="Interior of a school locker room">
            <a:extLst>
              <a:ext uri="{FF2B5EF4-FFF2-40B4-BE49-F238E27FC236}">
                <a16:creationId xmlns:a16="http://schemas.microsoft.com/office/drawing/2014/main" id="{F167C57F-4B66-1BCA-B124-27D1ABF44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" r="1878"/>
          <a:stretch/>
        </p:blipFill>
        <p:spPr bwMode="auto">
          <a:xfrm>
            <a:off x="0" y="0"/>
            <a:ext cx="12190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oup of young children cartoon character on white background">
            <a:extLst>
              <a:ext uri="{FF2B5EF4-FFF2-40B4-BE49-F238E27FC236}">
                <a16:creationId xmlns:a16="http://schemas.microsoft.com/office/drawing/2014/main" id="{66F2E04E-0F1E-B144-F07F-20308A4DF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3" b="94444" l="7668" r="93930">
                        <a14:foregroundMark x1="10064" y1="23264" x2="15815" y2="64583"/>
                        <a14:foregroundMark x1="19489" y1="57986" x2="21086" y2="85417"/>
                        <a14:foregroundMark x1="13369" y1="73264" x2="12418" y2="77281"/>
                        <a14:foregroundMark x1="13451" y1="72917" x2="13369" y2="73264"/>
                        <a14:foregroundMark x1="15176" y1="65625" x2="13663" y2="72019"/>
                        <a14:foregroundMark x1="15195" y1="76179" x2="18211" y2="74306"/>
                        <a14:foregroundMark x1="14359" y1="76698" x2="14701" y2="76485"/>
                        <a14:foregroundMark x1="10352" y1="53472" x2="10383" y2="54167"/>
                        <a14:foregroundMark x1="8946" y1="22222" x2="10352" y2="53472"/>
                        <a14:foregroundMark x1="8786" y1="59835" x2="8786" y2="60764"/>
                        <a14:foregroundMark x1="37540" y1="37500" x2="41841" y2="61327"/>
                        <a14:foregroundMark x1="37859" y1="76042" x2="40415" y2="82292"/>
                        <a14:foregroundMark x1="41534" y1="86458" x2="41534" y2="86458"/>
                        <a14:foregroundMark x1="42812" y1="86458" x2="42812" y2="87847"/>
                        <a14:foregroundMark x1="45527" y1="77431" x2="49521" y2="79514"/>
                        <a14:foregroundMark x1="28114" y1="35417" x2="27636" y2="30903"/>
                        <a14:foregroundMark x1="32448" y1="76326" x2="28114" y2="35417"/>
                        <a14:foregroundMark x1="33706" y1="88194" x2="33264" y2="84028"/>
                        <a14:foregroundMark x1="23482" y1="88542" x2="23482" y2="88542"/>
                        <a14:foregroundMark x1="68290" y1="71225" x2="68530" y2="69097"/>
                        <a14:foregroundMark x1="66294" y1="88889" x2="66725" y2="85069"/>
                        <a14:foregroundMark x1="57029" y1="5903" x2="57029" y2="5903"/>
                        <a14:foregroundMark x1="57029" y1="6944" x2="56390" y2="54514"/>
                        <a14:foregroundMark x1="54730" y1="69792" x2="54792" y2="70833"/>
                        <a14:foregroundMark x1="54658" y1="68588" x2="54730" y2="69792"/>
                        <a14:foregroundMark x1="53674" y1="52083" x2="54436" y2="64854"/>
                        <a14:foregroundMark x1="70128" y1="14931" x2="72364" y2="67361"/>
                        <a14:foregroundMark x1="72843" y1="71181" x2="72364" y2="84028"/>
                        <a14:foregroundMark x1="72364" y1="84028" x2="72364" y2="84028"/>
                        <a14:foregroundMark x1="87252" y1="59377" x2="86901" y2="62500"/>
                        <a14:foregroundMark x1="88191" y1="51042" x2="87489" y2="57276"/>
                        <a14:foregroundMark x1="88269" y1="50347" x2="88191" y2="51042"/>
                        <a14:foregroundMark x1="90575" y1="29861" x2="88269" y2="50347"/>
                        <a14:foregroundMark x1="82748" y1="69792" x2="82907" y2="84722"/>
                        <a14:foregroundMark x1="82907" y1="84722" x2="83866" y2="86806"/>
                        <a14:foregroundMark x1="87540" y1="54167" x2="88212" y2="58860"/>
                        <a14:foregroundMark x1="93930" y1="28472" x2="93450" y2="44444"/>
                        <a14:foregroundMark x1="84185" y1="94097" x2="84185" y2="94097"/>
                        <a14:foregroundMark x1="84505" y1="94444" x2="85568" y2="93289"/>
                        <a14:foregroundMark x1="51118" y1="6597" x2="51118" y2="6597"/>
                        <a14:foregroundMark x1="23056" y1="35764" x2="22843" y2="37153"/>
                        <a14:foregroundMark x1="23163" y1="35069" x2="23056" y2="35764"/>
                        <a14:foregroundMark x1="8466" y1="62847" x2="8466" y2="62847"/>
                        <a14:foregroundMark x1="63578" y1="37500" x2="63578" y2="37500"/>
                        <a14:foregroundMark x1="65335" y1="45139" x2="65495" y2="46181"/>
                        <a14:foregroundMark x1="68690" y1="80208" x2="68690" y2="80208"/>
                        <a14:foregroundMark x1="68690" y1="69097" x2="67891" y2="83681"/>
                        <a14:foregroundMark x1="87061" y1="85764" x2="87061" y2="85764"/>
                        <a14:foregroundMark x1="87061" y1="83681" x2="87061" y2="83681"/>
                        <a14:foregroundMark x1="87220" y1="83333" x2="86422" y2="89931"/>
                        <a14:foregroundMark x1="87220" y1="82986" x2="87220" y2="82986"/>
                        <a14:foregroundMark x1="64217" y1="89583" x2="64768" y2="90183"/>
                        <a14:foregroundMark x1="65059" y1="90278" x2="66613" y2="90278"/>
                        <a14:foregroundMark x1="66613" y1="90278" x2="68371" y2="88889"/>
                        <a14:foregroundMark x1="70927" y1="90972" x2="70927" y2="90972"/>
                        <a14:foregroundMark x1="70927" y1="92361" x2="70927" y2="92361"/>
                        <a14:foregroundMark x1="71885" y1="91667" x2="71885" y2="91667"/>
                        <a14:foregroundMark x1="72524" y1="91319" x2="72843" y2="91319"/>
                        <a14:foregroundMark x1="73003" y1="90625" x2="73003" y2="90625"/>
                        <a14:foregroundMark x1="73482" y1="89583" x2="73962" y2="89236"/>
                        <a14:foregroundMark x1="73962" y1="89236" x2="73962" y2="89236"/>
                        <a14:foregroundMark x1="69489" y1="90972" x2="69489" y2="90972"/>
                        <a14:foregroundMark x1="69968" y1="91667" x2="69968" y2="91667"/>
                        <a14:backgroundMark x1="8307" y1="55208" x2="8307" y2="55208"/>
                        <a14:backgroundMark x1="8946" y1="53472" x2="8946" y2="53472"/>
                        <a14:backgroundMark x1="7668" y1="56597" x2="7668" y2="56597"/>
                        <a14:backgroundMark x1="7987" y1="56597" x2="7508" y2="58333"/>
                        <a14:backgroundMark x1="25080" y1="35764" x2="25080" y2="35764"/>
                        <a14:backgroundMark x1="19329" y1="38542" x2="19329" y2="38542"/>
                        <a14:backgroundMark x1="19010" y1="39931" x2="19010" y2="39931"/>
                        <a14:backgroundMark x1="32907" y1="82292" x2="32907" y2="82292"/>
                        <a14:backgroundMark x1="33227" y1="79861" x2="33227" y2="82986"/>
                        <a14:backgroundMark x1="33227" y1="80208" x2="33227" y2="84028"/>
                        <a14:backgroundMark x1="33706" y1="78472" x2="32748" y2="80556"/>
                        <a14:backgroundMark x1="42492" y1="62500" x2="42492" y2="62500"/>
                        <a14:backgroundMark x1="42013" y1="62847" x2="42013" y2="62847"/>
                        <a14:backgroundMark x1="41853" y1="64236" x2="42013" y2="67708"/>
                        <a14:backgroundMark x1="42492" y1="61111" x2="42812" y2="65625"/>
                        <a14:backgroundMark x1="41853" y1="61458" x2="41853" y2="61458"/>
                        <a14:backgroundMark x1="54153" y1="66667" x2="54153" y2="66667"/>
                        <a14:backgroundMark x1="54153" y1="64931" x2="54313" y2="67708"/>
                        <a14:backgroundMark x1="53834" y1="67708" x2="54153" y2="69097"/>
                        <a14:backgroundMark x1="54633" y1="69792" x2="54633" y2="69792"/>
                        <a14:backgroundMark x1="54153" y1="65972" x2="54153" y2="65972"/>
                        <a14:backgroundMark x1="64537" y1="26736" x2="64537" y2="26736"/>
                        <a14:backgroundMark x1="62620" y1="35069" x2="62620" y2="35069"/>
                        <a14:backgroundMark x1="62460" y1="33681" x2="62780" y2="37153"/>
                        <a14:backgroundMark x1="65974" y1="39236" x2="65974" y2="39236"/>
                        <a14:backgroundMark x1="65974" y1="42361" x2="65974" y2="42361"/>
                        <a14:backgroundMark x1="65974" y1="36458" x2="65974" y2="36458"/>
                        <a14:backgroundMark x1="89457" y1="64583" x2="89457" y2="64583"/>
                        <a14:backgroundMark x1="88498" y1="62500" x2="88818" y2="70833"/>
                        <a14:backgroundMark x1="87859" y1="61458" x2="87380" y2="60069"/>
                        <a14:backgroundMark x1="88978" y1="62500" x2="88978" y2="62500"/>
                        <a14:backgroundMark x1="89297" y1="61806" x2="88339" y2="62500"/>
                        <a14:backgroundMark x1="87540" y1="50347" x2="87540" y2="50347"/>
                        <a14:backgroundMark x1="87061" y1="50347" x2="87061" y2="50347"/>
                        <a14:backgroundMark x1="88019" y1="51042" x2="88019" y2="51042"/>
                        <a14:backgroundMark x1="88339" y1="51042" x2="88339" y2="51042"/>
                        <a14:backgroundMark x1="30192" y1="35417" x2="30192" y2="35417"/>
                        <a14:backgroundMark x1="66773" y1="83393" x2="66773" y2="85069"/>
                        <a14:backgroundMark x1="11661" y1="77431" x2="11821" y2="81250"/>
                        <a14:backgroundMark x1="13578" y1="72917" x2="13578" y2="72917"/>
                        <a14:backgroundMark x1="15176" y1="73264" x2="15176" y2="73264"/>
                        <a14:backgroundMark x1="13738" y1="72222" x2="13259" y2="72569"/>
                        <a14:backgroundMark x1="86422" y1="93056" x2="87061" y2="90625"/>
                        <a14:backgroundMark x1="86926" y1="90213" x2="86581" y2="93750"/>
                        <a14:backgroundMark x1="87632" y1="82986" x2="87564" y2="83681"/>
                        <a14:backgroundMark x1="87700" y1="82292" x2="87632" y2="82986"/>
                        <a14:backgroundMark x1="64058" y1="92014" x2="63738" y2="90972"/>
                        <a14:backgroundMark x1="64537" y1="90972" x2="64856" y2="90972"/>
                        <a14:backgroundMark x1="73562" y1="92361" x2="73802" y2="92014"/>
                        <a14:backgroundMark x1="73006" y1="93167" x2="73562" y2="92361"/>
                        <a14:backgroundMark x1="72524" y1="93056" x2="72679" y2="92886"/>
                        <a14:backgroundMark x1="72090" y1="92803" x2="69649" y2="93056"/>
                        <a14:backgroundMark x1="72716" y1="92738" x2="72419" y2="92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65" y="3031435"/>
            <a:ext cx="8317464" cy="38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3BA86-4C75-F7A7-73ED-8E340EA9B320}"/>
              </a:ext>
            </a:extLst>
          </p:cNvPr>
          <p:cNvSpPr txBox="1"/>
          <p:nvPr/>
        </p:nvSpPr>
        <p:spPr>
          <a:xfrm>
            <a:off x="4442696" y="701115"/>
            <a:ext cx="330660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El/La chico/a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1621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B193A-F1AA-A5B6-2263-504F03A2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C7279E-C5E0-59DC-8133-740580A88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46202-E3E6-D94F-EFA6-3640C56F6266}"/>
              </a:ext>
            </a:extLst>
          </p:cNvPr>
          <p:cNvSpPr txBox="1"/>
          <p:nvPr/>
        </p:nvSpPr>
        <p:spPr>
          <a:xfrm>
            <a:off x="2912521" y="1715750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chicos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chicas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67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361F3-7667-EDA2-A60B-24DF377C9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27656">
            <a:extLst>
              <a:ext uri="{FF2B5EF4-FFF2-40B4-BE49-F238E27FC236}">
                <a16:creationId xmlns:a16="http://schemas.microsoft.com/office/drawing/2014/main" id="{B606130B-B8D1-2603-F368-4CE69D95F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652" name="Picture 4" descr="Interior of a school locker room">
            <a:extLst>
              <a:ext uri="{FF2B5EF4-FFF2-40B4-BE49-F238E27FC236}">
                <a16:creationId xmlns:a16="http://schemas.microsoft.com/office/drawing/2014/main" id="{17E1865F-2CC0-8574-6442-BC8622F20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" r="1878"/>
          <a:stretch/>
        </p:blipFill>
        <p:spPr bwMode="auto">
          <a:xfrm>
            <a:off x="0" y="0"/>
            <a:ext cx="12190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oup of young children cartoon character on white background">
            <a:extLst>
              <a:ext uri="{FF2B5EF4-FFF2-40B4-BE49-F238E27FC236}">
                <a16:creationId xmlns:a16="http://schemas.microsoft.com/office/drawing/2014/main" id="{39C57B58-D433-E1B8-CD4F-E3E4350B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3" b="94444" l="7668" r="93930">
                        <a14:foregroundMark x1="10064" y1="23264" x2="15815" y2="64583"/>
                        <a14:foregroundMark x1="19489" y1="57986" x2="21086" y2="85417"/>
                        <a14:foregroundMark x1="13369" y1="73264" x2="12418" y2="77281"/>
                        <a14:foregroundMark x1="13451" y1="72917" x2="13369" y2="73264"/>
                        <a14:foregroundMark x1="15176" y1="65625" x2="13663" y2="72019"/>
                        <a14:foregroundMark x1="15195" y1="76179" x2="18211" y2="74306"/>
                        <a14:foregroundMark x1="14359" y1="76698" x2="14701" y2="76485"/>
                        <a14:foregroundMark x1="10352" y1="53472" x2="10383" y2="54167"/>
                        <a14:foregroundMark x1="8946" y1="22222" x2="10352" y2="53472"/>
                        <a14:foregroundMark x1="8786" y1="59835" x2="8786" y2="60764"/>
                        <a14:foregroundMark x1="37540" y1="37500" x2="41841" y2="61327"/>
                        <a14:foregroundMark x1="37859" y1="76042" x2="40415" y2="82292"/>
                        <a14:foregroundMark x1="41534" y1="86458" x2="41534" y2="86458"/>
                        <a14:foregroundMark x1="42812" y1="86458" x2="42812" y2="87847"/>
                        <a14:foregroundMark x1="45527" y1="77431" x2="49521" y2="79514"/>
                        <a14:foregroundMark x1="28114" y1="35417" x2="27636" y2="30903"/>
                        <a14:foregroundMark x1="32448" y1="76326" x2="28114" y2="35417"/>
                        <a14:foregroundMark x1="33706" y1="88194" x2="33264" y2="84028"/>
                        <a14:foregroundMark x1="23482" y1="88542" x2="23482" y2="88542"/>
                        <a14:foregroundMark x1="68290" y1="71225" x2="68530" y2="69097"/>
                        <a14:foregroundMark x1="66294" y1="88889" x2="66725" y2="85069"/>
                        <a14:foregroundMark x1="57029" y1="5903" x2="57029" y2="5903"/>
                        <a14:foregroundMark x1="57029" y1="6944" x2="56390" y2="54514"/>
                        <a14:foregroundMark x1="54730" y1="69792" x2="54792" y2="70833"/>
                        <a14:foregroundMark x1="54658" y1="68588" x2="54730" y2="69792"/>
                        <a14:foregroundMark x1="53674" y1="52083" x2="54436" y2="64854"/>
                        <a14:foregroundMark x1="70128" y1="14931" x2="72364" y2="67361"/>
                        <a14:foregroundMark x1="72843" y1="71181" x2="72364" y2="84028"/>
                        <a14:foregroundMark x1="72364" y1="84028" x2="72364" y2="84028"/>
                        <a14:foregroundMark x1="87252" y1="59377" x2="86901" y2="62500"/>
                        <a14:foregroundMark x1="88191" y1="51042" x2="87489" y2="57276"/>
                        <a14:foregroundMark x1="88269" y1="50347" x2="88191" y2="51042"/>
                        <a14:foregroundMark x1="90575" y1="29861" x2="88269" y2="50347"/>
                        <a14:foregroundMark x1="82748" y1="69792" x2="82907" y2="84722"/>
                        <a14:foregroundMark x1="82907" y1="84722" x2="83866" y2="86806"/>
                        <a14:foregroundMark x1="87540" y1="54167" x2="88212" y2="58860"/>
                        <a14:foregroundMark x1="93930" y1="28472" x2="93450" y2="44444"/>
                        <a14:foregroundMark x1="84185" y1="94097" x2="84185" y2="94097"/>
                        <a14:foregroundMark x1="84505" y1="94444" x2="85568" y2="93289"/>
                        <a14:foregroundMark x1="51118" y1="6597" x2="51118" y2="6597"/>
                        <a14:foregroundMark x1="23056" y1="35764" x2="22843" y2="37153"/>
                        <a14:foregroundMark x1="23163" y1="35069" x2="23056" y2="35764"/>
                        <a14:foregroundMark x1="8466" y1="62847" x2="8466" y2="62847"/>
                        <a14:foregroundMark x1="63578" y1="37500" x2="63578" y2="37500"/>
                        <a14:foregroundMark x1="65335" y1="45139" x2="65495" y2="46181"/>
                        <a14:foregroundMark x1="68690" y1="80208" x2="68690" y2="80208"/>
                        <a14:foregroundMark x1="68690" y1="69097" x2="67891" y2="83681"/>
                        <a14:foregroundMark x1="87061" y1="85764" x2="87061" y2="85764"/>
                        <a14:foregroundMark x1="87061" y1="83681" x2="87061" y2="83681"/>
                        <a14:foregroundMark x1="87220" y1="83333" x2="86422" y2="89931"/>
                        <a14:foregroundMark x1="87220" y1="82986" x2="87220" y2="82986"/>
                        <a14:foregroundMark x1="64217" y1="89583" x2="64768" y2="90183"/>
                        <a14:foregroundMark x1="65059" y1="90278" x2="66613" y2="90278"/>
                        <a14:foregroundMark x1="66613" y1="90278" x2="68371" y2="88889"/>
                        <a14:foregroundMark x1="70927" y1="90972" x2="70927" y2="90972"/>
                        <a14:foregroundMark x1="70927" y1="92361" x2="70927" y2="92361"/>
                        <a14:foregroundMark x1="71885" y1="91667" x2="71885" y2="91667"/>
                        <a14:foregroundMark x1="72524" y1="91319" x2="72843" y2="91319"/>
                        <a14:foregroundMark x1="73003" y1="90625" x2="73003" y2="90625"/>
                        <a14:foregroundMark x1="73482" y1="89583" x2="73962" y2="89236"/>
                        <a14:foregroundMark x1="73962" y1="89236" x2="73962" y2="89236"/>
                        <a14:foregroundMark x1="69489" y1="90972" x2="69489" y2="90972"/>
                        <a14:foregroundMark x1="69968" y1="91667" x2="69968" y2="91667"/>
                        <a14:backgroundMark x1="8307" y1="55208" x2="8307" y2="55208"/>
                        <a14:backgroundMark x1="8946" y1="53472" x2="8946" y2="53472"/>
                        <a14:backgroundMark x1="7668" y1="56597" x2="7668" y2="56597"/>
                        <a14:backgroundMark x1="7987" y1="56597" x2="7508" y2="58333"/>
                        <a14:backgroundMark x1="25080" y1="35764" x2="25080" y2="35764"/>
                        <a14:backgroundMark x1="19329" y1="38542" x2="19329" y2="38542"/>
                        <a14:backgroundMark x1="19010" y1="39931" x2="19010" y2="39931"/>
                        <a14:backgroundMark x1="32907" y1="82292" x2="32907" y2="82292"/>
                        <a14:backgroundMark x1="33227" y1="79861" x2="33227" y2="82986"/>
                        <a14:backgroundMark x1="33227" y1="80208" x2="33227" y2="84028"/>
                        <a14:backgroundMark x1="33706" y1="78472" x2="32748" y2="80556"/>
                        <a14:backgroundMark x1="42492" y1="62500" x2="42492" y2="62500"/>
                        <a14:backgroundMark x1="42013" y1="62847" x2="42013" y2="62847"/>
                        <a14:backgroundMark x1="41853" y1="64236" x2="42013" y2="67708"/>
                        <a14:backgroundMark x1="42492" y1="61111" x2="42812" y2="65625"/>
                        <a14:backgroundMark x1="41853" y1="61458" x2="41853" y2="61458"/>
                        <a14:backgroundMark x1="54153" y1="66667" x2="54153" y2="66667"/>
                        <a14:backgroundMark x1="54153" y1="64931" x2="54313" y2="67708"/>
                        <a14:backgroundMark x1="53834" y1="67708" x2="54153" y2="69097"/>
                        <a14:backgroundMark x1="54633" y1="69792" x2="54633" y2="69792"/>
                        <a14:backgroundMark x1="54153" y1="65972" x2="54153" y2="65972"/>
                        <a14:backgroundMark x1="64537" y1="26736" x2="64537" y2="26736"/>
                        <a14:backgroundMark x1="62620" y1="35069" x2="62620" y2="35069"/>
                        <a14:backgroundMark x1="62460" y1="33681" x2="62780" y2="37153"/>
                        <a14:backgroundMark x1="65974" y1="39236" x2="65974" y2="39236"/>
                        <a14:backgroundMark x1="65974" y1="42361" x2="65974" y2="42361"/>
                        <a14:backgroundMark x1="65974" y1="36458" x2="65974" y2="36458"/>
                        <a14:backgroundMark x1="89457" y1="64583" x2="89457" y2="64583"/>
                        <a14:backgroundMark x1="88498" y1="62500" x2="88818" y2="70833"/>
                        <a14:backgroundMark x1="87859" y1="61458" x2="87380" y2="60069"/>
                        <a14:backgroundMark x1="88978" y1="62500" x2="88978" y2="62500"/>
                        <a14:backgroundMark x1="89297" y1="61806" x2="88339" y2="62500"/>
                        <a14:backgroundMark x1="87540" y1="50347" x2="87540" y2="50347"/>
                        <a14:backgroundMark x1="87061" y1="50347" x2="87061" y2="50347"/>
                        <a14:backgroundMark x1="88019" y1="51042" x2="88019" y2="51042"/>
                        <a14:backgroundMark x1="88339" y1="51042" x2="88339" y2="51042"/>
                        <a14:backgroundMark x1="30192" y1="35417" x2="30192" y2="35417"/>
                        <a14:backgroundMark x1="66773" y1="83393" x2="66773" y2="85069"/>
                        <a14:backgroundMark x1="11661" y1="77431" x2="11821" y2="81250"/>
                        <a14:backgroundMark x1="13578" y1="72917" x2="13578" y2="72917"/>
                        <a14:backgroundMark x1="15176" y1="73264" x2="15176" y2="73264"/>
                        <a14:backgroundMark x1="13738" y1="72222" x2="13259" y2="72569"/>
                        <a14:backgroundMark x1="86422" y1="93056" x2="87061" y2="90625"/>
                        <a14:backgroundMark x1="86926" y1="90213" x2="86581" y2="93750"/>
                        <a14:backgroundMark x1="87632" y1="82986" x2="87564" y2="83681"/>
                        <a14:backgroundMark x1="87700" y1="82292" x2="87632" y2="82986"/>
                        <a14:backgroundMark x1="64058" y1="92014" x2="63738" y2="90972"/>
                        <a14:backgroundMark x1="64537" y1="90972" x2="64856" y2="90972"/>
                        <a14:backgroundMark x1="73562" y1="92361" x2="73802" y2="92014"/>
                        <a14:backgroundMark x1="73006" y1="93167" x2="73562" y2="92361"/>
                        <a14:backgroundMark x1="72524" y1="93056" x2="72679" y2="92886"/>
                        <a14:backgroundMark x1="72090" y1="92803" x2="69649" y2="93056"/>
                        <a14:backgroundMark x1="72716" y1="92738" x2="72419" y2="92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65" y="3031435"/>
            <a:ext cx="8317464" cy="38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54F974-3CD5-8D8D-F96A-25EA1885F6A9}"/>
              </a:ext>
            </a:extLst>
          </p:cNvPr>
          <p:cNvSpPr txBox="1"/>
          <p:nvPr/>
        </p:nvSpPr>
        <p:spPr>
          <a:xfrm>
            <a:off x="4442696" y="701115"/>
            <a:ext cx="3306607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El/La muchacho/a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03931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4F002-E9D3-F0F6-794B-27D852771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C90E4-8CC1-2C31-4E36-1D3546A7C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D1C85-C278-E2DD-D385-47C853B727B3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papeles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851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821FA-22BB-78F4-620D-0066E082A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FF06A-4D0B-5167-F8EA-6C3CDFD27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127CF-AE70-F6CD-D858-823EADDD4170}"/>
              </a:ext>
            </a:extLst>
          </p:cNvPr>
          <p:cNvSpPr txBox="1"/>
          <p:nvPr/>
        </p:nvSpPr>
        <p:spPr>
          <a:xfrm>
            <a:off x="2912521" y="1696700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muchachos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muchachas</a:t>
            </a:r>
          </a:p>
        </p:txBody>
      </p:sp>
    </p:spTree>
    <p:extLst>
      <p:ext uri="{BB962C8B-B14F-4D97-AF65-F5344CB8AC3E}">
        <p14:creationId xmlns:p14="http://schemas.microsoft.com/office/powerpoint/2010/main" val="3886599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256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2" name="Picture 2" descr="Free vector student in classroom template">
            <a:extLst>
              <a:ext uri="{FF2B5EF4-FFF2-40B4-BE49-F238E27FC236}">
                <a16:creationId xmlns:a16="http://schemas.microsoft.com/office/drawing/2014/main" id="{AF37F369-4AA9-5540-3D9C-4DEB3057D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r="605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7647FD-BB69-6B4B-1434-E985AF035A80}"/>
              </a:ext>
            </a:extLst>
          </p:cNvPr>
          <p:cNvSpPr txBox="1"/>
          <p:nvPr/>
        </p:nvSpPr>
        <p:spPr>
          <a:xfrm>
            <a:off x="3710532" y="205815"/>
            <a:ext cx="5653804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El/La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compañero</a:t>
            </a:r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/a de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clase</a:t>
            </a:r>
            <a:endParaRPr lang="en-US" sz="3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087179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94FE3-7928-58E8-DEDA-0B302F9AB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7F7155-49C2-31AA-F243-88E13CCBA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55E93-DABD-AC27-07F1-B32B68D08372}"/>
              </a:ext>
            </a:extLst>
          </p:cNvPr>
          <p:cNvSpPr txBox="1"/>
          <p:nvPr/>
        </p:nvSpPr>
        <p:spPr>
          <a:xfrm>
            <a:off x="2912521" y="1125200"/>
            <a:ext cx="63669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compañeros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/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compañeras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clase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775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9A856-A2D7-5BA7-3CBC-4284720FC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0" y="0"/>
            <a:ext cx="64566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BF61B-00DC-8105-A855-B6C271466B3A}"/>
              </a:ext>
            </a:extLst>
          </p:cNvPr>
          <p:cNvSpPr txBox="1"/>
          <p:nvPr/>
        </p:nvSpPr>
        <p:spPr>
          <a:xfrm>
            <a:off x="7730082" y="2690336"/>
            <a:ext cx="4080918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El/La maestro/a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592659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C0667-CA85-0679-09F4-C87172278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1C14F4-33FF-897F-CF8F-6997E3FDF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D69E9E-0CC0-E097-8045-ECD8B3B00ED4}"/>
              </a:ext>
            </a:extLst>
          </p:cNvPr>
          <p:cNvSpPr txBox="1"/>
          <p:nvPr/>
        </p:nvSpPr>
        <p:spPr>
          <a:xfrm>
            <a:off x="2912521" y="1658600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maestros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maestras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05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6A438-669D-45AD-C6D5-A19F3847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49C2ED-9AC3-FC52-CBAA-AC583A8D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0" y="0"/>
            <a:ext cx="64566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76972-59F7-BA8E-CB4B-C4F00E0A25BD}"/>
              </a:ext>
            </a:extLst>
          </p:cNvPr>
          <p:cNvSpPr txBox="1"/>
          <p:nvPr/>
        </p:nvSpPr>
        <p:spPr>
          <a:xfrm>
            <a:off x="7730082" y="2690336"/>
            <a:ext cx="4080918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El/La </a:t>
            </a:r>
            <a:r>
              <a:rPr lang="en-US" sz="3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profesor</a:t>
            </a:r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/a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873840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063A7-3F53-033A-1F60-61595A54D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CE64BC-F721-9237-4348-438184D86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C7645-526B-BF3A-AE42-1D4502F6F07E}"/>
              </a:ext>
            </a:extLst>
          </p:cNvPr>
          <p:cNvSpPr txBox="1"/>
          <p:nvPr/>
        </p:nvSpPr>
        <p:spPr>
          <a:xfrm>
            <a:off x="2912521" y="1658600"/>
            <a:ext cx="63669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profesores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profesoras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1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C6319-160F-194A-4F73-969F1A88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03584" y="-1903584"/>
            <a:ext cx="8384832" cy="1219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0690BB-687B-7959-9FFD-3F9072BA459B}"/>
              </a:ext>
            </a:extLst>
          </p:cNvPr>
          <p:cNvSpPr txBox="1"/>
          <p:nvPr/>
        </p:nvSpPr>
        <p:spPr>
          <a:xfrm>
            <a:off x="6583147" y="3287087"/>
            <a:ext cx="358754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lápiz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5450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29C9-4C50-E5B3-2FA1-E6B33D62A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42A323-06EB-25E7-3291-AC064595C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D6C86-EE83-3F06-FC4C-6A691E4EF836}"/>
              </a:ext>
            </a:extLst>
          </p:cNvPr>
          <p:cNvSpPr txBox="1"/>
          <p:nvPr/>
        </p:nvSpPr>
        <p:spPr>
          <a:xfrm>
            <a:off x="2912521" y="2167602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lápices</a:t>
            </a:r>
            <a:endParaRPr lang="en-US" sz="4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9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Measuring tape with inch and metric scales set">
            <a:extLst>
              <a:ext uri="{FF2B5EF4-FFF2-40B4-BE49-F238E27FC236}">
                <a16:creationId xmlns:a16="http://schemas.microsoft.com/office/drawing/2014/main" id="{74A72120-6693-1E1B-3FD9-E4F54F5AC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b="252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C5705-E30F-C939-B65F-67857E4BB9EE}"/>
              </a:ext>
            </a:extLst>
          </p:cNvPr>
          <p:cNvSpPr txBox="1"/>
          <p:nvPr/>
        </p:nvSpPr>
        <p:spPr>
          <a:xfrm>
            <a:off x="4302226" y="2690336"/>
            <a:ext cx="3587547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US" sz="30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regla</a:t>
            </a:r>
            <a:endParaRPr lang="en-US" sz="30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74322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283</Words>
  <Application>Microsoft Office PowerPoint</Application>
  <PresentationFormat>Widescreen</PresentationFormat>
  <Paragraphs>149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Bradley Hand ITC</vt:lpstr>
      <vt:lpstr>Calibri</vt:lpstr>
      <vt:lpstr>Calibri Light</vt:lpstr>
      <vt:lpstr>Cavolini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12</cp:revision>
  <dcterms:created xsi:type="dcterms:W3CDTF">2024-02-19T19:50:25Z</dcterms:created>
  <dcterms:modified xsi:type="dcterms:W3CDTF">2024-02-26T05:42:19Z</dcterms:modified>
</cp:coreProperties>
</file>