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74" r:id="rId3"/>
    <p:sldId id="275" r:id="rId4"/>
    <p:sldId id="345" r:id="rId5"/>
    <p:sldId id="346" r:id="rId6"/>
    <p:sldId id="347" r:id="rId7"/>
    <p:sldId id="349" r:id="rId8"/>
    <p:sldId id="322" r:id="rId9"/>
    <p:sldId id="338" r:id="rId10"/>
    <p:sldId id="348" r:id="rId11"/>
    <p:sldId id="285" r:id="rId12"/>
    <p:sldId id="341" r:id="rId13"/>
    <p:sldId id="380" r:id="rId14"/>
    <p:sldId id="381" r:id="rId15"/>
    <p:sldId id="386" r:id="rId16"/>
    <p:sldId id="388" r:id="rId17"/>
    <p:sldId id="389" r:id="rId18"/>
    <p:sldId id="354" r:id="rId19"/>
    <p:sldId id="340" r:id="rId20"/>
    <p:sldId id="369" r:id="rId21"/>
    <p:sldId id="390" r:id="rId22"/>
    <p:sldId id="391" r:id="rId23"/>
    <p:sldId id="392"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00654-2476-4345-B0DB-A9C4397E195B}" type="datetimeFigureOut">
              <a:rPr lang="en-US" smtClean="0"/>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1B33C-0227-41EA-A43E-895CDFCCD6C9}" type="slidenum">
              <a:rPr lang="en-US" smtClean="0"/>
              <a:t>‹#›</a:t>
            </a:fld>
            <a:endParaRPr lang="en-US"/>
          </a:p>
        </p:txBody>
      </p:sp>
    </p:spTree>
    <p:extLst>
      <p:ext uri="{BB962C8B-B14F-4D97-AF65-F5344CB8AC3E}">
        <p14:creationId xmlns:p14="http://schemas.microsoft.com/office/powerpoint/2010/main" val="178993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BCE1D-45BE-19AE-2407-050D0C49F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6797A-299D-5FE8-2F0D-EDB66D962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F46B9-A9C4-34B7-65C7-4638CEBCF724}"/>
              </a:ext>
            </a:extLst>
          </p:cNvPr>
          <p:cNvSpPr>
            <a:spLocks noGrp="1"/>
          </p:cNvSpPr>
          <p:nvPr>
            <p:ph type="body" idx="1"/>
          </p:nvPr>
        </p:nvSpPr>
        <p:spPr/>
        <p:txBody>
          <a:bodyPr/>
          <a:lstStyle/>
          <a:p>
            <a:r>
              <a:rPr lang="es-GT" b="1" dirty="0"/>
              <a:t>TEACHER: after </a:t>
            </a:r>
            <a:r>
              <a:rPr lang="es-GT" b="1" dirty="0" err="1"/>
              <a:t>you</a:t>
            </a:r>
            <a:r>
              <a:rPr lang="es-GT" b="1" dirty="0"/>
              <a:t> </a:t>
            </a:r>
            <a:r>
              <a:rPr lang="es-GT" b="1" dirty="0" err="1"/>
              <a:t>review</a:t>
            </a:r>
            <a:r>
              <a:rPr lang="es-GT" b="1" dirty="0"/>
              <a:t> </a:t>
            </a:r>
            <a:r>
              <a:rPr lang="es-GT" b="1" dirty="0" err="1"/>
              <a:t>the</a:t>
            </a:r>
            <a:r>
              <a:rPr lang="es-GT" b="1" dirty="0"/>
              <a:t> </a:t>
            </a:r>
            <a:r>
              <a:rPr lang="es-GT" b="1" dirty="0" err="1"/>
              <a:t>vocabulary</a:t>
            </a:r>
            <a:r>
              <a:rPr lang="es-GT" b="1" dirty="0"/>
              <a:t>, </a:t>
            </a:r>
            <a:r>
              <a:rPr lang="es-GT" b="1" dirty="0" err="1"/>
              <a:t>send</a:t>
            </a:r>
            <a:r>
              <a:rPr lang="es-GT" b="1" dirty="0"/>
              <a:t> </a:t>
            </a:r>
            <a:r>
              <a:rPr lang="es-GT" b="1" dirty="0" err="1"/>
              <a:t>the</a:t>
            </a:r>
            <a:r>
              <a:rPr lang="es-GT" b="1" dirty="0"/>
              <a:t> </a:t>
            </a:r>
            <a:r>
              <a:rPr lang="es-GT" b="1" dirty="0" err="1"/>
              <a:t>participants</a:t>
            </a:r>
            <a:r>
              <a:rPr lang="es-GT" b="1" dirty="0"/>
              <a:t> </a:t>
            </a:r>
            <a:r>
              <a:rPr lang="es-GT" b="1" dirty="0" err="1"/>
              <a:t>to</a:t>
            </a:r>
            <a:r>
              <a:rPr lang="es-GT" b="1" dirty="0"/>
              <a:t> </a:t>
            </a:r>
            <a:r>
              <a:rPr lang="es-GT" b="1" dirty="0" err="1"/>
              <a:t>breakout</a:t>
            </a:r>
            <a:r>
              <a:rPr lang="es-GT" b="1" dirty="0"/>
              <a:t> </a:t>
            </a:r>
            <a:r>
              <a:rPr lang="es-GT" b="1" dirty="0" err="1"/>
              <a:t>rooms</a:t>
            </a:r>
            <a:r>
              <a:rPr lang="es-GT" b="1" dirty="0"/>
              <a:t>. </a:t>
            </a:r>
            <a:endParaRPr lang="en-US" b="1" dirty="0"/>
          </a:p>
        </p:txBody>
      </p:sp>
      <p:sp>
        <p:nvSpPr>
          <p:cNvPr id="4" name="Slide Number Placeholder 3">
            <a:extLst>
              <a:ext uri="{FF2B5EF4-FFF2-40B4-BE49-F238E27FC236}">
                <a16:creationId xmlns:a16="http://schemas.microsoft.com/office/drawing/2014/main" id="{AC962F32-57AF-C5F8-5605-E14F445FB359}"/>
              </a:ext>
            </a:extLst>
          </p:cNvPr>
          <p:cNvSpPr>
            <a:spLocks noGrp="1"/>
          </p:cNvSpPr>
          <p:nvPr>
            <p:ph type="sldNum" sz="quarter" idx="5"/>
          </p:nvPr>
        </p:nvSpPr>
        <p:spPr/>
        <p:txBody>
          <a:bodyPr/>
          <a:lstStyle/>
          <a:p>
            <a:fld id="{04A47EF9-9609-416D-A3D1-A64F3250BE1F}" type="slidenum">
              <a:rPr lang="en-US" smtClean="0"/>
              <a:t>13</a:t>
            </a:fld>
            <a:endParaRPr lang="en-US"/>
          </a:p>
        </p:txBody>
      </p:sp>
    </p:spTree>
    <p:extLst>
      <p:ext uri="{BB962C8B-B14F-4D97-AF65-F5344CB8AC3E}">
        <p14:creationId xmlns:p14="http://schemas.microsoft.com/office/powerpoint/2010/main" val="287475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720F60-7524-4430-824E-42364D62226D}"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AB4E7-91B6-4C8A-AC3A-7022C6B97CF7}" type="slidenum">
              <a:rPr lang="en-US" smtClean="0"/>
              <a:t>‹#›</a:t>
            </a:fld>
            <a:endParaRPr lang="en-US"/>
          </a:p>
        </p:txBody>
      </p:sp>
    </p:spTree>
    <p:extLst>
      <p:ext uri="{BB962C8B-B14F-4D97-AF65-F5344CB8AC3E}">
        <p14:creationId xmlns:p14="http://schemas.microsoft.com/office/powerpoint/2010/main" val="297121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720F60-7524-4430-824E-42364D62226D}"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AB4E7-91B6-4C8A-AC3A-7022C6B97CF7}" type="slidenum">
              <a:rPr lang="en-US" smtClean="0"/>
              <a:t>‹#›</a:t>
            </a:fld>
            <a:endParaRPr lang="en-US"/>
          </a:p>
        </p:txBody>
      </p:sp>
    </p:spTree>
    <p:extLst>
      <p:ext uri="{BB962C8B-B14F-4D97-AF65-F5344CB8AC3E}">
        <p14:creationId xmlns:p14="http://schemas.microsoft.com/office/powerpoint/2010/main" val="277557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02720F60-7524-4430-824E-42364D62226D}"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AB4E7-91B6-4C8A-AC3A-7022C6B97CF7}" type="slidenum">
              <a:rPr lang="en-US" smtClean="0"/>
              <a:t>‹#›</a:t>
            </a:fld>
            <a:endParaRPr lang="en-US"/>
          </a:p>
        </p:txBody>
      </p:sp>
    </p:spTree>
    <p:extLst>
      <p:ext uri="{BB962C8B-B14F-4D97-AF65-F5344CB8AC3E}">
        <p14:creationId xmlns:p14="http://schemas.microsoft.com/office/powerpoint/2010/main" val="1356872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02720F60-7524-4430-824E-42364D62226D}" type="datetimeFigureOut">
              <a:rPr lang="en-US" smtClean="0"/>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AB4E7-91B6-4C8A-AC3A-7022C6B97CF7}" type="slidenum">
              <a:rPr lang="en-US" smtClean="0"/>
              <a:t>‹#›</a:t>
            </a:fld>
            <a:endParaRPr lang="en-US"/>
          </a:p>
        </p:txBody>
      </p:sp>
    </p:spTree>
    <p:extLst>
      <p:ext uri="{BB962C8B-B14F-4D97-AF65-F5344CB8AC3E}">
        <p14:creationId xmlns:p14="http://schemas.microsoft.com/office/powerpoint/2010/main" val="643659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20F60-7524-4430-824E-42364D62226D}"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AB4E7-91B6-4C8A-AC3A-7022C6B97CF7}" type="slidenum">
              <a:rPr lang="en-US" smtClean="0"/>
              <a:t>‹#›</a:t>
            </a:fld>
            <a:endParaRPr lang="en-US"/>
          </a:p>
        </p:txBody>
      </p:sp>
    </p:spTree>
    <p:extLst>
      <p:ext uri="{BB962C8B-B14F-4D97-AF65-F5344CB8AC3E}">
        <p14:creationId xmlns:p14="http://schemas.microsoft.com/office/powerpoint/2010/main" val="2311312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20F60-7524-4430-824E-42364D62226D}"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AB4E7-91B6-4C8A-AC3A-7022C6B97CF7}" type="slidenum">
              <a:rPr lang="en-US" smtClean="0"/>
              <a:t>‹#›</a:t>
            </a:fld>
            <a:endParaRPr lang="en-US"/>
          </a:p>
        </p:txBody>
      </p:sp>
    </p:spTree>
    <p:extLst>
      <p:ext uri="{BB962C8B-B14F-4D97-AF65-F5344CB8AC3E}">
        <p14:creationId xmlns:p14="http://schemas.microsoft.com/office/powerpoint/2010/main" val="632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20F60-7524-4430-824E-42364D62226D}"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AB4E7-91B6-4C8A-AC3A-7022C6B97CF7}" type="slidenum">
              <a:rPr lang="en-US" smtClean="0"/>
              <a:t>‹#›</a:t>
            </a:fld>
            <a:endParaRPr lang="en-US"/>
          </a:p>
        </p:txBody>
      </p:sp>
    </p:spTree>
    <p:extLst>
      <p:ext uri="{BB962C8B-B14F-4D97-AF65-F5344CB8AC3E}">
        <p14:creationId xmlns:p14="http://schemas.microsoft.com/office/powerpoint/2010/main" val="123485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720F60-7524-4430-824E-42364D62226D}"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AB4E7-91B6-4C8A-AC3A-7022C6B97CF7}" type="slidenum">
              <a:rPr lang="en-US" smtClean="0"/>
              <a:t>‹#›</a:t>
            </a:fld>
            <a:endParaRPr lang="en-US"/>
          </a:p>
        </p:txBody>
      </p:sp>
    </p:spTree>
    <p:extLst>
      <p:ext uri="{BB962C8B-B14F-4D97-AF65-F5344CB8AC3E}">
        <p14:creationId xmlns:p14="http://schemas.microsoft.com/office/powerpoint/2010/main" val="89930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720F60-7524-4430-824E-42364D62226D}"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AB4E7-91B6-4C8A-AC3A-7022C6B97CF7}" type="slidenum">
              <a:rPr lang="en-US" smtClean="0"/>
              <a:t>‹#›</a:t>
            </a:fld>
            <a:endParaRPr lang="en-US"/>
          </a:p>
        </p:txBody>
      </p:sp>
    </p:spTree>
    <p:extLst>
      <p:ext uri="{BB962C8B-B14F-4D97-AF65-F5344CB8AC3E}">
        <p14:creationId xmlns:p14="http://schemas.microsoft.com/office/powerpoint/2010/main" val="260799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720F60-7524-4430-824E-42364D62226D}" type="datetimeFigureOut">
              <a:rPr lang="en-US" smtClean="0"/>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AB4E7-91B6-4C8A-AC3A-7022C6B97CF7}" type="slidenum">
              <a:rPr lang="en-US" smtClean="0"/>
              <a:t>‹#›</a:t>
            </a:fld>
            <a:endParaRPr lang="en-US"/>
          </a:p>
        </p:txBody>
      </p:sp>
    </p:spTree>
    <p:extLst>
      <p:ext uri="{BB962C8B-B14F-4D97-AF65-F5344CB8AC3E}">
        <p14:creationId xmlns:p14="http://schemas.microsoft.com/office/powerpoint/2010/main" val="138527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720F60-7524-4430-824E-42364D62226D}"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AB4E7-91B6-4C8A-AC3A-7022C6B97CF7}" type="slidenum">
              <a:rPr lang="en-US" smtClean="0"/>
              <a:t>‹#›</a:t>
            </a:fld>
            <a:endParaRPr lang="en-US"/>
          </a:p>
        </p:txBody>
      </p:sp>
    </p:spTree>
    <p:extLst>
      <p:ext uri="{BB962C8B-B14F-4D97-AF65-F5344CB8AC3E}">
        <p14:creationId xmlns:p14="http://schemas.microsoft.com/office/powerpoint/2010/main" val="406120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20F60-7524-4430-824E-42364D62226D}" type="datetimeFigureOut">
              <a:rPr lang="en-US" smtClean="0"/>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AB4E7-91B6-4C8A-AC3A-7022C6B97CF7}" type="slidenum">
              <a:rPr lang="en-US" smtClean="0"/>
              <a:t>‹#›</a:t>
            </a:fld>
            <a:endParaRPr lang="en-US"/>
          </a:p>
        </p:txBody>
      </p:sp>
    </p:spTree>
    <p:extLst>
      <p:ext uri="{BB962C8B-B14F-4D97-AF65-F5344CB8AC3E}">
        <p14:creationId xmlns:p14="http://schemas.microsoft.com/office/powerpoint/2010/main" val="334250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720F60-7524-4430-824E-42364D62226D}"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AB4E7-91B6-4C8A-AC3A-7022C6B97CF7}" type="slidenum">
              <a:rPr lang="en-US" smtClean="0"/>
              <a:t>‹#›</a:t>
            </a:fld>
            <a:endParaRPr lang="en-US"/>
          </a:p>
        </p:txBody>
      </p:sp>
    </p:spTree>
    <p:extLst>
      <p:ext uri="{BB962C8B-B14F-4D97-AF65-F5344CB8AC3E}">
        <p14:creationId xmlns:p14="http://schemas.microsoft.com/office/powerpoint/2010/main" val="41885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02720F60-7524-4430-824E-42364D62226D}" type="datetimeFigureOut">
              <a:rPr lang="en-US" smtClean="0"/>
              <a:t>1/23/2026</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91EAB4E7-91B6-4C8A-AC3A-7022C6B97CF7}" type="slidenum">
              <a:rPr lang="en-US" smtClean="0"/>
              <a:t>‹#›</a:t>
            </a:fld>
            <a:endParaRPr lang="en-US"/>
          </a:p>
        </p:txBody>
      </p:sp>
    </p:spTree>
    <p:extLst>
      <p:ext uri="{BB962C8B-B14F-4D97-AF65-F5344CB8AC3E}">
        <p14:creationId xmlns:p14="http://schemas.microsoft.com/office/powerpoint/2010/main" val="98710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2720F60-7524-4430-824E-42364D62226D}" type="datetimeFigureOut">
              <a:rPr lang="en-US" smtClean="0"/>
              <a:t>1/23/2026</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91EAB4E7-91B6-4C8A-AC3A-7022C6B97CF7}" type="slidenum">
              <a:rPr lang="en-US" smtClean="0"/>
              <a:t>‹#›</a:t>
            </a:fld>
            <a:endParaRPr lang="en-US"/>
          </a:p>
        </p:txBody>
      </p:sp>
    </p:spTree>
    <p:extLst>
      <p:ext uri="{BB962C8B-B14F-4D97-AF65-F5344CB8AC3E}">
        <p14:creationId xmlns:p14="http://schemas.microsoft.com/office/powerpoint/2010/main" val="9893524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about:blank" TargetMode="External"/><Relationship Id="rId7"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5jRouoB2S_0" TargetMode="Externa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8.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lemonscottage.blogspot.com/2021/05/interests-and-hobbies.html" TargetMode="External"/><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C855AEC-B5D7-1E95-EA7A-BA6AC2AB336B}"/>
              </a:ext>
            </a:extLst>
          </p:cNvPr>
          <p:cNvSpPr>
            <a:spLocks noGrp="1"/>
          </p:cNvSpPr>
          <p:nvPr>
            <p:ph type="ctrTitle"/>
          </p:nvPr>
        </p:nvSpPr>
        <p:spPr>
          <a:xfrm>
            <a:off x="-241540" y="1282152"/>
            <a:ext cx="12542807" cy="2971051"/>
          </a:xfrm>
        </p:spPr>
        <p:txBody>
          <a:bodyPr>
            <a:noAutofit/>
          </a:bodyPr>
          <a:lstStyle/>
          <a:p>
            <a:pPr algn="ctr"/>
            <a:r>
              <a:rPr lang="en-US" sz="6600" dirty="0"/>
              <a:t>Adult Conversational </a:t>
            </a:r>
            <a:br>
              <a:rPr lang="en-US" sz="6600" dirty="0"/>
            </a:br>
            <a:r>
              <a:rPr lang="en-US" sz="6600" dirty="0"/>
              <a:t>Spanish: Intermediate Part 2</a:t>
            </a:r>
          </a:p>
        </p:txBody>
      </p:sp>
      <p:sp>
        <p:nvSpPr>
          <p:cNvPr id="10" name="Subtitle 2">
            <a:extLst>
              <a:ext uri="{FF2B5EF4-FFF2-40B4-BE49-F238E27FC236}">
                <a16:creationId xmlns:a16="http://schemas.microsoft.com/office/drawing/2014/main" id="{BC0BA004-DBAE-543D-BD79-0362C0F2FF3E}"/>
              </a:ext>
            </a:extLst>
          </p:cNvPr>
          <p:cNvSpPr>
            <a:spLocks noGrp="1"/>
          </p:cNvSpPr>
          <p:nvPr>
            <p:ph type="subTitle" idx="1"/>
          </p:nvPr>
        </p:nvSpPr>
        <p:spPr>
          <a:xfrm>
            <a:off x="810001" y="5280847"/>
            <a:ext cx="10572000" cy="748892"/>
          </a:xfrm>
        </p:spPr>
        <p:txBody>
          <a:bodyPr>
            <a:noAutofit/>
          </a:bodyPr>
          <a:lstStyle/>
          <a:p>
            <a:pPr algn="r"/>
            <a:r>
              <a:rPr lang="en-US" sz="4400" b="1" dirty="0"/>
              <a:t>Day 2</a:t>
            </a:r>
          </a:p>
        </p:txBody>
      </p:sp>
      <p:pic>
        <p:nvPicPr>
          <p:cNvPr id="11" name="Picture 2" descr="Mount Horeb Area School District - Futura Spanish Adventures">
            <a:extLst>
              <a:ext uri="{FF2B5EF4-FFF2-40B4-BE49-F238E27FC236}">
                <a16:creationId xmlns:a16="http://schemas.microsoft.com/office/drawing/2014/main" id="{9B72B092-F337-F157-767C-CDB9E73FB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97" y="200248"/>
            <a:ext cx="2910655" cy="115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9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9" name="Picture 18" descr="A camera with a lens&#10;&#10;Description automatically generated with low confidence">
            <a:extLst>
              <a:ext uri="{FF2B5EF4-FFF2-40B4-BE49-F238E27FC236}">
                <a16:creationId xmlns:a16="http://schemas.microsoft.com/office/drawing/2014/main" id="{5BAA03A5-D680-6A45-7DF5-EED9687DD0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7551" y="5609574"/>
            <a:ext cx="1097280" cy="838050"/>
          </a:xfrm>
          <a:prstGeom prst="rect">
            <a:avLst/>
          </a:prstGeom>
        </p:spPr>
      </p:pic>
      <p:pic>
        <p:nvPicPr>
          <p:cNvPr id="16" name="Picture 15" descr="Icon&#10;&#10;Description automatically generated">
            <a:extLst>
              <a:ext uri="{FF2B5EF4-FFF2-40B4-BE49-F238E27FC236}">
                <a16:creationId xmlns:a16="http://schemas.microsoft.com/office/drawing/2014/main" id="{58BF90E6-0480-43C7-2C58-CD31464AB03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94289" y="5112910"/>
            <a:ext cx="1463040" cy="1170432"/>
          </a:xfrm>
          <a:prstGeom prst="rect">
            <a:avLst/>
          </a:prstGeom>
        </p:spPr>
      </p:pic>
      <p:sp>
        <p:nvSpPr>
          <p:cNvPr id="17" name="TextBox 16">
            <a:extLst>
              <a:ext uri="{FF2B5EF4-FFF2-40B4-BE49-F238E27FC236}">
                <a16:creationId xmlns:a16="http://schemas.microsoft.com/office/drawing/2014/main" id="{030A3099-5B1A-615C-E2E0-57EDB4D2608E}"/>
              </a:ext>
            </a:extLst>
          </p:cNvPr>
          <p:cNvSpPr txBox="1"/>
          <p:nvPr/>
        </p:nvSpPr>
        <p:spPr>
          <a:xfrm>
            <a:off x="10494289" y="11970910"/>
            <a:ext cx="1463040" cy="230832"/>
          </a:xfrm>
          <a:prstGeom prst="rect">
            <a:avLst/>
          </a:prstGeom>
          <a:noFill/>
        </p:spPr>
        <p:txBody>
          <a:bodyPr wrap="square" rtlCol="0">
            <a:spAutoFit/>
          </a:bodyPr>
          <a:lstStyle/>
          <a:p>
            <a:r>
              <a:rPr lang="en-US" sz="900">
                <a:hlinkClick r:id="rId3" tooltip="http://lignux.com/tu-mando-de-xbox-con-xboxdrv"/>
              </a:rPr>
              <a:t>This Photo</a:t>
            </a:r>
            <a:r>
              <a:rPr lang="en-US" sz="900"/>
              <a:t> by Unknown Author is licensed under </a:t>
            </a:r>
            <a:r>
              <a:rPr lang="en-US" sz="900">
                <a:hlinkClick r:id="rId3" tooltip="https://creativecommons.org/licenses/by-sa/3.0/"/>
              </a:rPr>
              <a:t>CC BY-SA</a:t>
            </a:r>
            <a:endParaRPr lang="en-US" sz="900"/>
          </a:p>
        </p:txBody>
      </p:sp>
      <p:sp>
        <p:nvSpPr>
          <p:cNvPr id="2" name="Title 1">
            <a:extLst>
              <a:ext uri="{FF2B5EF4-FFF2-40B4-BE49-F238E27FC236}">
                <a16:creationId xmlns:a16="http://schemas.microsoft.com/office/drawing/2014/main" id="{735E2EB0-E54F-B9A9-4D7A-04B79D16F683}"/>
              </a:ext>
            </a:extLst>
          </p:cNvPr>
          <p:cNvSpPr>
            <a:spLocks noGrp="1"/>
          </p:cNvSpPr>
          <p:nvPr>
            <p:ph type="title"/>
          </p:nvPr>
        </p:nvSpPr>
        <p:spPr>
          <a:xfrm>
            <a:off x="810001" y="410376"/>
            <a:ext cx="10571998" cy="970450"/>
          </a:xfrm>
        </p:spPr>
        <p:txBody>
          <a:bodyPr>
            <a:normAutofit/>
          </a:bodyPr>
          <a:lstStyle/>
          <a:p>
            <a:pPr algn="ctr"/>
            <a:r>
              <a:rPr lang="en-US" sz="5400" b="1" dirty="0"/>
              <a:t>MÁS PASATIEMPOS</a:t>
            </a:r>
          </a:p>
        </p:txBody>
      </p:sp>
      <p:graphicFrame>
        <p:nvGraphicFramePr>
          <p:cNvPr id="4" name="Table 4">
            <a:extLst>
              <a:ext uri="{FF2B5EF4-FFF2-40B4-BE49-F238E27FC236}">
                <a16:creationId xmlns:a16="http://schemas.microsoft.com/office/drawing/2014/main" id="{4C62094A-21FA-FBFF-F1E6-81605AA37090}"/>
              </a:ext>
            </a:extLst>
          </p:cNvPr>
          <p:cNvGraphicFramePr>
            <a:graphicFrameLocks noGrp="1"/>
          </p:cNvGraphicFramePr>
          <p:nvPr>
            <p:ph idx="1"/>
            <p:extLst>
              <p:ext uri="{D42A27DB-BD31-4B8C-83A1-F6EECF244321}">
                <p14:modId xmlns:p14="http://schemas.microsoft.com/office/powerpoint/2010/main" val="4207873395"/>
              </p:ext>
            </p:extLst>
          </p:nvPr>
        </p:nvGraphicFramePr>
        <p:xfrm>
          <a:off x="2036064" y="2044126"/>
          <a:ext cx="8229600" cy="40843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810760238"/>
                    </a:ext>
                  </a:extLst>
                </a:gridCol>
                <a:gridCol w="4114800">
                  <a:extLst>
                    <a:ext uri="{9D8B030D-6E8A-4147-A177-3AD203B41FA5}">
                      <a16:colId xmlns:a16="http://schemas.microsoft.com/office/drawing/2014/main" val="277530742"/>
                    </a:ext>
                  </a:extLst>
                </a:gridCol>
              </a:tblGrid>
              <a:tr h="370840">
                <a:tc>
                  <a:txBody>
                    <a:bodyPr/>
                    <a:lstStyle/>
                    <a:p>
                      <a:pPr algn="ctr"/>
                      <a:r>
                        <a:rPr lang="en-US" sz="2800" dirty="0" err="1"/>
                        <a:t>Español</a:t>
                      </a:r>
                      <a:endParaRPr lang="en-US" sz="2800" dirty="0"/>
                    </a:p>
                  </a:txBody>
                  <a:tcPr/>
                </a:tc>
                <a:tc>
                  <a:txBody>
                    <a:bodyPr/>
                    <a:lstStyle/>
                    <a:p>
                      <a:pPr algn="ctr"/>
                      <a:r>
                        <a:rPr lang="en-US" sz="2800" dirty="0" err="1"/>
                        <a:t>Inglés</a:t>
                      </a:r>
                      <a:endParaRPr lang="en-US" sz="2800" dirty="0"/>
                    </a:p>
                  </a:txBody>
                  <a:tcPr/>
                </a:tc>
                <a:extLst>
                  <a:ext uri="{0D108BD9-81ED-4DB2-BD59-A6C34878D82A}">
                    <a16:rowId xmlns:a16="http://schemas.microsoft.com/office/drawing/2014/main" val="3890482065"/>
                  </a:ext>
                </a:extLst>
              </a:tr>
              <a:tr h="370840">
                <a:tc>
                  <a:txBody>
                    <a:bodyPr/>
                    <a:lstStyle/>
                    <a:p>
                      <a:r>
                        <a:rPr lang="en-US" sz="2000" dirty="0" err="1"/>
                        <a:t>armar</a:t>
                      </a:r>
                      <a:r>
                        <a:rPr lang="en-US" sz="2000" dirty="0"/>
                        <a:t> </a:t>
                      </a:r>
                      <a:r>
                        <a:rPr lang="en-US" sz="2000" dirty="0" err="1"/>
                        <a:t>rompecabezas</a:t>
                      </a:r>
                      <a:endParaRPr lang="en-US" sz="2000" dirty="0"/>
                    </a:p>
                  </a:txBody>
                  <a:tcPr/>
                </a:tc>
                <a:tc>
                  <a:txBody>
                    <a:bodyPr/>
                    <a:lstStyle/>
                    <a:p>
                      <a:r>
                        <a:rPr lang="en-US" sz="2000" dirty="0"/>
                        <a:t>do puzzles</a:t>
                      </a:r>
                    </a:p>
                  </a:txBody>
                  <a:tcPr/>
                </a:tc>
                <a:extLst>
                  <a:ext uri="{0D108BD9-81ED-4DB2-BD59-A6C34878D82A}">
                    <a16:rowId xmlns:a16="http://schemas.microsoft.com/office/drawing/2014/main" val="1616243138"/>
                  </a:ext>
                </a:extLst>
              </a:tr>
              <a:tr h="370840">
                <a:tc>
                  <a:txBody>
                    <a:bodyPr/>
                    <a:lstStyle/>
                    <a:p>
                      <a:r>
                        <a:rPr lang="en-US" sz="2000" dirty="0" err="1"/>
                        <a:t>jugar</a:t>
                      </a:r>
                      <a:r>
                        <a:rPr lang="en-US" sz="2000" dirty="0"/>
                        <a:t> </a:t>
                      </a:r>
                      <a:r>
                        <a:rPr lang="en-US" sz="2000" dirty="0" err="1"/>
                        <a:t>juegos</a:t>
                      </a:r>
                      <a:r>
                        <a:rPr lang="en-US" sz="2000" dirty="0"/>
                        <a:t> de mesa</a:t>
                      </a:r>
                    </a:p>
                  </a:txBody>
                  <a:tcPr/>
                </a:tc>
                <a:tc>
                  <a:txBody>
                    <a:bodyPr/>
                    <a:lstStyle/>
                    <a:p>
                      <a:r>
                        <a:rPr lang="en-US" sz="2000" dirty="0"/>
                        <a:t>play board games</a:t>
                      </a:r>
                    </a:p>
                  </a:txBody>
                  <a:tcPr/>
                </a:tc>
                <a:extLst>
                  <a:ext uri="{0D108BD9-81ED-4DB2-BD59-A6C34878D82A}">
                    <a16:rowId xmlns:a16="http://schemas.microsoft.com/office/drawing/2014/main" val="3436734360"/>
                  </a:ext>
                </a:extLst>
              </a:tr>
              <a:tr h="370840">
                <a:tc>
                  <a:txBody>
                    <a:bodyPr/>
                    <a:lstStyle/>
                    <a:p>
                      <a:r>
                        <a:rPr lang="en-US" sz="2000" dirty="0"/>
                        <a:t>la </a:t>
                      </a:r>
                      <a:r>
                        <a:rPr lang="en-US" sz="2000" dirty="0" err="1"/>
                        <a:t>fotografía</a:t>
                      </a:r>
                      <a:endParaRPr lang="en-US" sz="2000" dirty="0"/>
                    </a:p>
                  </a:txBody>
                  <a:tcPr/>
                </a:tc>
                <a:tc>
                  <a:txBody>
                    <a:bodyPr/>
                    <a:lstStyle/>
                    <a:p>
                      <a:r>
                        <a:rPr lang="en-US" sz="2000" dirty="0"/>
                        <a:t>photography</a:t>
                      </a:r>
                    </a:p>
                  </a:txBody>
                  <a:tcPr/>
                </a:tc>
                <a:extLst>
                  <a:ext uri="{0D108BD9-81ED-4DB2-BD59-A6C34878D82A}">
                    <a16:rowId xmlns:a16="http://schemas.microsoft.com/office/drawing/2014/main" val="2287250595"/>
                  </a:ext>
                </a:extLst>
              </a:tr>
              <a:tr h="370840">
                <a:tc>
                  <a:txBody>
                    <a:bodyPr/>
                    <a:lstStyle/>
                    <a:p>
                      <a:r>
                        <a:rPr lang="en-US" sz="2000" dirty="0" err="1"/>
                        <a:t>jugar</a:t>
                      </a:r>
                      <a:r>
                        <a:rPr lang="en-US" sz="2000" dirty="0"/>
                        <a:t> cartas</a:t>
                      </a:r>
                    </a:p>
                  </a:txBody>
                  <a:tcPr/>
                </a:tc>
                <a:tc>
                  <a:txBody>
                    <a:bodyPr/>
                    <a:lstStyle/>
                    <a:p>
                      <a:r>
                        <a:rPr lang="en-US" sz="2000" dirty="0"/>
                        <a:t>play cards</a:t>
                      </a:r>
                    </a:p>
                  </a:txBody>
                  <a:tcPr/>
                </a:tc>
                <a:extLst>
                  <a:ext uri="{0D108BD9-81ED-4DB2-BD59-A6C34878D82A}">
                    <a16:rowId xmlns:a16="http://schemas.microsoft.com/office/drawing/2014/main" val="893696319"/>
                  </a:ext>
                </a:extLst>
              </a:tr>
              <a:tr h="370840">
                <a:tc>
                  <a:txBody>
                    <a:bodyPr/>
                    <a:lstStyle/>
                    <a:p>
                      <a:r>
                        <a:rPr lang="en-US" sz="2000" dirty="0"/>
                        <a:t>las </a:t>
                      </a:r>
                      <a:r>
                        <a:rPr lang="en-US" sz="2000" dirty="0" err="1"/>
                        <a:t>artes</a:t>
                      </a:r>
                      <a:r>
                        <a:rPr lang="en-US" sz="2000" dirty="0"/>
                        <a:t> </a:t>
                      </a:r>
                      <a:r>
                        <a:rPr lang="en-US" sz="2000" dirty="0" err="1"/>
                        <a:t>marciales</a:t>
                      </a:r>
                      <a:endParaRPr lang="en-US" sz="2000" dirty="0"/>
                    </a:p>
                  </a:txBody>
                  <a:tcPr/>
                </a:tc>
                <a:tc>
                  <a:txBody>
                    <a:bodyPr/>
                    <a:lstStyle/>
                    <a:p>
                      <a:r>
                        <a:rPr lang="en-US" sz="2000" dirty="0"/>
                        <a:t>martial arts</a:t>
                      </a:r>
                    </a:p>
                  </a:txBody>
                  <a:tcPr/>
                </a:tc>
                <a:extLst>
                  <a:ext uri="{0D108BD9-81ED-4DB2-BD59-A6C34878D82A}">
                    <a16:rowId xmlns:a16="http://schemas.microsoft.com/office/drawing/2014/main" val="3189199396"/>
                  </a:ext>
                </a:extLst>
              </a:tr>
              <a:tr h="370840">
                <a:tc>
                  <a:txBody>
                    <a:bodyPr/>
                    <a:lstStyle/>
                    <a:p>
                      <a:r>
                        <a:rPr lang="en-US" sz="2000" dirty="0" err="1"/>
                        <a:t>el</a:t>
                      </a:r>
                      <a:r>
                        <a:rPr lang="en-US" sz="2000" dirty="0"/>
                        <a:t> </a:t>
                      </a:r>
                      <a:r>
                        <a:rPr lang="en-US" sz="2000" dirty="0" err="1"/>
                        <a:t>arte</a:t>
                      </a:r>
                      <a:endParaRPr lang="en-US" sz="2000" dirty="0"/>
                    </a:p>
                  </a:txBody>
                  <a:tcPr/>
                </a:tc>
                <a:tc>
                  <a:txBody>
                    <a:bodyPr/>
                    <a:lstStyle/>
                    <a:p>
                      <a:r>
                        <a:rPr lang="en-US" sz="2000" dirty="0"/>
                        <a:t>art</a:t>
                      </a:r>
                    </a:p>
                  </a:txBody>
                  <a:tcPr/>
                </a:tc>
                <a:extLst>
                  <a:ext uri="{0D108BD9-81ED-4DB2-BD59-A6C34878D82A}">
                    <a16:rowId xmlns:a16="http://schemas.microsoft.com/office/drawing/2014/main" val="414367484"/>
                  </a:ext>
                </a:extLst>
              </a:tr>
              <a:tr h="370840">
                <a:tc>
                  <a:txBody>
                    <a:bodyPr/>
                    <a:lstStyle/>
                    <a:p>
                      <a:r>
                        <a:rPr lang="en-US" sz="2000" dirty="0" err="1"/>
                        <a:t>ver</a:t>
                      </a:r>
                      <a:r>
                        <a:rPr lang="en-US" sz="2000" dirty="0"/>
                        <a:t> </a:t>
                      </a:r>
                      <a:r>
                        <a:rPr lang="en-US" sz="2000" dirty="0" err="1"/>
                        <a:t>documentales</a:t>
                      </a:r>
                      <a:endParaRPr lang="en-US" sz="2000" dirty="0"/>
                    </a:p>
                  </a:txBody>
                  <a:tcPr/>
                </a:tc>
                <a:tc>
                  <a:txBody>
                    <a:bodyPr/>
                    <a:lstStyle/>
                    <a:p>
                      <a:r>
                        <a:rPr lang="en-US" sz="2000" dirty="0"/>
                        <a:t>watch documentaries</a:t>
                      </a:r>
                    </a:p>
                  </a:txBody>
                  <a:tcPr/>
                </a:tc>
                <a:extLst>
                  <a:ext uri="{0D108BD9-81ED-4DB2-BD59-A6C34878D82A}">
                    <a16:rowId xmlns:a16="http://schemas.microsoft.com/office/drawing/2014/main" val="1458214385"/>
                  </a:ext>
                </a:extLst>
              </a:tr>
              <a:tr h="370840">
                <a:tc>
                  <a:txBody>
                    <a:bodyPr/>
                    <a:lstStyle/>
                    <a:p>
                      <a:r>
                        <a:rPr lang="en-US" sz="2000" dirty="0"/>
                        <a:t>leer </a:t>
                      </a:r>
                      <a:r>
                        <a:rPr lang="en-US" sz="2000" dirty="0" err="1"/>
                        <a:t>el</a:t>
                      </a:r>
                      <a:r>
                        <a:rPr lang="en-US" sz="2000" dirty="0"/>
                        <a:t> peri</a:t>
                      </a:r>
                      <a:r>
                        <a:rPr lang="es-GT" sz="2000" dirty="0" err="1"/>
                        <a:t>ódico</a:t>
                      </a:r>
                      <a:endParaRPr lang="en-US" sz="2000" dirty="0"/>
                    </a:p>
                  </a:txBody>
                  <a:tcPr/>
                </a:tc>
                <a:tc>
                  <a:txBody>
                    <a:bodyPr/>
                    <a:lstStyle/>
                    <a:p>
                      <a:r>
                        <a:rPr lang="es-GT" sz="2000" dirty="0" err="1"/>
                        <a:t>read</a:t>
                      </a:r>
                      <a:r>
                        <a:rPr lang="es-GT" sz="2000" dirty="0"/>
                        <a:t> </a:t>
                      </a:r>
                      <a:r>
                        <a:rPr lang="es-GT" sz="2000" dirty="0" err="1"/>
                        <a:t>newspaper</a:t>
                      </a:r>
                      <a:endParaRPr lang="en-US" sz="2000" dirty="0"/>
                    </a:p>
                  </a:txBody>
                  <a:tcPr/>
                </a:tc>
                <a:extLst>
                  <a:ext uri="{0D108BD9-81ED-4DB2-BD59-A6C34878D82A}">
                    <a16:rowId xmlns:a16="http://schemas.microsoft.com/office/drawing/2014/main" val="239292574"/>
                  </a:ext>
                </a:extLst>
              </a:tr>
              <a:tr h="370840">
                <a:tc>
                  <a:txBody>
                    <a:bodyPr/>
                    <a:lstStyle/>
                    <a:p>
                      <a:r>
                        <a:rPr lang="en-US" sz="2000" dirty="0" err="1"/>
                        <a:t>jugar</a:t>
                      </a:r>
                      <a:r>
                        <a:rPr lang="en-US" sz="2000" dirty="0"/>
                        <a:t> </a:t>
                      </a:r>
                      <a:r>
                        <a:rPr lang="en-US" sz="2000" dirty="0" err="1"/>
                        <a:t>videojuegos</a:t>
                      </a:r>
                      <a:endParaRPr lang="en-US" sz="2000" dirty="0"/>
                    </a:p>
                  </a:txBody>
                  <a:tcPr/>
                </a:tc>
                <a:tc>
                  <a:txBody>
                    <a:bodyPr/>
                    <a:lstStyle/>
                    <a:p>
                      <a:r>
                        <a:rPr lang="en-US" sz="2000" dirty="0"/>
                        <a:t>play videogames</a:t>
                      </a:r>
                    </a:p>
                  </a:txBody>
                  <a:tcPr/>
                </a:tc>
                <a:extLst>
                  <a:ext uri="{0D108BD9-81ED-4DB2-BD59-A6C34878D82A}">
                    <a16:rowId xmlns:a16="http://schemas.microsoft.com/office/drawing/2014/main" val="2557530696"/>
                  </a:ext>
                </a:extLst>
              </a:tr>
            </a:tbl>
          </a:graphicData>
        </a:graphic>
      </p:graphicFrame>
      <p:pic>
        <p:nvPicPr>
          <p:cNvPr id="6" name="Picture 5" descr="Background pattern&#10;&#10;Description automatically generated">
            <a:extLst>
              <a:ext uri="{FF2B5EF4-FFF2-40B4-BE49-F238E27FC236}">
                <a16:creationId xmlns:a16="http://schemas.microsoft.com/office/drawing/2014/main" id="{141781C0-AD7F-935B-DD0B-D8898DF9FE5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85729" y="2363304"/>
            <a:ext cx="1280160" cy="932113"/>
          </a:xfrm>
          <a:prstGeom prst="rect">
            <a:avLst/>
          </a:prstGeom>
          <a:ln>
            <a:noFill/>
          </a:ln>
          <a:effectLst>
            <a:softEdge rad="112500"/>
          </a:effectLst>
        </p:spPr>
      </p:pic>
      <p:pic>
        <p:nvPicPr>
          <p:cNvPr id="9" name="Picture 8" descr="A picture containing text, queen, vector graphics, businesscard&#10;&#10;Description automatically generated">
            <a:extLst>
              <a:ext uri="{FF2B5EF4-FFF2-40B4-BE49-F238E27FC236}">
                <a16:creationId xmlns:a16="http://schemas.microsoft.com/office/drawing/2014/main" id="{679D2C56-0119-CC1B-0AC7-95EAE261446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85729" y="3732773"/>
            <a:ext cx="1280160" cy="942781"/>
          </a:xfrm>
          <a:prstGeom prst="rect">
            <a:avLst/>
          </a:prstGeom>
        </p:spPr>
      </p:pic>
      <p:pic>
        <p:nvPicPr>
          <p:cNvPr id="11" name="Picture 10" descr="A magazine with a person's face on it&#10;&#10;Description automatically generated with medium confidence">
            <a:extLst>
              <a:ext uri="{FF2B5EF4-FFF2-40B4-BE49-F238E27FC236}">
                <a16:creationId xmlns:a16="http://schemas.microsoft.com/office/drawing/2014/main" id="{A7A90A81-2B88-BC2F-57C6-C24839E6C33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6111" y="2366927"/>
            <a:ext cx="1280160" cy="1856980"/>
          </a:xfrm>
          <a:prstGeom prst="rect">
            <a:avLst/>
          </a:prstGeom>
          <a:ln>
            <a:noFill/>
          </a:ln>
          <a:effectLst>
            <a:softEdge rad="112500"/>
          </a:effectLst>
        </p:spPr>
      </p:pic>
      <p:sp>
        <p:nvSpPr>
          <p:cNvPr id="12" name="TextBox 11">
            <a:extLst>
              <a:ext uri="{FF2B5EF4-FFF2-40B4-BE49-F238E27FC236}">
                <a16:creationId xmlns:a16="http://schemas.microsoft.com/office/drawing/2014/main" id="{9C1652AC-852F-7F89-55AB-424A49978E88}"/>
              </a:ext>
            </a:extLst>
          </p:cNvPr>
          <p:cNvSpPr txBox="1"/>
          <p:nvPr/>
        </p:nvSpPr>
        <p:spPr>
          <a:xfrm>
            <a:off x="3732133" y="6858000"/>
            <a:ext cx="1097280" cy="230832"/>
          </a:xfrm>
          <a:prstGeom prst="rect">
            <a:avLst/>
          </a:prstGeom>
          <a:noFill/>
        </p:spPr>
        <p:txBody>
          <a:bodyPr wrap="square" rtlCol="0">
            <a:spAutoFit/>
          </a:bodyPr>
          <a:lstStyle/>
          <a:p>
            <a:r>
              <a:rPr lang="en-US" sz="900">
                <a:hlinkClick r:id="rId3" tooltip="https://herearemyfaves.blogspot.com/2017/10/national-geographic-magazines.html"/>
              </a:rPr>
              <a:t>This Photo</a:t>
            </a:r>
            <a:r>
              <a:rPr lang="en-US" sz="900"/>
              <a:t> by Unknown Author is licensed under </a:t>
            </a:r>
            <a:r>
              <a:rPr lang="en-US" sz="900">
                <a:hlinkClick r:id="rId3" tooltip="https://creativecommons.org/licenses/by/3.0/"/>
              </a:rPr>
              <a:t>CC BY</a:t>
            </a:r>
            <a:endParaRPr lang="en-US" sz="900"/>
          </a:p>
        </p:txBody>
      </p:sp>
      <p:pic>
        <p:nvPicPr>
          <p:cNvPr id="14" name="Picture 13" descr="Text&#10;&#10;Description automatically generated">
            <a:extLst>
              <a:ext uri="{FF2B5EF4-FFF2-40B4-BE49-F238E27FC236}">
                <a16:creationId xmlns:a16="http://schemas.microsoft.com/office/drawing/2014/main" id="{998EDF04-6D01-0493-0F91-C4578B9917E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4671" y="4405464"/>
            <a:ext cx="1463040" cy="969264"/>
          </a:xfrm>
          <a:prstGeom prst="rect">
            <a:avLst/>
          </a:prstGeom>
          <a:ln>
            <a:noFill/>
          </a:ln>
          <a:effectLst>
            <a:softEdge rad="112500"/>
          </a:effectLst>
        </p:spPr>
      </p:pic>
    </p:spTree>
    <p:extLst>
      <p:ext uri="{BB962C8B-B14F-4D97-AF65-F5344CB8AC3E}">
        <p14:creationId xmlns:p14="http://schemas.microsoft.com/office/powerpoint/2010/main" val="387497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7D9-139B-1E1B-5E58-EDB80539616D}"/>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31C4DAFC-CE53-FCE7-001C-200B00197338}"/>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40B02804-08D1-10AF-2138-996C68652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85959"/>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562305-2514-E068-EDE9-1CBFC8B3834B}"/>
              </a:ext>
            </a:extLst>
          </p:cNvPr>
          <p:cNvPicPr>
            <a:picLocks noChangeAspect="1"/>
          </p:cNvPicPr>
          <p:nvPr/>
        </p:nvPicPr>
        <p:blipFill>
          <a:blip r:embed="rId2"/>
          <a:srcRect t="1944" b="2500"/>
          <a:stretch>
            <a:fillRect/>
          </a:stretch>
        </p:blipFill>
        <p:spPr>
          <a:xfrm>
            <a:off x="2609757" y="0"/>
            <a:ext cx="6933964" cy="6858000"/>
          </a:xfrm>
          <a:prstGeom prst="rect">
            <a:avLst/>
          </a:prstGeom>
        </p:spPr>
      </p:pic>
    </p:spTree>
    <p:extLst>
      <p:ext uri="{BB962C8B-B14F-4D97-AF65-F5344CB8AC3E}">
        <p14:creationId xmlns:p14="http://schemas.microsoft.com/office/powerpoint/2010/main" val="3882879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3F961-B833-ABE9-3B05-07C7A92AAD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BB39AD9-809B-BFDA-DDC9-999EACB881DE}"/>
              </a:ext>
            </a:extLst>
          </p:cNvPr>
          <p:cNvSpPr txBox="1"/>
          <p:nvPr/>
        </p:nvSpPr>
        <p:spPr>
          <a:xfrm>
            <a:off x="157773" y="3680026"/>
            <a:ext cx="11621729" cy="2308324"/>
          </a:xfrm>
          <a:prstGeom prst="rect">
            <a:avLst/>
          </a:prstGeom>
          <a:noFill/>
        </p:spPr>
        <p:txBody>
          <a:bodyPr wrap="square">
            <a:spAutoFit/>
          </a:bodyPr>
          <a:lstStyle/>
          <a:p>
            <a:pPr algn="ctr"/>
            <a:r>
              <a:rPr lang="en-US" sz="7200" b="1" dirty="0"/>
              <a:t>EL VERBO GUSTAR: The verb to like, to please</a:t>
            </a:r>
          </a:p>
        </p:txBody>
      </p:sp>
      <p:pic>
        <p:nvPicPr>
          <p:cNvPr id="3074" name="Picture 2" descr="Botón «me gusta» - Wikipedia, la enciclopedia libre">
            <a:extLst>
              <a:ext uri="{FF2B5EF4-FFF2-40B4-BE49-F238E27FC236}">
                <a16:creationId xmlns:a16="http://schemas.microsoft.com/office/drawing/2014/main" id="{07107282-D3B8-F16D-52CC-63EA55245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162" y="250346"/>
            <a:ext cx="4003675" cy="342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58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BEE9-2B7B-E331-DE3F-6DDB37859B0D}"/>
              </a:ext>
            </a:extLst>
          </p:cNvPr>
          <p:cNvSpPr>
            <a:spLocks noGrp="1"/>
          </p:cNvSpPr>
          <p:nvPr>
            <p:ph type="title"/>
          </p:nvPr>
        </p:nvSpPr>
        <p:spPr/>
        <p:txBody>
          <a:bodyPr>
            <a:normAutofit/>
          </a:bodyPr>
          <a:lstStyle/>
          <a:p>
            <a:r>
              <a:rPr lang="en-US" sz="4000" b="1" dirty="0" err="1"/>
              <a:t>Gustar</a:t>
            </a:r>
            <a:endParaRPr lang="en-US" sz="4000" b="1" dirty="0"/>
          </a:p>
        </p:txBody>
      </p:sp>
      <p:sp>
        <p:nvSpPr>
          <p:cNvPr id="3" name="Content Placeholder 2">
            <a:extLst>
              <a:ext uri="{FF2B5EF4-FFF2-40B4-BE49-F238E27FC236}">
                <a16:creationId xmlns:a16="http://schemas.microsoft.com/office/drawing/2014/main" id="{D185291D-1D9D-DEB7-051C-725AD9AF7A36}"/>
              </a:ext>
            </a:extLst>
          </p:cNvPr>
          <p:cNvSpPr>
            <a:spLocks noGrp="1"/>
          </p:cNvSpPr>
          <p:nvPr>
            <p:ph idx="1"/>
          </p:nvPr>
        </p:nvSpPr>
        <p:spPr/>
        <p:txBody>
          <a:bodyPr>
            <a:normAutofit/>
          </a:bodyPr>
          <a:lstStyle/>
          <a:p>
            <a:pPr>
              <a:buFont typeface="Wingdings" panose="05000000000000000000" pitchFamily="2" charset="2"/>
              <a:buChar char="§"/>
            </a:pPr>
            <a:r>
              <a:rPr lang="en-US" sz="2800" b="1" dirty="0"/>
              <a:t>The verb </a:t>
            </a:r>
            <a:r>
              <a:rPr lang="en-US" sz="2800" b="1" dirty="0" err="1"/>
              <a:t>gustar</a:t>
            </a:r>
            <a:r>
              <a:rPr lang="en-US" sz="2800" b="1" dirty="0"/>
              <a:t> means “to please”. </a:t>
            </a:r>
          </a:p>
          <a:p>
            <a:pPr>
              <a:buFont typeface="Wingdings" panose="05000000000000000000" pitchFamily="2" charset="2"/>
              <a:buChar char="§"/>
            </a:pPr>
            <a:r>
              <a:rPr lang="en-US" sz="2800" b="1" dirty="0"/>
              <a:t>Use it to express that someone likes something. </a:t>
            </a:r>
          </a:p>
          <a:p>
            <a:pPr lvl="1">
              <a:buFont typeface="Wingdings" panose="05000000000000000000" pitchFamily="2" charset="2"/>
              <a:buChar char="§"/>
            </a:pPr>
            <a:r>
              <a:rPr lang="en-US" sz="2800" b="1" dirty="0"/>
              <a:t>*General Pattern: </a:t>
            </a:r>
          </a:p>
          <a:p>
            <a:pPr lvl="2">
              <a:buFont typeface="Wingdings" panose="05000000000000000000" pitchFamily="2" charset="2"/>
              <a:buChar char="§"/>
            </a:pPr>
            <a:r>
              <a:rPr lang="en-US" sz="2800" b="1" dirty="0"/>
              <a:t>Indirect object pronoun + conjugated verb + object </a:t>
            </a:r>
          </a:p>
          <a:p>
            <a:pPr>
              <a:buFont typeface="Wingdings" panose="05000000000000000000" pitchFamily="2" charset="2"/>
              <a:buChar char="§"/>
            </a:pPr>
            <a:r>
              <a:rPr lang="en-US" sz="2800" dirty="0">
                <a:hlinkClick r:id="rId2"/>
              </a:rPr>
              <a:t>https://www.youtube.com/watch?v=5jRouoB2S_0</a:t>
            </a:r>
            <a:r>
              <a:rPr lang="en-US" sz="2800" dirty="0"/>
              <a:t> </a:t>
            </a:r>
          </a:p>
        </p:txBody>
      </p:sp>
      <p:pic>
        <p:nvPicPr>
          <p:cNvPr id="7" name="Picture 6" descr="A picture containing vector graphics&#10;&#10;Description automatically generated">
            <a:extLst>
              <a:ext uri="{FF2B5EF4-FFF2-40B4-BE49-F238E27FC236}">
                <a16:creationId xmlns:a16="http://schemas.microsoft.com/office/drawing/2014/main" id="{6076CF64-54AD-5B1F-AE98-2F9BC1E6BD6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12707" y="152123"/>
            <a:ext cx="1560579" cy="1560579"/>
          </a:xfrm>
          <a:prstGeom prst="rect">
            <a:avLst/>
          </a:prstGeom>
        </p:spPr>
      </p:pic>
    </p:spTree>
    <p:extLst>
      <p:ext uri="{BB962C8B-B14F-4D97-AF65-F5344CB8AC3E}">
        <p14:creationId xmlns:p14="http://schemas.microsoft.com/office/powerpoint/2010/main" val="332635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B1AA66-2C3A-8812-1687-C3630A07139E}"/>
              </a:ext>
            </a:extLst>
          </p:cNvPr>
          <p:cNvPicPr>
            <a:picLocks noChangeAspect="1"/>
          </p:cNvPicPr>
          <p:nvPr/>
        </p:nvPicPr>
        <p:blipFill>
          <a:blip r:embed="rId2"/>
          <a:stretch>
            <a:fillRect/>
          </a:stretch>
        </p:blipFill>
        <p:spPr>
          <a:xfrm>
            <a:off x="1367050" y="674835"/>
            <a:ext cx="9784271" cy="5562060"/>
          </a:xfrm>
          <a:prstGeom prst="rect">
            <a:avLst/>
          </a:prstGeom>
        </p:spPr>
      </p:pic>
    </p:spTree>
    <p:extLst>
      <p:ext uri="{BB962C8B-B14F-4D97-AF65-F5344CB8AC3E}">
        <p14:creationId xmlns:p14="http://schemas.microsoft.com/office/powerpoint/2010/main" val="3959632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F8118-C547-B380-19D0-69C9A2AF4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8D07D-267F-AC43-32B3-AF939E877DB2}"/>
              </a:ext>
            </a:extLst>
          </p:cNvPr>
          <p:cNvSpPr>
            <a:spLocks noGrp="1"/>
          </p:cNvSpPr>
          <p:nvPr>
            <p:ph type="title"/>
          </p:nvPr>
        </p:nvSpPr>
        <p:spPr>
          <a:xfrm>
            <a:off x="913130" y="1450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1F28F9F5-6939-D90E-A204-70D0DAE7E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10" y="2419349"/>
            <a:ext cx="3772008" cy="3674873"/>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3" descr="Arrow Right with solid fill">
            <a:extLst>
              <a:ext uri="{FF2B5EF4-FFF2-40B4-BE49-F238E27FC236}">
                <a16:creationId xmlns:a16="http://schemas.microsoft.com/office/drawing/2014/main" id="{0D800665-30C3-842C-E143-8E4843C3A0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50" y="10339451"/>
            <a:ext cx="338137" cy="339725"/>
          </a:xfrm>
          <a:prstGeom prst="rect">
            <a:avLst/>
          </a:prstGeom>
        </p:spPr>
      </p:pic>
      <p:sp>
        <p:nvSpPr>
          <p:cNvPr id="7" name="TextBox 6">
            <a:extLst>
              <a:ext uri="{FF2B5EF4-FFF2-40B4-BE49-F238E27FC236}">
                <a16:creationId xmlns:a16="http://schemas.microsoft.com/office/drawing/2014/main" id="{027B5A64-3A6F-E04E-1926-C767AEA54201}"/>
              </a:ext>
            </a:extLst>
          </p:cNvPr>
          <p:cNvSpPr txBox="1"/>
          <p:nvPr/>
        </p:nvSpPr>
        <p:spPr>
          <a:xfrm>
            <a:off x="5594350" y="2295048"/>
            <a:ext cx="6096000" cy="1477328"/>
          </a:xfrm>
          <a:prstGeom prst="rect">
            <a:avLst/>
          </a:prstGeom>
          <a:noFill/>
        </p:spPr>
        <p:txBody>
          <a:bodyPr wrap="square">
            <a:spAutoFit/>
          </a:bodyPr>
          <a:lstStyle/>
          <a:p>
            <a:pPr algn="just"/>
            <a:r>
              <a:rPr lang="en-US" dirty="0"/>
              <a:t>Read the sentences below carefully. Then translate each one into Spanish, using the correct conjugation of the verb GUSTAR. Remember to include an accurate translation of the hobby mentioned in each sentence.</a:t>
            </a:r>
          </a:p>
        </p:txBody>
      </p:sp>
    </p:spTree>
    <p:extLst>
      <p:ext uri="{BB962C8B-B14F-4D97-AF65-F5344CB8AC3E}">
        <p14:creationId xmlns:p14="http://schemas.microsoft.com/office/powerpoint/2010/main" val="2730409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3CA83E-FDFD-2B15-5BDC-819DF6A6BB2A}"/>
              </a:ext>
            </a:extLst>
          </p:cNvPr>
          <p:cNvPicPr>
            <a:picLocks noChangeAspect="1"/>
          </p:cNvPicPr>
          <p:nvPr/>
        </p:nvPicPr>
        <p:blipFill>
          <a:blip r:embed="rId2"/>
          <a:stretch>
            <a:fillRect/>
          </a:stretch>
        </p:blipFill>
        <p:spPr>
          <a:xfrm>
            <a:off x="848590" y="542925"/>
            <a:ext cx="10695709" cy="5882639"/>
          </a:xfrm>
          <a:prstGeom prst="rect">
            <a:avLst/>
          </a:prstGeom>
        </p:spPr>
      </p:pic>
      <p:sp>
        <p:nvSpPr>
          <p:cNvPr id="4" name="Rectangle 3">
            <a:extLst>
              <a:ext uri="{FF2B5EF4-FFF2-40B4-BE49-F238E27FC236}">
                <a16:creationId xmlns:a16="http://schemas.microsoft.com/office/drawing/2014/main" id="{48E9C66B-4F3B-0A2F-BC3A-F14A61542A47}"/>
              </a:ext>
            </a:extLst>
          </p:cNvPr>
          <p:cNvSpPr/>
          <p:nvPr/>
        </p:nvSpPr>
        <p:spPr>
          <a:xfrm>
            <a:off x="5095875" y="693023"/>
            <a:ext cx="1824469" cy="3833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Me</a:t>
            </a:r>
            <a:endParaRPr lang="en-US" dirty="0"/>
          </a:p>
        </p:txBody>
      </p:sp>
      <p:sp>
        <p:nvSpPr>
          <p:cNvPr id="5" name="Rectangle 4">
            <a:extLst>
              <a:ext uri="{FF2B5EF4-FFF2-40B4-BE49-F238E27FC236}">
                <a16:creationId xmlns:a16="http://schemas.microsoft.com/office/drawing/2014/main" id="{04CD8429-3FC3-2260-EBD8-FBEA2E686919}"/>
              </a:ext>
            </a:extLst>
          </p:cNvPr>
          <p:cNvSpPr/>
          <p:nvPr/>
        </p:nvSpPr>
        <p:spPr>
          <a:xfrm>
            <a:off x="7563067" y="702835"/>
            <a:ext cx="3590708"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ir de compras</a:t>
            </a:r>
            <a:endParaRPr lang="en-US" dirty="0"/>
          </a:p>
        </p:txBody>
      </p:sp>
      <p:sp>
        <p:nvSpPr>
          <p:cNvPr id="6" name="Rectangle 5">
            <a:extLst>
              <a:ext uri="{FF2B5EF4-FFF2-40B4-BE49-F238E27FC236}">
                <a16:creationId xmlns:a16="http://schemas.microsoft.com/office/drawing/2014/main" id="{A864DF11-44A2-B8D4-0A60-03D62ADA11EC}"/>
              </a:ext>
            </a:extLst>
          </p:cNvPr>
          <p:cNvSpPr/>
          <p:nvPr/>
        </p:nvSpPr>
        <p:spPr>
          <a:xfrm>
            <a:off x="5076825" y="1264523"/>
            <a:ext cx="1824469"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Nos</a:t>
            </a:r>
            <a:endParaRPr lang="en-US" dirty="0"/>
          </a:p>
        </p:txBody>
      </p:sp>
      <p:sp>
        <p:nvSpPr>
          <p:cNvPr id="7" name="Rectangle 6">
            <a:extLst>
              <a:ext uri="{FF2B5EF4-FFF2-40B4-BE49-F238E27FC236}">
                <a16:creationId xmlns:a16="http://schemas.microsoft.com/office/drawing/2014/main" id="{5332E9CE-DD2C-CC8E-75AE-3C79645984A7}"/>
              </a:ext>
            </a:extLst>
          </p:cNvPr>
          <p:cNvSpPr/>
          <p:nvPr/>
        </p:nvSpPr>
        <p:spPr>
          <a:xfrm>
            <a:off x="7563067" y="1245760"/>
            <a:ext cx="3533558"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tocar la guitarra</a:t>
            </a:r>
            <a:endParaRPr lang="en-US" dirty="0"/>
          </a:p>
        </p:txBody>
      </p:sp>
      <p:sp>
        <p:nvSpPr>
          <p:cNvPr id="8" name="Rectangle 7">
            <a:extLst>
              <a:ext uri="{FF2B5EF4-FFF2-40B4-BE49-F238E27FC236}">
                <a16:creationId xmlns:a16="http://schemas.microsoft.com/office/drawing/2014/main" id="{AF156659-9533-7FEE-99F4-3B75F6E5D9E4}"/>
              </a:ext>
            </a:extLst>
          </p:cNvPr>
          <p:cNvSpPr/>
          <p:nvPr/>
        </p:nvSpPr>
        <p:spPr>
          <a:xfrm>
            <a:off x="5076825" y="1826211"/>
            <a:ext cx="1843519"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Le </a:t>
            </a:r>
            <a:endParaRPr lang="en-US" dirty="0"/>
          </a:p>
        </p:txBody>
      </p:sp>
      <p:sp>
        <p:nvSpPr>
          <p:cNvPr id="9" name="Rectangle 8">
            <a:extLst>
              <a:ext uri="{FF2B5EF4-FFF2-40B4-BE49-F238E27FC236}">
                <a16:creationId xmlns:a16="http://schemas.microsoft.com/office/drawing/2014/main" id="{01ED8C5F-6EF9-585D-4AF4-C76928619733}"/>
              </a:ext>
            </a:extLst>
          </p:cNvPr>
          <p:cNvSpPr/>
          <p:nvPr/>
        </p:nvSpPr>
        <p:spPr>
          <a:xfrm>
            <a:off x="7591642" y="1833721"/>
            <a:ext cx="3533558"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bailar</a:t>
            </a:r>
            <a:endParaRPr lang="en-US" dirty="0"/>
          </a:p>
        </p:txBody>
      </p:sp>
      <p:sp>
        <p:nvSpPr>
          <p:cNvPr id="10" name="Rectangle 9">
            <a:extLst>
              <a:ext uri="{FF2B5EF4-FFF2-40B4-BE49-F238E27FC236}">
                <a16:creationId xmlns:a16="http://schemas.microsoft.com/office/drawing/2014/main" id="{490CB47C-40DC-9B46-7594-2EC526470DBD}"/>
              </a:ext>
            </a:extLst>
          </p:cNvPr>
          <p:cNvSpPr/>
          <p:nvPr/>
        </p:nvSpPr>
        <p:spPr>
          <a:xfrm>
            <a:off x="5076825" y="2421682"/>
            <a:ext cx="1843519"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Les</a:t>
            </a:r>
            <a:endParaRPr lang="en-US" dirty="0"/>
          </a:p>
        </p:txBody>
      </p:sp>
      <p:sp>
        <p:nvSpPr>
          <p:cNvPr id="11" name="Rectangle 10">
            <a:extLst>
              <a:ext uri="{FF2B5EF4-FFF2-40B4-BE49-F238E27FC236}">
                <a16:creationId xmlns:a16="http://schemas.microsoft.com/office/drawing/2014/main" id="{1E4566C3-BDEA-2439-1172-8D221DEC3D46}"/>
              </a:ext>
            </a:extLst>
          </p:cNvPr>
          <p:cNvSpPr/>
          <p:nvPr/>
        </p:nvSpPr>
        <p:spPr>
          <a:xfrm>
            <a:off x="7615021" y="2421682"/>
            <a:ext cx="3533558"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ir al cine</a:t>
            </a:r>
            <a:endParaRPr lang="en-US" dirty="0"/>
          </a:p>
        </p:txBody>
      </p:sp>
      <p:sp>
        <p:nvSpPr>
          <p:cNvPr id="12" name="Rectangle 11">
            <a:extLst>
              <a:ext uri="{FF2B5EF4-FFF2-40B4-BE49-F238E27FC236}">
                <a16:creationId xmlns:a16="http://schemas.microsoft.com/office/drawing/2014/main" id="{37603EFF-02C7-E6AB-84C9-A071121F83D5}"/>
              </a:ext>
            </a:extLst>
          </p:cNvPr>
          <p:cNvSpPr/>
          <p:nvPr/>
        </p:nvSpPr>
        <p:spPr>
          <a:xfrm>
            <a:off x="5095875" y="3017153"/>
            <a:ext cx="1843519"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Le</a:t>
            </a:r>
            <a:endParaRPr lang="en-US" dirty="0"/>
          </a:p>
        </p:txBody>
      </p:sp>
      <p:sp>
        <p:nvSpPr>
          <p:cNvPr id="13" name="Rectangle 12">
            <a:extLst>
              <a:ext uri="{FF2B5EF4-FFF2-40B4-BE49-F238E27FC236}">
                <a16:creationId xmlns:a16="http://schemas.microsoft.com/office/drawing/2014/main" id="{8385C4D5-C22B-3DD6-5605-AA5B91464FB8}"/>
              </a:ext>
            </a:extLst>
          </p:cNvPr>
          <p:cNvSpPr/>
          <p:nvPr/>
        </p:nvSpPr>
        <p:spPr>
          <a:xfrm>
            <a:off x="7653121" y="3009643"/>
            <a:ext cx="3533558"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armar rompecabezas</a:t>
            </a:r>
            <a:endParaRPr lang="en-US" dirty="0"/>
          </a:p>
        </p:txBody>
      </p:sp>
      <p:sp>
        <p:nvSpPr>
          <p:cNvPr id="14" name="Rectangle 13">
            <a:extLst>
              <a:ext uri="{FF2B5EF4-FFF2-40B4-BE49-F238E27FC236}">
                <a16:creationId xmlns:a16="http://schemas.microsoft.com/office/drawing/2014/main" id="{506E289A-9EE6-23E9-F917-2E16FCE425AC}"/>
              </a:ext>
            </a:extLst>
          </p:cNvPr>
          <p:cNvSpPr/>
          <p:nvPr/>
        </p:nvSpPr>
        <p:spPr>
          <a:xfrm>
            <a:off x="5095875" y="3616941"/>
            <a:ext cx="1843519"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Les</a:t>
            </a:r>
            <a:endParaRPr lang="en-US" dirty="0"/>
          </a:p>
        </p:txBody>
      </p:sp>
      <p:sp>
        <p:nvSpPr>
          <p:cNvPr id="15" name="Rectangle 14">
            <a:extLst>
              <a:ext uri="{FF2B5EF4-FFF2-40B4-BE49-F238E27FC236}">
                <a16:creationId xmlns:a16="http://schemas.microsoft.com/office/drawing/2014/main" id="{F84FD5FA-649E-C9C7-DC0B-550A318091D6}"/>
              </a:ext>
            </a:extLst>
          </p:cNvPr>
          <p:cNvSpPr/>
          <p:nvPr/>
        </p:nvSpPr>
        <p:spPr>
          <a:xfrm>
            <a:off x="7653121" y="3595589"/>
            <a:ext cx="3533558"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hornear</a:t>
            </a:r>
            <a:endParaRPr lang="en-US" dirty="0"/>
          </a:p>
        </p:txBody>
      </p:sp>
      <p:sp>
        <p:nvSpPr>
          <p:cNvPr id="16" name="Rectangle 15">
            <a:extLst>
              <a:ext uri="{FF2B5EF4-FFF2-40B4-BE49-F238E27FC236}">
                <a16:creationId xmlns:a16="http://schemas.microsoft.com/office/drawing/2014/main" id="{864ABF19-8EC5-4FAA-CA10-EEC699A8EB4C}"/>
              </a:ext>
            </a:extLst>
          </p:cNvPr>
          <p:cNvSpPr/>
          <p:nvPr/>
        </p:nvSpPr>
        <p:spPr>
          <a:xfrm>
            <a:off x="5095875" y="4195377"/>
            <a:ext cx="1843519"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Le</a:t>
            </a:r>
            <a:endParaRPr lang="en-US" dirty="0"/>
          </a:p>
        </p:txBody>
      </p:sp>
      <p:sp>
        <p:nvSpPr>
          <p:cNvPr id="17" name="Rectangle 16">
            <a:extLst>
              <a:ext uri="{FF2B5EF4-FFF2-40B4-BE49-F238E27FC236}">
                <a16:creationId xmlns:a16="http://schemas.microsoft.com/office/drawing/2014/main" id="{7E18939D-8C3D-B897-FD0E-8F3CDBD97FED}"/>
              </a:ext>
            </a:extLst>
          </p:cNvPr>
          <p:cNvSpPr/>
          <p:nvPr/>
        </p:nvSpPr>
        <p:spPr>
          <a:xfrm>
            <a:off x="7653121" y="4172010"/>
            <a:ext cx="3533558"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jugar al ajedrez</a:t>
            </a:r>
            <a:endParaRPr lang="en-US" dirty="0"/>
          </a:p>
        </p:txBody>
      </p:sp>
      <p:sp>
        <p:nvSpPr>
          <p:cNvPr id="18" name="Rectangle 17">
            <a:extLst>
              <a:ext uri="{FF2B5EF4-FFF2-40B4-BE49-F238E27FC236}">
                <a16:creationId xmlns:a16="http://schemas.microsoft.com/office/drawing/2014/main" id="{67E584A4-632E-A56C-926C-E233E27D4E8E}"/>
              </a:ext>
            </a:extLst>
          </p:cNvPr>
          <p:cNvSpPr/>
          <p:nvPr/>
        </p:nvSpPr>
        <p:spPr>
          <a:xfrm>
            <a:off x="5095875" y="4710682"/>
            <a:ext cx="1843519"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Te</a:t>
            </a:r>
            <a:endParaRPr lang="en-US" dirty="0"/>
          </a:p>
        </p:txBody>
      </p:sp>
      <p:sp>
        <p:nvSpPr>
          <p:cNvPr id="19" name="Rectangle 18">
            <a:extLst>
              <a:ext uri="{FF2B5EF4-FFF2-40B4-BE49-F238E27FC236}">
                <a16:creationId xmlns:a16="http://schemas.microsoft.com/office/drawing/2014/main" id="{8347AF69-C80C-75DD-595C-28A6D8FE1303}"/>
              </a:ext>
            </a:extLst>
          </p:cNvPr>
          <p:cNvSpPr/>
          <p:nvPr/>
        </p:nvSpPr>
        <p:spPr>
          <a:xfrm>
            <a:off x="7653121" y="4748431"/>
            <a:ext cx="3533558"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dibujar y pintar</a:t>
            </a:r>
            <a:endParaRPr lang="en-US" dirty="0"/>
          </a:p>
        </p:txBody>
      </p:sp>
      <p:sp>
        <p:nvSpPr>
          <p:cNvPr id="20" name="Rectangle 19">
            <a:extLst>
              <a:ext uri="{FF2B5EF4-FFF2-40B4-BE49-F238E27FC236}">
                <a16:creationId xmlns:a16="http://schemas.microsoft.com/office/drawing/2014/main" id="{CB221791-20B7-014F-F4B1-33B13BDCB361}"/>
              </a:ext>
            </a:extLst>
          </p:cNvPr>
          <p:cNvSpPr/>
          <p:nvPr/>
        </p:nvSpPr>
        <p:spPr>
          <a:xfrm>
            <a:off x="5095875" y="5256226"/>
            <a:ext cx="1843519"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Les</a:t>
            </a:r>
            <a:endParaRPr lang="en-US" dirty="0"/>
          </a:p>
        </p:txBody>
      </p:sp>
      <p:sp>
        <p:nvSpPr>
          <p:cNvPr id="21" name="Rectangle 20">
            <a:extLst>
              <a:ext uri="{FF2B5EF4-FFF2-40B4-BE49-F238E27FC236}">
                <a16:creationId xmlns:a16="http://schemas.microsoft.com/office/drawing/2014/main" id="{961B7BB5-186D-508C-53AF-37D3BC96C7E3}"/>
              </a:ext>
            </a:extLst>
          </p:cNvPr>
          <p:cNvSpPr/>
          <p:nvPr/>
        </p:nvSpPr>
        <p:spPr>
          <a:xfrm>
            <a:off x="7653121" y="5256226"/>
            <a:ext cx="3533558" cy="373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tomar fotos</a:t>
            </a:r>
            <a:endParaRPr lang="en-US" dirty="0"/>
          </a:p>
        </p:txBody>
      </p:sp>
      <p:sp>
        <p:nvSpPr>
          <p:cNvPr id="22" name="Rectangle 21">
            <a:extLst>
              <a:ext uri="{FF2B5EF4-FFF2-40B4-BE49-F238E27FC236}">
                <a16:creationId xmlns:a16="http://schemas.microsoft.com/office/drawing/2014/main" id="{2EE9983E-E848-5B19-7C4C-8ADE48240356}"/>
              </a:ext>
            </a:extLst>
          </p:cNvPr>
          <p:cNvSpPr/>
          <p:nvPr/>
        </p:nvSpPr>
        <p:spPr>
          <a:xfrm>
            <a:off x="5172615" y="5791487"/>
            <a:ext cx="1843519" cy="37349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Os</a:t>
            </a:r>
            <a:endParaRPr lang="en-US" dirty="0"/>
          </a:p>
        </p:txBody>
      </p:sp>
      <p:sp>
        <p:nvSpPr>
          <p:cNvPr id="23" name="Rectangle 22">
            <a:extLst>
              <a:ext uri="{FF2B5EF4-FFF2-40B4-BE49-F238E27FC236}">
                <a16:creationId xmlns:a16="http://schemas.microsoft.com/office/drawing/2014/main" id="{D9C82297-8F29-D884-45C6-589D52854D4E}"/>
              </a:ext>
            </a:extLst>
          </p:cNvPr>
          <p:cNvSpPr/>
          <p:nvPr/>
        </p:nvSpPr>
        <p:spPr>
          <a:xfrm>
            <a:off x="7691221" y="5849851"/>
            <a:ext cx="3533558" cy="37349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coser y tejer</a:t>
            </a:r>
            <a:endParaRPr lang="en-US" dirty="0"/>
          </a:p>
        </p:txBody>
      </p:sp>
    </p:spTree>
    <p:extLst>
      <p:ext uri="{BB962C8B-B14F-4D97-AF65-F5344CB8AC3E}">
        <p14:creationId xmlns:p14="http://schemas.microsoft.com/office/powerpoint/2010/main" val="249040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1000"/>
                                        <p:tgtEl>
                                          <p:spTgt spid="19"/>
                                        </p:tgtEl>
                                      </p:cBhvr>
                                    </p:animEffect>
                                    <p:anim calcmode="lin" valueType="num">
                                      <p:cBhvr>
                                        <p:cTn id="113" dur="1000" fill="hold"/>
                                        <p:tgtEl>
                                          <p:spTgt spid="19"/>
                                        </p:tgtEl>
                                        <p:attrNameLst>
                                          <p:attrName>ppt_x</p:attrName>
                                        </p:attrNameLst>
                                      </p:cBhvr>
                                      <p:tavLst>
                                        <p:tav tm="0">
                                          <p:val>
                                            <p:strVal val="#ppt_x"/>
                                          </p:val>
                                        </p:tav>
                                        <p:tav tm="100000">
                                          <p:val>
                                            <p:strVal val="#ppt_x"/>
                                          </p:val>
                                        </p:tav>
                                      </p:tavLst>
                                    </p:anim>
                                    <p:anim calcmode="lin" valueType="num">
                                      <p:cBhvr>
                                        <p:cTn id="1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1000"/>
                                        <p:tgtEl>
                                          <p:spTgt spid="20"/>
                                        </p:tgtEl>
                                      </p:cBhvr>
                                    </p:animEffect>
                                    <p:anim calcmode="lin" valueType="num">
                                      <p:cBhvr>
                                        <p:cTn id="120" dur="1000" fill="hold"/>
                                        <p:tgtEl>
                                          <p:spTgt spid="20"/>
                                        </p:tgtEl>
                                        <p:attrNameLst>
                                          <p:attrName>ppt_x</p:attrName>
                                        </p:attrNameLst>
                                      </p:cBhvr>
                                      <p:tavLst>
                                        <p:tav tm="0">
                                          <p:val>
                                            <p:strVal val="#ppt_x"/>
                                          </p:val>
                                        </p:tav>
                                        <p:tav tm="100000">
                                          <p:val>
                                            <p:strVal val="#ppt_x"/>
                                          </p:val>
                                        </p:tav>
                                      </p:tavLst>
                                    </p:anim>
                                    <p:anim calcmode="lin" valueType="num">
                                      <p:cBhvr>
                                        <p:cTn id="1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1000"/>
                                        <p:tgtEl>
                                          <p:spTgt spid="21"/>
                                        </p:tgtEl>
                                      </p:cBhvr>
                                    </p:animEffect>
                                    <p:anim calcmode="lin" valueType="num">
                                      <p:cBhvr>
                                        <p:cTn id="127" dur="1000" fill="hold"/>
                                        <p:tgtEl>
                                          <p:spTgt spid="21"/>
                                        </p:tgtEl>
                                        <p:attrNameLst>
                                          <p:attrName>ppt_x</p:attrName>
                                        </p:attrNameLst>
                                      </p:cBhvr>
                                      <p:tavLst>
                                        <p:tav tm="0">
                                          <p:val>
                                            <p:strVal val="#ppt_x"/>
                                          </p:val>
                                        </p:tav>
                                        <p:tav tm="100000">
                                          <p:val>
                                            <p:strVal val="#ppt_x"/>
                                          </p:val>
                                        </p:tav>
                                      </p:tavLst>
                                    </p:anim>
                                    <p:anim calcmode="lin" valueType="num">
                                      <p:cBhvr>
                                        <p:cTn id="1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3"/>
                                        </p:tgtEl>
                                        <p:attrNameLst>
                                          <p:attrName>style.visibility</p:attrName>
                                        </p:attrNameLst>
                                      </p:cBhvr>
                                      <p:to>
                                        <p:strVal val="visible"/>
                                      </p:to>
                                    </p:set>
                                    <p:animEffect transition="in" filter="fade">
                                      <p:cBhvr>
                                        <p:cTn id="140" dur="1000"/>
                                        <p:tgtEl>
                                          <p:spTgt spid="23"/>
                                        </p:tgtEl>
                                      </p:cBhvr>
                                    </p:animEffect>
                                    <p:anim calcmode="lin" valueType="num">
                                      <p:cBhvr>
                                        <p:cTn id="141" dur="1000" fill="hold"/>
                                        <p:tgtEl>
                                          <p:spTgt spid="23"/>
                                        </p:tgtEl>
                                        <p:attrNameLst>
                                          <p:attrName>ppt_x</p:attrName>
                                        </p:attrNameLst>
                                      </p:cBhvr>
                                      <p:tavLst>
                                        <p:tav tm="0">
                                          <p:val>
                                            <p:strVal val="#ppt_x"/>
                                          </p:val>
                                        </p:tav>
                                        <p:tav tm="100000">
                                          <p:val>
                                            <p:strVal val="#ppt_x"/>
                                          </p:val>
                                        </p:tav>
                                      </p:tavLst>
                                    </p:anim>
                                    <p:anim calcmode="lin" valueType="num">
                                      <p:cBhvr>
                                        <p:cTn id="1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BEE9-2B7B-E331-DE3F-6DDB37859B0D}"/>
              </a:ext>
            </a:extLst>
          </p:cNvPr>
          <p:cNvSpPr>
            <a:spLocks noGrp="1"/>
          </p:cNvSpPr>
          <p:nvPr>
            <p:ph type="title"/>
          </p:nvPr>
        </p:nvSpPr>
        <p:spPr/>
        <p:txBody>
          <a:bodyPr>
            <a:normAutofit/>
          </a:bodyPr>
          <a:lstStyle/>
          <a:p>
            <a:r>
              <a:rPr lang="en-US" sz="4000" b="1" dirty="0" err="1"/>
              <a:t>Negativos</a:t>
            </a:r>
            <a:endParaRPr lang="en-US" sz="4000" b="1" dirty="0"/>
          </a:p>
        </p:txBody>
      </p:sp>
      <p:sp>
        <p:nvSpPr>
          <p:cNvPr id="3" name="Content Placeholder 2">
            <a:extLst>
              <a:ext uri="{FF2B5EF4-FFF2-40B4-BE49-F238E27FC236}">
                <a16:creationId xmlns:a16="http://schemas.microsoft.com/office/drawing/2014/main" id="{D185291D-1D9D-DEB7-051C-725AD9AF7A36}"/>
              </a:ext>
            </a:extLst>
          </p:cNvPr>
          <p:cNvSpPr>
            <a:spLocks noGrp="1"/>
          </p:cNvSpPr>
          <p:nvPr>
            <p:ph idx="1"/>
          </p:nvPr>
        </p:nvSpPr>
        <p:spPr>
          <a:xfrm>
            <a:off x="447236" y="1905688"/>
            <a:ext cx="11439963" cy="4505124"/>
          </a:xfrm>
        </p:spPr>
        <p:txBody>
          <a:bodyPr>
            <a:normAutofit/>
          </a:bodyPr>
          <a:lstStyle/>
          <a:p>
            <a:pPr>
              <a:buFont typeface="Wingdings" panose="05000000000000000000" pitchFamily="2" charset="2"/>
              <a:buChar char="q"/>
            </a:pPr>
            <a:r>
              <a:rPr lang="en-US" sz="2400" b="1" dirty="0"/>
              <a:t>To answer a question negatively in Spanish, you often use NO twice. </a:t>
            </a:r>
          </a:p>
          <a:p>
            <a:pPr>
              <a:buFont typeface="Wingdings" panose="05000000000000000000" pitchFamily="2" charset="2"/>
              <a:buChar char="q"/>
            </a:pPr>
            <a:r>
              <a:rPr lang="en-US" sz="2400" b="1" dirty="0"/>
              <a:t>The first no, answers the question. </a:t>
            </a:r>
          </a:p>
          <a:p>
            <a:pPr>
              <a:buFont typeface="Wingdings" panose="05000000000000000000" pitchFamily="2" charset="2"/>
              <a:buChar char="q"/>
            </a:pPr>
            <a:r>
              <a:rPr lang="en-US" sz="2400" b="1" dirty="0"/>
              <a:t>The second no, is used to express don’t . </a:t>
            </a:r>
          </a:p>
          <a:p>
            <a:pPr>
              <a:buFont typeface="Wingdings" panose="05000000000000000000" pitchFamily="2" charset="2"/>
              <a:buChar char="q"/>
            </a:pPr>
            <a:r>
              <a:rPr lang="en-US" sz="2400" b="1" dirty="0"/>
              <a:t>In Spanish you use double negatives. </a:t>
            </a:r>
          </a:p>
          <a:p>
            <a:pPr lvl="1">
              <a:buFont typeface="Wingdings" panose="05000000000000000000" pitchFamily="2" charset="2"/>
              <a:buChar char="Ø"/>
            </a:pPr>
            <a:r>
              <a:rPr lang="en-US" sz="2000" dirty="0"/>
              <a:t>¿</a:t>
            </a:r>
            <a:r>
              <a:rPr lang="en-US" sz="2000" dirty="0" err="1"/>
              <a:t>Te</a:t>
            </a:r>
            <a:r>
              <a:rPr lang="en-US" sz="2000" dirty="0"/>
              <a:t> </a:t>
            </a:r>
            <a:r>
              <a:rPr lang="en-US" sz="2000" dirty="0" err="1"/>
              <a:t>gusta</a:t>
            </a:r>
            <a:r>
              <a:rPr lang="en-US" sz="2000" dirty="0"/>
              <a:t> </a:t>
            </a:r>
            <a:r>
              <a:rPr lang="en-US" sz="2000" dirty="0" err="1"/>
              <a:t>bailar</a:t>
            </a:r>
            <a:r>
              <a:rPr lang="en-US" sz="2000" dirty="0"/>
              <a:t>? No, no me </a:t>
            </a:r>
            <a:r>
              <a:rPr lang="en-US" sz="2000" dirty="0" err="1"/>
              <a:t>gusta</a:t>
            </a:r>
            <a:r>
              <a:rPr lang="en-US" sz="2000" dirty="0"/>
              <a:t>. Do you like to dance? No, I don’t. </a:t>
            </a:r>
          </a:p>
          <a:p>
            <a:pPr lvl="1">
              <a:buFont typeface="Wingdings" panose="05000000000000000000" pitchFamily="2" charset="2"/>
              <a:buChar char="Ø"/>
            </a:pPr>
            <a:r>
              <a:rPr lang="en-US" sz="2000" dirty="0"/>
              <a:t>¿</a:t>
            </a:r>
            <a:r>
              <a:rPr lang="en-US" sz="2000" dirty="0" err="1"/>
              <a:t>Te</a:t>
            </a:r>
            <a:r>
              <a:rPr lang="en-US" sz="2000" dirty="0"/>
              <a:t> </a:t>
            </a:r>
            <a:r>
              <a:rPr lang="en-US" sz="2000" dirty="0" err="1"/>
              <a:t>gusta</a:t>
            </a:r>
            <a:r>
              <a:rPr lang="en-US" sz="2000" dirty="0"/>
              <a:t> </a:t>
            </a:r>
            <a:r>
              <a:rPr lang="en-US" sz="2000" dirty="0" err="1"/>
              <a:t>jugar</a:t>
            </a:r>
            <a:r>
              <a:rPr lang="en-US" sz="2000" dirty="0"/>
              <a:t> </a:t>
            </a:r>
            <a:r>
              <a:rPr lang="en-US" sz="2000" dirty="0" err="1"/>
              <a:t>ajedrez</a:t>
            </a:r>
            <a:r>
              <a:rPr lang="en-US" sz="2000" dirty="0"/>
              <a:t>? No, no me </a:t>
            </a:r>
            <a:r>
              <a:rPr lang="en-US" sz="2000" dirty="0" err="1"/>
              <a:t>gusta</a:t>
            </a:r>
            <a:r>
              <a:rPr lang="en-US" sz="2000" dirty="0"/>
              <a:t> para nada. Do you like to play chess? No, I don’t like it at all. </a:t>
            </a:r>
          </a:p>
          <a:p>
            <a:pPr lvl="1">
              <a:buFont typeface="Wingdings" panose="05000000000000000000" pitchFamily="2" charset="2"/>
              <a:buChar char="Ø"/>
            </a:pPr>
            <a:r>
              <a:rPr lang="en-US" sz="2000" dirty="0"/>
              <a:t>No me </a:t>
            </a:r>
            <a:r>
              <a:rPr lang="en-US" sz="2000" dirty="0" err="1"/>
              <a:t>gusta</a:t>
            </a:r>
            <a:r>
              <a:rPr lang="en-US" sz="2000" dirty="0"/>
              <a:t> </a:t>
            </a:r>
            <a:r>
              <a:rPr lang="en-US" sz="2000" dirty="0" err="1"/>
              <a:t>ni</a:t>
            </a:r>
            <a:r>
              <a:rPr lang="en-US" sz="2000" dirty="0"/>
              <a:t> </a:t>
            </a:r>
            <a:r>
              <a:rPr lang="en-US" sz="2000" dirty="0" err="1"/>
              <a:t>coser</a:t>
            </a:r>
            <a:r>
              <a:rPr lang="en-US" sz="2000" dirty="0"/>
              <a:t> </a:t>
            </a:r>
            <a:r>
              <a:rPr lang="en-US" sz="2000" dirty="0" err="1"/>
              <a:t>ni</a:t>
            </a:r>
            <a:r>
              <a:rPr lang="en-US" sz="2000" dirty="0"/>
              <a:t> </a:t>
            </a:r>
            <a:r>
              <a:rPr lang="en-US" sz="2000" dirty="0" err="1"/>
              <a:t>tejer</a:t>
            </a:r>
            <a:r>
              <a:rPr lang="en-US" sz="2000" dirty="0"/>
              <a:t>. I don't like neither sewing nor knitting.</a:t>
            </a:r>
          </a:p>
        </p:txBody>
      </p:sp>
      <p:pic>
        <p:nvPicPr>
          <p:cNvPr id="5" name="Picture 4" descr="Logo&#10;&#10;Description automatically generated">
            <a:extLst>
              <a:ext uri="{FF2B5EF4-FFF2-40B4-BE49-F238E27FC236}">
                <a16:creationId xmlns:a16="http://schemas.microsoft.com/office/drawing/2014/main" id="{E88FB9B7-C137-F142-942C-B280829F56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24087" y="42485"/>
            <a:ext cx="2657911" cy="1777478"/>
          </a:xfrm>
          <a:prstGeom prst="rect">
            <a:avLst/>
          </a:prstGeom>
        </p:spPr>
      </p:pic>
    </p:spTree>
    <p:extLst>
      <p:ext uri="{BB962C8B-B14F-4D97-AF65-F5344CB8AC3E}">
        <p14:creationId xmlns:p14="http://schemas.microsoft.com/office/powerpoint/2010/main" val="26434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75C32-026B-131F-5137-477CA7DA1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19A80-7957-4AAB-CDBF-0095A1223364}"/>
              </a:ext>
            </a:extLst>
          </p:cNvPr>
          <p:cNvSpPr>
            <a:spLocks noGrp="1"/>
          </p:cNvSpPr>
          <p:nvPr>
            <p:ph type="title"/>
          </p:nvPr>
        </p:nvSpPr>
        <p:spPr>
          <a:xfrm>
            <a:off x="1027431" y="489746"/>
            <a:ext cx="3547533" cy="1618396"/>
          </a:xfrm>
        </p:spPr>
        <p:txBody>
          <a:bodyPr/>
          <a:lstStyle/>
          <a:p>
            <a:pPr algn="ctr"/>
            <a:r>
              <a:rPr lang="es-GT" sz="3600" dirty="0"/>
              <a:t>WHOLE CLASS ACTIVITY! </a:t>
            </a:r>
            <a:br>
              <a:rPr lang="es-GT" sz="3600" dirty="0"/>
            </a:br>
            <a:endParaRPr lang="en-US" dirty="0"/>
          </a:p>
        </p:txBody>
      </p:sp>
      <p:sp>
        <p:nvSpPr>
          <p:cNvPr id="4" name="Text Placeholder 3">
            <a:extLst>
              <a:ext uri="{FF2B5EF4-FFF2-40B4-BE49-F238E27FC236}">
                <a16:creationId xmlns:a16="http://schemas.microsoft.com/office/drawing/2014/main" id="{D9BC5D62-A33A-8B0A-1554-C24B6CB259BB}"/>
              </a:ext>
            </a:extLst>
          </p:cNvPr>
          <p:cNvSpPr>
            <a:spLocks noGrp="1"/>
          </p:cNvSpPr>
          <p:nvPr>
            <p:ph type="body" sz="half" idx="2"/>
          </p:nvPr>
        </p:nvSpPr>
        <p:spPr>
          <a:xfrm>
            <a:off x="4964738" y="374149"/>
            <a:ext cx="6700604" cy="3600311"/>
          </a:xfrm>
        </p:spPr>
        <p:txBody>
          <a:bodyPr/>
          <a:lstStyle/>
          <a:p>
            <a:r>
              <a:rPr lang="es-GT" sz="2000" b="1" dirty="0"/>
              <a:t>A mí TAMBIÉN </a:t>
            </a:r>
            <a:r>
              <a:rPr lang="es-GT" sz="2000" b="1" dirty="0" err="1"/>
              <a:t>or</a:t>
            </a:r>
            <a:r>
              <a:rPr lang="es-GT" sz="2000" b="1" dirty="0"/>
              <a:t> A mí TAMPOCO.</a:t>
            </a:r>
            <a:endParaRPr lang="es-GT" sz="2800" b="1" dirty="0">
              <a:latin typeface="Arial" panose="020B0604020202020204" pitchFamily="34" charset="0"/>
              <a:cs typeface="Arial" panose="020B0604020202020204" pitchFamily="34" charset="0"/>
            </a:endParaRPr>
          </a:p>
          <a:p>
            <a:endParaRPr lang="es-GT" sz="1800" dirty="0"/>
          </a:p>
          <a:p>
            <a:endParaRPr lang="es-GT" dirty="0"/>
          </a:p>
          <a:p>
            <a:endParaRPr lang="en-US" dirty="0"/>
          </a:p>
        </p:txBody>
      </p:sp>
      <p:pic>
        <p:nvPicPr>
          <p:cNvPr id="12290" name="Picture 2" descr="Personajes pensativos Personajes de tormenta de ideas">
            <a:extLst>
              <a:ext uri="{FF2B5EF4-FFF2-40B4-BE49-F238E27FC236}">
                <a16:creationId xmlns:a16="http://schemas.microsoft.com/office/drawing/2014/main" id="{0C9FBDEA-704B-B8CA-338A-1CE4FEB52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894" y="2548171"/>
            <a:ext cx="8017002" cy="33259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con&#10;&#10;Description automatically generated">
            <a:extLst>
              <a:ext uri="{FF2B5EF4-FFF2-40B4-BE49-F238E27FC236}">
                <a16:creationId xmlns:a16="http://schemas.microsoft.com/office/drawing/2014/main" id="{AECDB00E-6C8B-D3CD-6625-C37FFBF01D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83069" y="-6177"/>
            <a:ext cx="2708931" cy="1467337"/>
          </a:xfrm>
          <a:prstGeom prst="rect">
            <a:avLst/>
          </a:prstGeom>
        </p:spPr>
      </p:pic>
    </p:spTree>
    <p:extLst>
      <p:ext uri="{BB962C8B-B14F-4D97-AF65-F5344CB8AC3E}">
        <p14:creationId xmlns:p14="http://schemas.microsoft.com/office/powerpoint/2010/main" val="2975845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300402" y="721518"/>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¿Cómo está el clima?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How</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the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weather</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like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today</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¿C</a:t>
            </a:r>
            <a:r>
              <a:rPr lang="es-GT" sz="4000" b="1" i="1" dirty="0" err="1">
                <a:effectLst/>
                <a:latin typeface="Aptos" panose="020B0004020202020204" pitchFamily="34" charset="0"/>
                <a:ea typeface="Aptos" panose="020B0004020202020204" pitchFamily="34" charset="0"/>
                <a:cs typeface="Times New Roman" panose="02020603050405020304" pitchFamily="18" charset="0"/>
              </a:rPr>
              <a:t>uál</a:t>
            </a:r>
            <a:r>
              <a:rPr lang="es-GT" sz="4000" b="1" i="1" dirty="0">
                <a:effectLst/>
                <a:latin typeface="Aptos" panose="020B0004020202020204" pitchFamily="34" charset="0"/>
                <a:ea typeface="Aptos" panose="020B0004020202020204" pitchFamily="34" charset="0"/>
                <a:cs typeface="Times New Roman" panose="02020603050405020304" pitchFamily="18" charset="0"/>
              </a:rPr>
              <a:t> es tu estación favorita</a:t>
            </a:r>
            <a:r>
              <a:rPr lang="es-MX" sz="40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latin typeface="Aptos" panose="020B0004020202020204" pitchFamily="34" charset="0"/>
                <a:ea typeface="Aptos" panose="020B0004020202020204" pitchFamily="34" charset="0"/>
                <a:cs typeface="Times New Roman" panose="02020603050405020304" pitchFamily="18" charset="0"/>
              </a:rPr>
              <a:t>What</a:t>
            </a:r>
            <a:r>
              <a:rPr lang="es-MX" sz="1200" b="1" i="1" dirty="0">
                <a:latin typeface="Aptos" panose="020B0004020202020204" pitchFamily="34" charset="0"/>
                <a:ea typeface="Aptos" panose="020B0004020202020204" pitchFamily="34" charset="0"/>
                <a:cs typeface="Times New Roman" panose="02020603050405020304" pitchFamily="18" charset="0"/>
              </a:rPr>
              <a:t> </a:t>
            </a:r>
            <a:r>
              <a:rPr lang="es-MX" sz="1200" b="1" i="1" dirty="0" err="1">
                <a:latin typeface="Aptos" panose="020B0004020202020204" pitchFamily="34" charset="0"/>
                <a:ea typeface="Aptos" panose="020B0004020202020204" pitchFamily="34" charset="0"/>
                <a:cs typeface="Times New Roman" panose="02020603050405020304" pitchFamily="18" charset="0"/>
              </a:rPr>
              <a:t>is</a:t>
            </a:r>
            <a:r>
              <a:rPr lang="es-MX" sz="1200" b="1" i="1" dirty="0">
                <a:latin typeface="Aptos" panose="020B0004020202020204" pitchFamily="34" charset="0"/>
                <a:ea typeface="Aptos" panose="020B0004020202020204" pitchFamily="34" charset="0"/>
                <a:cs typeface="Times New Roman" panose="02020603050405020304" pitchFamily="18" charset="0"/>
              </a:rPr>
              <a:t> </a:t>
            </a:r>
            <a:r>
              <a:rPr lang="es-MX" sz="1200" b="1" i="1" dirty="0" err="1">
                <a:latin typeface="Aptos" panose="020B0004020202020204" pitchFamily="34" charset="0"/>
                <a:ea typeface="Aptos" panose="020B0004020202020204" pitchFamily="34" charset="0"/>
                <a:cs typeface="Times New Roman" panose="02020603050405020304" pitchFamily="18" charset="0"/>
              </a:rPr>
              <a:t>your</a:t>
            </a:r>
            <a:r>
              <a:rPr lang="es-MX" sz="1200" b="1" i="1" dirty="0">
                <a:latin typeface="Aptos" panose="020B0004020202020204" pitchFamily="34" charset="0"/>
                <a:ea typeface="Aptos" panose="020B0004020202020204" pitchFamily="34" charset="0"/>
                <a:cs typeface="Times New Roman" panose="02020603050405020304" pitchFamily="18" charset="0"/>
              </a:rPr>
              <a:t> favorite </a:t>
            </a:r>
            <a:r>
              <a:rPr lang="es-MX" sz="1200" b="1" i="1" dirty="0" err="1">
                <a:latin typeface="Aptos" panose="020B0004020202020204" pitchFamily="34" charset="0"/>
                <a:ea typeface="Aptos" panose="020B0004020202020204" pitchFamily="34" charset="0"/>
                <a:cs typeface="Times New Roman" panose="02020603050405020304" pitchFamily="18" charset="0"/>
              </a:rPr>
              <a:t>season</a:t>
            </a:r>
            <a:r>
              <a:rPr lang="es-MX" sz="1200" b="1" i="1" dirty="0">
                <a:latin typeface="Aptos" panose="020B0004020202020204" pitchFamily="34" charset="0"/>
                <a:ea typeface="Aptos" panose="020B0004020202020204" pitchFamily="34" charset="0"/>
                <a:cs typeface="Times New Roman" panose="02020603050405020304" pitchFamily="18" charset="0"/>
              </a:rPr>
              <a:t>?</a:t>
            </a:r>
            <a:endParaRPr lang="es-MX" sz="1200" b="1" i="1" dirty="0">
              <a:effectLst/>
              <a:latin typeface="Aptos" panose="020B0004020202020204" pitchFamily="34" charset="0"/>
              <a:ea typeface="Aptos" panose="020B0004020202020204" pitchFamily="34" charset="0"/>
              <a:cs typeface="Times New Roman" panose="02020603050405020304" pitchFamily="18" charset="0"/>
            </a:endParaRPr>
          </a:p>
          <a:p>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BCB5-773E-64DC-728C-F1A1DD7A629C}"/>
              </a:ext>
            </a:extLst>
          </p:cNvPr>
          <p:cNvSpPr>
            <a:spLocks noGrp="1"/>
          </p:cNvSpPr>
          <p:nvPr>
            <p:ph type="title"/>
          </p:nvPr>
        </p:nvSpPr>
        <p:spPr/>
        <p:txBody>
          <a:bodyPr/>
          <a:lstStyle/>
          <a:p>
            <a:r>
              <a:rPr lang="en-US" dirty="0"/>
              <a:t>FRASES INFINITIVAS</a:t>
            </a:r>
          </a:p>
        </p:txBody>
      </p:sp>
      <p:sp>
        <p:nvSpPr>
          <p:cNvPr id="3" name="Text Placeholder 2">
            <a:extLst>
              <a:ext uri="{FF2B5EF4-FFF2-40B4-BE49-F238E27FC236}">
                <a16:creationId xmlns:a16="http://schemas.microsoft.com/office/drawing/2014/main" id="{AE91E1D8-2CED-8C5A-E572-9AE108A0A2A0}"/>
              </a:ext>
            </a:extLst>
          </p:cNvPr>
          <p:cNvSpPr>
            <a:spLocks noGrp="1"/>
          </p:cNvSpPr>
          <p:nvPr>
            <p:ph type="body" idx="1"/>
          </p:nvPr>
        </p:nvSpPr>
        <p:spPr/>
        <p:txBody>
          <a:bodyPr/>
          <a:lstStyle/>
          <a:p>
            <a:r>
              <a:rPr lang="en-US" sz="2400" b="1" dirty="0" err="1"/>
              <a:t>Frases</a:t>
            </a:r>
            <a:r>
              <a:rPr lang="en-US" sz="2400" b="1" dirty="0"/>
              <a:t> </a:t>
            </a:r>
            <a:r>
              <a:rPr lang="en-US" sz="2400" b="1" dirty="0" err="1"/>
              <a:t>infinitivas</a:t>
            </a:r>
            <a:endParaRPr lang="en-US" sz="2400" b="1" dirty="0"/>
          </a:p>
        </p:txBody>
      </p:sp>
      <p:sp>
        <p:nvSpPr>
          <p:cNvPr id="4" name="Content Placeholder 3">
            <a:extLst>
              <a:ext uri="{FF2B5EF4-FFF2-40B4-BE49-F238E27FC236}">
                <a16:creationId xmlns:a16="http://schemas.microsoft.com/office/drawing/2014/main" id="{E9E5740C-44E7-557A-7654-B00CDC7D2695}"/>
              </a:ext>
            </a:extLst>
          </p:cNvPr>
          <p:cNvSpPr>
            <a:spLocks noGrp="1"/>
          </p:cNvSpPr>
          <p:nvPr>
            <p:ph sz="half" idx="2"/>
          </p:nvPr>
        </p:nvSpPr>
        <p:spPr/>
        <p:txBody>
          <a:bodyPr>
            <a:normAutofit/>
          </a:bodyPr>
          <a:lstStyle/>
          <a:p>
            <a:pPr>
              <a:buFont typeface="Wingdings" panose="05000000000000000000" pitchFamily="2" charset="2"/>
              <a:buChar char="q"/>
            </a:pPr>
            <a:r>
              <a:rPr lang="en-US" sz="2000" b="1" dirty="0"/>
              <a:t>(A mi) me </a:t>
            </a:r>
            <a:r>
              <a:rPr lang="en-US" sz="2000" b="1" dirty="0" err="1"/>
              <a:t>gusta</a:t>
            </a:r>
            <a:endParaRPr lang="en-US" sz="2000" b="1" dirty="0"/>
          </a:p>
          <a:p>
            <a:pPr>
              <a:buFont typeface="Wingdings" panose="05000000000000000000" pitchFamily="2" charset="2"/>
              <a:buChar char="q"/>
            </a:pPr>
            <a:r>
              <a:rPr lang="en-US" sz="2000" b="1" dirty="0"/>
              <a:t>(A mi) me </a:t>
            </a:r>
            <a:r>
              <a:rPr lang="en-US" sz="2000" b="1" dirty="0" err="1"/>
              <a:t>gusta</a:t>
            </a:r>
            <a:r>
              <a:rPr lang="en-US" sz="2000" b="1" dirty="0"/>
              <a:t> </a:t>
            </a:r>
            <a:r>
              <a:rPr lang="en-US" sz="2000" b="1" dirty="0" err="1"/>
              <a:t>más</a:t>
            </a:r>
            <a:endParaRPr lang="en-US" sz="2000" b="1" dirty="0"/>
          </a:p>
          <a:p>
            <a:pPr>
              <a:buFont typeface="Wingdings" panose="05000000000000000000" pitchFamily="2" charset="2"/>
              <a:buChar char="q"/>
            </a:pPr>
            <a:r>
              <a:rPr lang="en-US" sz="2000" b="1" dirty="0"/>
              <a:t>(A mi) me </a:t>
            </a:r>
            <a:r>
              <a:rPr lang="en-US" sz="2000" b="1" dirty="0" err="1"/>
              <a:t>gusta</a:t>
            </a:r>
            <a:r>
              <a:rPr lang="en-US" sz="2000" b="1" dirty="0"/>
              <a:t> </a:t>
            </a:r>
            <a:r>
              <a:rPr lang="en-US" sz="2000" b="1" dirty="0" err="1"/>
              <a:t>mucho</a:t>
            </a:r>
            <a:endParaRPr lang="en-US" sz="2000" b="1" dirty="0"/>
          </a:p>
          <a:p>
            <a:pPr>
              <a:buFont typeface="Wingdings" panose="05000000000000000000" pitchFamily="2" charset="2"/>
              <a:buChar char="q"/>
            </a:pPr>
            <a:r>
              <a:rPr lang="en-US" sz="2000" b="1" dirty="0"/>
              <a:t>(A mi) no me </a:t>
            </a:r>
            <a:r>
              <a:rPr lang="en-US" sz="2000" b="1" dirty="0" err="1"/>
              <a:t>gusta</a:t>
            </a:r>
            <a:endParaRPr lang="en-US" sz="2000" b="1" dirty="0"/>
          </a:p>
          <a:p>
            <a:pPr>
              <a:buFont typeface="Wingdings" panose="05000000000000000000" pitchFamily="2" charset="2"/>
              <a:buChar char="q"/>
            </a:pPr>
            <a:r>
              <a:rPr lang="en-US" sz="2000" b="1" dirty="0"/>
              <a:t>(A mi) no me </a:t>
            </a:r>
            <a:r>
              <a:rPr lang="en-US" sz="2000" b="1" dirty="0" err="1"/>
              <a:t>gusta</a:t>
            </a:r>
            <a:r>
              <a:rPr lang="en-US" sz="2000" b="1" dirty="0"/>
              <a:t> nada</a:t>
            </a:r>
          </a:p>
          <a:p>
            <a:pPr>
              <a:buFont typeface="Wingdings" panose="05000000000000000000" pitchFamily="2" charset="2"/>
              <a:buChar char="q"/>
            </a:pPr>
            <a:r>
              <a:rPr lang="en-US" sz="2000" b="1" dirty="0"/>
              <a:t>(A mi) no me </a:t>
            </a:r>
            <a:r>
              <a:rPr lang="en-US" sz="2000" b="1" dirty="0" err="1"/>
              <a:t>gusta</a:t>
            </a:r>
            <a:r>
              <a:rPr lang="en-US" sz="2000" b="1" dirty="0"/>
              <a:t> </a:t>
            </a:r>
            <a:r>
              <a:rPr lang="en-US" sz="2000" b="1" dirty="0" err="1"/>
              <a:t>ni</a:t>
            </a:r>
            <a:r>
              <a:rPr lang="en-US" sz="2000" b="1" dirty="0"/>
              <a:t> … </a:t>
            </a:r>
            <a:r>
              <a:rPr lang="en-US" sz="2000" b="1" dirty="0" err="1"/>
              <a:t>ni</a:t>
            </a:r>
            <a:endParaRPr lang="en-US" sz="2000" b="1" dirty="0"/>
          </a:p>
        </p:txBody>
      </p:sp>
      <p:sp>
        <p:nvSpPr>
          <p:cNvPr id="5" name="Text Placeholder 4">
            <a:extLst>
              <a:ext uri="{FF2B5EF4-FFF2-40B4-BE49-F238E27FC236}">
                <a16:creationId xmlns:a16="http://schemas.microsoft.com/office/drawing/2014/main" id="{F0AFBD44-65FC-1C30-B483-CA6AB406C475}"/>
              </a:ext>
            </a:extLst>
          </p:cNvPr>
          <p:cNvSpPr>
            <a:spLocks noGrp="1"/>
          </p:cNvSpPr>
          <p:nvPr>
            <p:ph type="body" sz="quarter" idx="3"/>
          </p:nvPr>
        </p:nvSpPr>
        <p:spPr/>
        <p:txBody>
          <a:bodyPr/>
          <a:lstStyle/>
          <a:p>
            <a:r>
              <a:rPr lang="en-US" sz="2400" dirty="0"/>
              <a:t>Infinitive phrases</a:t>
            </a:r>
          </a:p>
        </p:txBody>
      </p:sp>
      <p:sp>
        <p:nvSpPr>
          <p:cNvPr id="6" name="Content Placeholder 5">
            <a:extLst>
              <a:ext uri="{FF2B5EF4-FFF2-40B4-BE49-F238E27FC236}">
                <a16:creationId xmlns:a16="http://schemas.microsoft.com/office/drawing/2014/main" id="{E5000349-9305-2026-A905-5899E919A3E6}"/>
              </a:ext>
            </a:extLst>
          </p:cNvPr>
          <p:cNvSpPr>
            <a:spLocks noGrp="1"/>
          </p:cNvSpPr>
          <p:nvPr>
            <p:ph sz="quarter" idx="4"/>
          </p:nvPr>
        </p:nvSpPr>
        <p:spPr/>
        <p:txBody>
          <a:bodyPr>
            <a:normAutofit/>
          </a:bodyPr>
          <a:lstStyle/>
          <a:p>
            <a:pPr>
              <a:buFont typeface="Wingdings" panose="05000000000000000000" pitchFamily="2" charset="2"/>
              <a:buChar char="q"/>
            </a:pPr>
            <a:r>
              <a:rPr lang="en-US" sz="2000" dirty="0"/>
              <a:t>I like</a:t>
            </a:r>
          </a:p>
          <a:p>
            <a:pPr>
              <a:buFont typeface="Wingdings" panose="05000000000000000000" pitchFamily="2" charset="2"/>
              <a:buChar char="q"/>
            </a:pPr>
            <a:r>
              <a:rPr lang="en-US" sz="2000" dirty="0"/>
              <a:t>I like better</a:t>
            </a:r>
          </a:p>
          <a:p>
            <a:pPr>
              <a:buFont typeface="Wingdings" panose="05000000000000000000" pitchFamily="2" charset="2"/>
              <a:buChar char="q"/>
            </a:pPr>
            <a:r>
              <a:rPr lang="en-US" sz="2000" dirty="0"/>
              <a:t>I like a lot</a:t>
            </a:r>
          </a:p>
          <a:p>
            <a:pPr>
              <a:buFont typeface="Wingdings" panose="05000000000000000000" pitchFamily="2" charset="2"/>
              <a:buChar char="q"/>
            </a:pPr>
            <a:r>
              <a:rPr lang="en-US" sz="2000" dirty="0"/>
              <a:t>I don’t like</a:t>
            </a:r>
          </a:p>
          <a:p>
            <a:pPr>
              <a:buFont typeface="Wingdings" panose="05000000000000000000" pitchFamily="2" charset="2"/>
              <a:buChar char="q"/>
            </a:pPr>
            <a:r>
              <a:rPr lang="en-US" sz="2000" dirty="0"/>
              <a:t>I don’t like it at all</a:t>
            </a:r>
          </a:p>
          <a:p>
            <a:pPr>
              <a:buFont typeface="Wingdings" panose="05000000000000000000" pitchFamily="2" charset="2"/>
              <a:buChar char="q"/>
            </a:pPr>
            <a:r>
              <a:rPr lang="en-US" sz="2000" dirty="0"/>
              <a:t>I don’t like neither … nor ….</a:t>
            </a:r>
          </a:p>
        </p:txBody>
      </p:sp>
    </p:spTree>
    <p:extLst>
      <p:ext uri="{BB962C8B-B14F-4D97-AF65-F5344CB8AC3E}">
        <p14:creationId xmlns:p14="http://schemas.microsoft.com/office/powerpoint/2010/main" val="62799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1D42C-5AED-4F04-B26B-A4BBB7A08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AC1ED-CCE3-DE79-6EF3-350DDF6AD4C5}"/>
              </a:ext>
            </a:extLst>
          </p:cNvPr>
          <p:cNvSpPr>
            <a:spLocks noGrp="1"/>
          </p:cNvSpPr>
          <p:nvPr>
            <p:ph type="title"/>
          </p:nvPr>
        </p:nvSpPr>
        <p:spPr/>
        <p:txBody>
          <a:bodyPr/>
          <a:lstStyle/>
          <a:p>
            <a:r>
              <a:rPr lang="en-US" dirty="0"/>
              <a:t>WHOLE CLASS CONVERSATION</a:t>
            </a:r>
            <a:br>
              <a:rPr lang="en-US" dirty="0"/>
            </a:br>
            <a:endParaRPr lang="en-US" dirty="0"/>
          </a:p>
        </p:txBody>
      </p:sp>
      <p:pic>
        <p:nvPicPr>
          <p:cNvPr id="1026" name="Picture 2" descr="whole-class discussion | MiddleWeb">
            <a:extLst>
              <a:ext uri="{FF2B5EF4-FFF2-40B4-BE49-F238E27FC236}">
                <a16:creationId xmlns:a16="http://schemas.microsoft.com/office/drawing/2014/main" id="{5F2F68AA-6EE6-53E2-920A-2C92AE5A56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92" r="22539"/>
          <a:stretch>
            <a:fillRect/>
          </a:stretch>
        </p:blipFill>
        <p:spPr bwMode="auto">
          <a:xfrm>
            <a:off x="6240349" y="1393368"/>
            <a:ext cx="4594561" cy="40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6126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7AF00757-D565-C83B-3606-AD211929A6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7F81D46-BBB2-F13D-8DDF-A9F3A720BF79}"/>
              </a:ext>
            </a:extLst>
          </p:cNvPr>
          <p:cNvSpPr/>
          <p:nvPr/>
        </p:nvSpPr>
        <p:spPr>
          <a:xfrm>
            <a:off x="985648" y="35052"/>
            <a:ext cx="5291327" cy="6784848"/>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2000" b="1" dirty="0">
                <a:solidFill>
                  <a:schemeClr val="bg1"/>
                </a:solidFill>
              </a:rPr>
              <a:t>Ana:</a:t>
            </a:r>
            <a:r>
              <a:rPr lang="es-ES" sz="2000" dirty="0">
                <a:solidFill>
                  <a:schemeClr val="bg1"/>
                </a:solidFill>
              </a:rPr>
              <a:t> ¿Qué te gusta hacer en tu tiempo libre?</a:t>
            </a:r>
            <a:br>
              <a:rPr lang="es-ES" sz="2000" dirty="0">
                <a:solidFill>
                  <a:schemeClr val="bg1"/>
                </a:solidFill>
              </a:rPr>
            </a:br>
            <a:r>
              <a:rPr lang="es-ES" sz="2000" b="1" dirty="0">
                <a:solidFill>
                  <a:schemeClr val="bg1"/>
                </a:solidFill>
              </a:rPr>
              <a:t>Luis:</a:t>
            </a:r>
            <a:r>
              <a:rPr lang="es-ES" sz="2000" dirty="0">
                <a:solidFill>
                  <a:schemeClr val="bg1"/>
                </a:solidFill>
              </a:rPr>
              <a:t> A mí me gusta ver documentales y leer libros. ¿Y a ti?</a:t>
            </a:r>
          </a:p>
          <a:p>
            <a:r>
              <a:rPr lang="es-ES" sz="2000" b="1" dirty="0">
                <a:solidFill>
                  <a:schemeClr val="bg1"/>
                </a:solidFill>
              </a:rPr>
              <a:t>Ana:</a:t>
            </a:r>
            <a:r>
              <a:rPr lang="es-ES" sz="2000" dirty="0">
                <a:solidFill>
                  <a:schemeClr val="bg1"/>
                </a:solidFill>
              </a:rPr>
              <a:t> A mí me gusta más escuchar música y practicar yoga.</a:t>
            </a:r>
            <a:br>
              <a:rPr lang="es-ES" sz="2000" dirty="0">
                <a:solidFill>
                  <a:schemeClr val="bg1"/>
                </a:solidFill>
              </a:rPr>
            </a:br>
            <a:r>
              <a:rPr lang="es-ES" sz="2000" b="1" dirty="0">
                <a:solidFill>
                  <a:schemeClr val="bg1"/>
                </a:solidFill>
              </a:rPr>
              <a:t>Luis:</a:t>
            </a:r>
            <a:r>
              <a:rPr lang="es-ES" sz="2000" dirty="0">
                <a:solidFill>
                  <a:schemeClr val="bg1"/>
                </a:solidFill>
              </a:rPr>
              <a:t> ¿Te gusta hacer ejercicio al aire libre?</a:t>
            </a:r>
          </a:p>
          <a:p>
            <a:r>
              <a:rPr lang="es-ES" sz="2000" b="1" dirty="0">
                <a:solidFill>
                  <a:schemeClr val="bg1"/>
                </a:solidFill>
              </a:rPr>
              <a:t>Ana:</a:t>
            </a:r>
            <a:r>
              <a:rPr lang="es-ES" sz="2000" dirty="0">
                <a:solidFill>
                  <a:schemeClr val="bg1"/>
                </a:solidFill>
              </a:rPr>
              <a:t> Sí, me gusta caminar y andar en bicicleta.</a:t>
            </a:r>
            <a:br>
              <a:rPr lang="es-ES" sz="2000" dirty="0">
                <a:solidFill>
                  <a:schemeClr val="bg1"/>
                </a:solidFill>
              </a:rPr>
            </a:br>
            <a:r>
              <a:rPr lang="es-ES" sz="2000" b="1" dirty="0">
                <a:solidFill>
                  <a:schemeClr val="bg1"/>
                </a:solidFill>
              </a:rPr>
              <a:t>Luis:</a:t>
            </a:r>
            <a:r>
              <a:rPr lang="es-ES" sz="2000" dirty="0">
                <a:solidFill>
                  <a:schemeClr val="bg1"/>
                </a:solidFill>
              </a:rPr>
              <a:t> ¿Qué no le gusta hacer a tu hermano?</a:t>
            </a:r>
          </a:p>
          <a:p>
            <a:r>
              <a:rPr lang="es-ES" sz="2000" b="1" dirty="0">
                <a:solidFill>
                  <a:schemeClr val="bg1"/>
                </a:solidFill>
              </a:rPr>
              <a:t>Ana:</a:t>
            </a:r>
            <a:r>
              <a:rPr lang="es-ES" sz="2000" dirty="0">
                <a:solidFill>
                  <a:schemeClr val="bg1"/>
                </a:solidFill>
              </a:rPr>
              <a:t> A él no le gustan las artes marciales ni los deportes extremos.</a:t>
            </a:r>
            <a:br>
              <a:rPr lang="es-ES" sz="2000" dirty="0">
                <a:solidFill>
                  <a:schemeClr val="bg1"/>
                </a:solidFill>
              </a:rPr>
            </a:br>
            <a:r>
              <a:rPr lang="es-ES" sz="2000" b="1" dirty="0">
                <a:solidFill>
                  <a:schemeClr val="bg1"/>
                </a:solidFill>
              </a:rPr>
              <a:t>Luis:</a:t>
            </a:r>
            <a:r>
              <a:rPr lang="es-ES" sz="2000" dirty="0">
                <a:solidFill>
                  <a:schemeClr val="bg1"/>
                </a:solidFill>
              </a:rPr>
              <a:t> Entiendo. ¿Te gustaría ir a un concierto este fin de semana?</a:t>
            </a:r>
          </a:p>
          <a:p>
            <a:r>
              <a:rPr lang="es-ES" sz="2000" b="1" dirty="0">
                <a:solidFill>
                  <a:schemeClr val="bg1"/>
                </a:solidFill>
              </a:rPr>
              <a:t>Ana:</a:t>
            </a:r>
            <a:r>
              <a:rPr lang="es-ES" sz="2000" dirty="0">
                <a:solidFill>
                  <a:schemeClr val="bg1"/>
                </a:solidFill>
              </a:rPr>
              <a:t> ¡Sí! Me gustaría ir a un concierto de música en vivo.</a:t>
            </a:r>
          </a:p>
          <a:p>
            <a:endParaRPr lang="es-ES" sz="1900" dirty="0">
              <a:solidFill>
                <a:schemeClr val="bg1"/>
              </a:solidFill>
            </a:endParaRPr>
          </a:p>
        </p:txBody>
      </p:sp>
      <p:pic>
        <p:nvPicPr>
          <p:cNvPr id="6146" name="Picture 2" descr="Fun hobby icons set, cartoon style | Premium Vector">
            <a:extLst>
              <a:ext uri="{FF2B5EF4-FFF2-40B4-BE49-F238E27FC236}">
                <a16:creationId xmlns:a16="http://schemas.microsoft.com/office/drawing/2014/main" id="{0F27B876-FD6B-2F69-0882-D72745D9D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602" y="954976"/>
            <a:ext cx="4944999" cy="494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701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7F36C-2A0C-0DD2-9324-F93528AE5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BF1D7-0610-97BD-66EB-7B455A693FF3}"/>
              </a:ext>
            </a:extLst>
          </p:cNvPr>
          <p:cNvSpPr>
            <a:spLocks noGrp="1"/>
          </p:cNvSpPr>
          <p:nvPr>
            <p:ph type="title"/>
          </p:nvPr>
        </p:nvSpPr>
        <p:spPr>
          <a:xfrm>
            <a:off x="913130" y="1450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B65E654F-EE2C-5BD1-50D9-AD39B5679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10" y="2419349"/>
            <a:ext cx="3772008" cy="3674873"/>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3" descr="Arrow Right with solid fill">
            <a:extLst>
              <a:ext uri="{FF2B5EF4-FFF2-40B4-BE49-F238E27FC236}">
                <a16:creationId xmlns:a16="http://schemas.microsoft.com/office/drawing/2014/main" id="{4B1586CF-9813-79BD-48A3-343E4A2844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50" y="10339451"/>
            <a:ext cx="338137" cy="339725"/>
          </a:xfrm>
          <a:prstGeom prst="rect">
            <a:avLst/>
          </a:prstGeom>
        </p:spPr>
      </p:pic>
      <p:sp>
        <p:nvSpPr>
          <p:cNvPr id="4" name="TextBox 3">
            <a:extLst>
              <a:ext uri="{FF2B5EF4-FFF2-40B4-BE49-F238E27FC236}">
                <a16:creationId xmlns:a16="http://schemas.microsoft.com/office/drawing/2014/main" id="{27C29472-B20A-DFE4-F33B-B8645F88CCA6}"/>
              </a:ext>
            </a:extLst>
          </p:cNvPr>
          <p:cNvSpPr txBox="1"/>
          <p:nvPr/>
        </p:nvSpPr>
        <p:spPr>
          <a:xfrm>
            <a:off x="5932487" y="696396"/>
            <a:ext cx="6096000" cy="369332"/>
          </a:xfrm>
          <a:prstGeom prst="rect">
            <a:avLst/>
          </a:prstGeom>
          <a:noFill/>
        </p:spPr>
        <p:txBody>
          <a:bodyPr wrap="square">
            <a:spAutoFit/>
          </a:bodyPr>
          <a:lstStyle/>
          <a:p>
            <a:r>
              <a:rPr lang="en-US" dirty="0"/>
              <a:t>Identify the subject(s) of the sentences below. </a:t>
            </a:r>
          </a:p>
        </p:txBody>
      </p:sp>
      <p:pic>
        <p:nvPicPr>
          <p:cNvPr id="8" name="Picture 7">
            <a:extLst>
              <a:ext uri="{FF2B5EF4-FFF2-40B4-BE49-F238E27FC236}">
                <a16:creationId xmlns:a16="http://schemas.microsoft.com/office/drawing/2014/main" id="{D68A7AD3-C5CD-E610-2CAA-CCD42D9CB649}"/>
              </a:ext>
            </a:extLst>
          </p:cNvPr>
          <p:cNvPicPr>
            <a:picLocks noChangeAspect="1"/>
          </p:cNvPicPr>
          <p:nvPr/>
        </p:nvPicPr>
        <p:blipFill>
          <a:blip r:embed="rId5"/>
          <a:stretch>
            <a:fillRect/>
          </a:stretch>
        </p:blipFill>
        <p:spPr>
          <a:xfrm>
            <a:off x="5270029" y="1894306"/>
            <a:ext cx="6744641" cy="3905348"/>
          </a:xfrm>
          <a:prstGeom prst="rect">
            <a:avLst/>
          </a:prstGeom>
        </p:spPr>
      </p:pic>
      <p:sp>
        <p:nvSpPr>
          <p:cNvPr id="9" name="Rectangle 8">
            <a:extLst>
              <a:ext uri="{FF2B5EF4-FFF2-40B4-BE49-F238E27FC236}">
                <a16:creationId xmlns:a16="http://schemas.microsoft.com/office/drawing/2014/main" id="{424BD81D-9E2C-999C-05BD-88E3F81E7AA1}"/>
              </a:ext>
            </a:extLst>
          </p:cNvPr>
          <p:cNvSpPr/>
          <p:nvPr/>
        </p:nvSpPr>
        <p:spPr>
          <a:xfrm>
            <a:off x="8811418" y="2150348"/>
            <a:ext cx="2932907" cy="3833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a ellos, a ellas, a ustedes</a:t>
            </a:r>
            <a:endParaRPr lang="en-US" dirty="0"/>
          </a:p>
        </p:txBody>
      </p:sp>
      <p:sp>
        <p:nvSpPr>
          <p:cNvPr id="10" name="Rectangle 9">
            <a:extLst>
              <a:ext uri="{FF2B5EF4-FFF2-40B4-BE49-F238E27FC236}">
                <a16:creationId xmlns:a16="http://schemas.microsoft.com/office/drawing/2014/main" id="{0FE61C95-4115-E7B7-C501-187C959090F9}"/>
              </a:ext>
            </a:extLst>
          </p:cNvPr>
          <p:cNvSpPr/>
          <p:nvPr/>
        </p:nvSpPr>
        <p:spPr>
          <a:xfrm>
            <a:off x="8878093" y="2864723"/>
            <a:ext cx="2932907" cy="3833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a nosotros</a:t>
            </a:r>
            <a:endParaRPr lang="en-US" dirty="0"/>
          </a:p>
        </p:txBody>
      </p:sp>
      <p:sp>
        <p:nvSpPr>
          <p:cNvPr id="11" name="Rectangle 10">
            <a:extLst>
              <a:ext uri="{FF2B5EF4-FFF2-40B4-BE49-F238E27FC236}">
                <a16:creationId xmlns:a16="http://schemas.microsoft.com/office/drawing/2014/main" id="{2438DA60-EDDE-EF8F-DEA2-F49341131307}"/>
              </a:ext>
            </a:extLst>
          </p:cNvPr>
          <p:cNvSpPr/>
          <p:nvPr/>
        </p:nvSpPr>
        <p:spPr>
          <a:xfrm>
            <a:off x="8811418" y="3635712"/>
            <a:ext cx="2932907" cy="3833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a mí, yo</a:t>
            </a:r>
            <a:endParaRPr lang="en-US" dirty="0"/>
          </a:p>
        </p:txBody>
      </p:sp>
      <p:sp>
        <p:nvSpPr>
          <p:cNvPr id="12" name="Rectangle 11">
            <a:extLst>
              <a:ext uri="{FF2B5EF4-FFF2-40B4-BE49-F238E27FC236}">
                <a16:creationId xmlns:a16="http://schemas.microsoft.com/office/drawing/2014/main" id="{27165856-4432-DE7D-7F5D-7F91F1721494}"/>
              </a:ext>
            </a:extLst>
          </p:cNvPr>
          <p:cNvSpPr/>
          <p:nvPr/>
        </p:nvSpPr>
        <p:spPr>
          <a:xfrm>
            <a:off x="8811418" y="4388186"/>
            <a:ext cx="2932907" cy="3833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a ella, a él, a usted</a:t>
            </a:r>
            <a:endParaRPr lang="en-US" dirty="0"/>
          </a:p>
        </p:txBody>
      </p:sp>
      <p:sp>
        <p:nvSpPr>
          <p:cNvPr id="13" name="Rectangle 12">
            <a:extLst>
              <a:ext uri="{FF2B5EF4-FFF2-40B4-BE49-F238E27FC236}">
                <a16:creationId xmlns:a16="http://schemas.microsoft.com/office/drawing/2014/main" id="{A06D357A-E98D-2815-771D-13FA38DC8668}"/>
              </a:ext>
            </a:extLst>
          </p:cNvPr>
          <p:cNvSpPr/>
          <p:nvPr/>
        </p:nvSpPr>
        <p:spPr>
          <a:xfrm>
            <a:off x="8811417" y="5083244"/>
            <a:ext cx="2932907" cy="3833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a ti, tú</a:t>
            </a:r>
            <a:endParaRPr lang="en-US" dirty="0"/>
          </a:p>
        </p:txBody>
      </p:sp>
    </p:spTree>
    <p:extLst>
      <p:ext uri="{BB962C8B-B14F-4D97-AF65-F5344CB8AC3E}">
        <p14:creationId xmlns:p14="http://schemas.microsoft.com/office/powerpoint/2010/main" val="2761254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E91C9AE-DF3B-03DE-578D-7735DF72FE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82132" y="2122926"/>
            <a:ext cx="5486400" cy="2889493"/>
          </a:xfrm>
          <a:prstGeom prst="rect">
            <a:avLst/>
          </a:prstGeom>
        </p:spPr>
      </p:pic>
      <p:sp>
        <p:nvSpPr>
          <p:cNvPr id="5" name="Rectangle 4">
            <a:extLst>
              <a:ext uri="{FF2B5EF4-FFF2-40B4-BE49-F238E27FC236}">
                <a16:creationId xmlns:a16="http://schemas.microsoft.com/office/drawing/2014/main" id="{C4184A55-B448-F891-3946-2CE1131060C6}"/>
              </a:ext>
            </a:extLst>
          </p:cNvPr>
          <p:cNvSpPr/>
          <p:nvPr/>
        </p:nvSpPr>
        <p:spPr>
          <a:xfrm rot="19983633">
            <a:off x="8590571" y="4678939"/>
            <a:ext cx="3108960" cy="1097280"/>
          </a:xfrm>
          <a:prstGeom prst="rect">
            <a:avLst/>
          </a:prstGeom>
          <a:noFill/>
          <a:effectLst>
            <a:innerShdw blurRad="63500" dist="50800" dir="13500000">
              <a:prstClr val="black">
                <a:alpha val="50000"/>
              </a:prstClr>
            </a:innerShdw>
          </a:effectLst>
        </p:spPr>
        <p:txBody>
          <a:bodyPr wrap="none" lIns="91440" tIns="45720" rIns="91440" bIns="45720">
            <a:prstTxWarp prst="textWave1">
              <a:avLst/>
            </a:prstTxWarp>
            <a:spAutoFit/>
            <a:scene3d>
              <a:camera prst="isometricRightUp"/>
              <a:lightRig rig="threePt" dir="t"/>
            </a:scene3d>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Adiós</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6" name="Rectangle 5">
            <a:extLst>
              <a:ext uri="{FF2B5EF4-FFF2-40B4-BE49-F238E27FC236}">
                <a16:creationId xmlns:a16="http://schemas.microsoft.com/office/drawing/2014/main" id="{7AA561BB-4C5B-A8D6-F385-61A910E26CE2}"/>
              </a:ext>
            </a:extLst>
          </p:cNvPr>
          <p:cNvSpPr/>
          <p:nvPr/>
        </p:nvSpPr>
        <p:spPr>
          <a:xfrm rot="1699088">
            <a:off x="261048" y="4765914"/>
            <a:ext cx="4434227" cy="923330"/>
          </a:xfrm>
          <a:prstGeom prst="rect">
            <a:avLst/>
          </a:prstGeom>
          <a:noFill/>
        </p:spPr>
        <p:txBody>
          <a:bodyPr wrap="none" lIns="91440" tIns="45720" rIns="91440" bIns="45720">
            <a:prstTxWarp prst="textDoubleWave1">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luego</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7" name="Rectangle 6">
            <a:extLst>
              <a:ext uri="{FF2B5EF4-FFF2-40B4-BE49-F238E27FC236}">
                <a16:creationId xmlns:a16="http://schemas.microsoft.com/office/drawing/2014/main" id="{FF534E21-5094-CB21-1C1C-104A6C25226E}"/>
              </a:ext>
            </a:extLst>
          </p:cNvPr>
          <p:cNvSpPr/>
          <p:nvPr/>
        </p:nvSpPr>
        <p:spPr>
          <a:xfrm rot="19709793">
            <a:off x="427760" y="1363606"/>
            <a:ext cx="4100803" cy="923330"/>
          </a:xfrm>
          <a:prstGeom prst="rect">
            <a:avLst/>
          </a:prstGeom>
          <a:noFill/>
        </p:spPr>
        <p:txBody>
          <a:bodyPr wrap="none" lIns="91440" tIns="45720" rIns="91440" bIns="45720">
            <a:prstTxWarp prst="textWave2">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¡Nos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vemos</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tangle 7">
            <a:extLst>
              <a:ext uri="{FF2B5EF4-FFF2-40B4-BE49-F238E27FC236}">
                <a16:creationId xmlns:a16="http://schemas.microsoft.com/office/drawing/2014/main" id="{81114809-A0D2-F198-7660-1ABF8606551E}"/>
              </a:ext>
            </a:extLst>
          </p:cNvPr>
          <p:cNvSpPr/>
          <p:nvPr/>
        </p:nvSpPr>
        <p:spPr>
          <a:xfrm rot="1109869">
            <a:off x="5661269" y="1129680"/>
            <a:ext cx="5000921" cy="923330"/>
          </a:xfrm>
          <a:prstGeom prst="rect">
            <a:avLst/>
          </a:prstGeom>
          <a:noFill/>
        </p:spPr>
        <p:txBody>
          <a:bodyPr wrap="none" lIns="91440" tIns="45720" rIns="91440" bIns="45720">
            <a:prstTxWarp prst="textWave2">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vista!</a:t>
            </a:r>
          </a:p>
        </p:txBody>
      </p:sp>
    </p:spTree>
    <p:extLst>
      <p:ext uri="{BB962C8B-B14F-4D97-AF65-F5344CB8AC3E}">
        <p14:creationId xmlns:p14="http://schemas.microsoft.com/office/powerpoint/2010/main" val="238980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5223298" y="255588"/>
            <a:ext cx="6252633" cy="5414963"/>
          </a:xfrm>
        </p:spPr>
        <p:txBody>
          <a:bodyPr>
            <a:normAutofit/>
          </a:bodyPr>
          <a:lstStyle/>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latin typeface="Aptos" panose="020B0004020202020204" pitchFamily="34" charset="0"/>
                <a:ea typeface="Aptos" panose="020B0004020202020204" pitchFamily="34" charset="0"/>
                <a:cs typeface="Times New Roman" panose="02020603050405020304" pitchFamily="18" charset="0"/>
              </a:rPr>
              <a:t>Está</a:t>
            </a:r>
            <a:r>
              <a:rPr lang="es-MX" sz="4000" b="1" i="1" dirty="0">
                <a:effectLst/>
                <a:latin typeface="Aptos" panose="020B0004020202020204" pitchFamily="34" charset="0"/>
                <a:ea typeface="Aptos" panose="020B0004020202020204" pitchFamily="34" charset="0"/>
                <a:cs typeface="Times New Roman" panose="02020603050405020304" pitchFamily="18" charset="0"/>
              </a:rPr>
              <a:t>_____.</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is</a:t>
            </a:r>
            <a:r>
              <a:rPr lang="es-MX" sz="1200" b="1" i="1" dirty="0">
                <a:effectLst/>
                <a:latin typeface="Aptos" panose="020B0004020202020204" pitchFamily="34" charset="0"/>
                <a:ea typeface="Aptos" panose="020B0004020202020204" pitchFamily="34" charset="0"/>
                <a:cs typeface="Times New Roman" panose="02020603050405020304" pitchFamily="18" charset="0"/>
              </a:rPr>
              <a:t>_________.</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GT" sz="4000" b="1" i="1" dirty="0">
                <a:effectLst/>
                <a:latin typeface="Aptos" panose="020B0004020202020204" pitchFamily="34" charset="0"/>
                <a:ea typeface="Aptos" panose="020B0004020202020204" pitchFamily="34" charset="0"/>
                <a:cs typeface="Times New Roman" panose="02020603050405020304" pitchFamily="18" charset="0"/>
              </a:rPr>
              <a:t> Mi estación favorita es_____. </a:t>
            </a:r>
            <a:r>
              <a:rPr lang="es-GT" sz="1000" b="1" i="1" dirty="0" err="1">
                <a:latin typeface="Aptos" panose="020B0004020202020204" pitchFamily="34" charset="0"/>
                <a:ea typeface="Aptos" panose="020B0004020202020204" pitchFamily="34" charset="0"/>
                <a:cs typeface="Times New Roman" panose="02020603050405020304" pitchFamily="18" charset="0"/>
              </a:rPr>
              <a:t>My</a:t>
            </a:r>
            <a:r>
              <a:rPr lang="es-GT" sz="1000" b="1" i="1" dirty="0">
                <a:latin typeface="Aptos" panose="020B0004020202020204" pitchFamily="34" charset="0"/>
                <a:ea typeface="Aptos" panose="020B0004020202020204" pitchFamily="34" charset="0"/>
                <a:cs typeface="Times New Roman" panose="02020603050405020304" pitchFamily="18" charset="0"/>
              </a:rPr>
              <a:t> favorite </a:t>
            </a:r>
            <a:r>
              <a:rPr lang="es-GT" sz="1000" b="1" i="1" dirty="0" err="1">
                <a:latin typeface="Aptos" panose="020B0004020202020204" pitchFamily="34" charset="0"/>
                <a:ea typeface="Aptos" panose="020B0004020202020204" pitchFamily="34" charset="0"/>
                <a:cs typeface="Times New Roman" panose="02020603050405020304" pitchFamily="18" charset="0"/>
              </a:rPr>
              <a:t>season</a:t>
            </a:r>
            <a:r>
              <a:rPr lang="es-GT" sz="1000" b="1" i="1" dirty="0">
                <a:latin typeface="Aptos" panose="020B0004020202020204" pitchFamily="34" charset="0"/>
                <a:ea typeface="Aptos" panose="020B0004020202020204" pitchFamily="34" charset="0"/>
                <a:cs typeface="Times New Roman" panose="02020603050405020304" pitchFamily="18" charset="0"/>
              </a:rPr>
              <a:t> </a:t>
            </a:r>
            <a:r>
              <a:rPr lang="es-GT" sz="1000" b="1" i="1" dirty="0" err="1">
                <a:latin typeface="Aptos" panose="020B0004020202020204" pitchFamily="34" charset="0"/>
                <a:ea typeface="Aptos" panose="020B0004020202020204" pitchFamily="34" charset="0"/>
                <a:cs typeface="Times New Roman" panose="02020603050405020304" pitchFamily="18" charset="0"/>
              </a:rPr>
              <a:t>is</a:t>
            </a:r>
            <a:r>
              <a:rPr lang="es-GT" sz="1000" b="1" i="1" dirty="0">
                <a:latin typeface="Aptos" panose="020B0004020202020204" pitchFamily="34" charset="0"/>
                <a:ea typeface="Aptos" panose="020B0004020202020204" pitchFamily="34" charset="0"/>
                <a:cs typeface="Times New Roman" panose="02020603050405020304" pitchFamily="18" charset="0"/>
              </a:rPr>
              <a:t>___________.</a:t>
            </a:r>
            <a:endParaRPr lang="es-GT" sz="10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82A0D-3D63-33FD-0E0E-9B29F9813CF0}"/>
              </a:ext>
            </a:extLst>
          </p:cNvPr>
          <p:cNvSpPr>
            <a:spLocks noGrp="1"/>
          </p:cNvSpPr>
          <p:nvPr>
            <p:ph type="title"/>
          </p:nvPr>
        </p:nvSpPr>
        <p:spPr/>
        <p:txBody>
          <a:bodyPr>
            <a:normAutofit/>
          </a:bodyPr>
          <a:lstStyle/>
          <a:p>
            <a:r>
              <a:rPr lang="en-US" sz="4800" b="1" dirty="0"/>
              <a:t>LOS PASATIEMPOS</a:t>
            </a:r>
          </a:p>
        </p:txBody>
      </p:sp>
      <p:sp>
        <p:nvSpPr>
          <p:cNvPr id="3" name="Text Placeholder 2">
            <a:extLst>
              <a:ext uri="{FF2B5EF4-FFF2-40B4-BE49-F238E27FC236}">
                <a16:creationId xmlns:a16="http://schemas.microsoft.com/office/drawing/2014/main" id="{7E531FC8-14FF-C9CF-A26F-883CC098833A}"/>
              </a:ext>
            </a:extLst>
          </p:cNvPr>
          <p:cNvSpPr>
            <a:spLocks noGrp="1"/>
          </p:cNvSpPr>
          <p:nvPr>
            <p:ph type="body" idx="1"/>
          </p:nvPr>
        </p:nvSpPr>
        <p:spPr>
          <a:xfrm>
            <a:off x="692487" y="1701012"/>
            <a:ext cx="4472327" cy="693135"/>
          </a:xfrm>
        </p:spPr>
        <p:txBody>
          <a:bodyPr>
            <a:normAutofit/>
          </a:bodyPr>
          <a:lstStyle/>
          <a:p>
            <a:r>
              <a:rPr lang="en-US" sz="3200" dirty="0" err="1"/>
              <a:t>Pasatiempos</a:t>
            </a:r>
            <a:endParaRPr lang="en-US" sz="3200" dirty="0"/>
          </a:p>
        </p:txBody>
      </p:sp>
      <p:sp>
        <p:nvSpPr>
          <p:cNvPr id="4" name="Content Placeholder 3">
            <a:extLst>
              <a:ext uri="{FF2B5EF4-FFF2-40B4-BE49-F238E27FC236}">
                <a16:creationId xmlns:a16="http://schemas.microsoft.com/office/drawing/2014/main" id="{C52749E5-09A9-13F2-723A-221488608FC3}"/>
              </a:ext>
            </a:extLst>
          </p:cNvPr>
          <p:cNvSpPr>
            <a:spLocks noGrp="1"/>
          </p:cNvSpPr>
          <p:nvPr>
            <p:ph sz="half" idx="2"/>
          </p:nvPr>
        </p:nvSpPr>
        <p:spPr>
          <a:xfrm>
            <a:off x="1432559" y="2546970"/>
            <a:ext cx="4663440" cy="4018422"/>
          </a:xfrm>
        </p:spPr>
        <p:txBody>
          <a:bodyPr>
            <a:normAutofit fontScale="85000" lnSpcReduction="20000"/>
          </a:bodyPr>
          <a:lstStyle/>
          <a:p>
            <a:pPr>
              <a:spcBef>
                <a:spcPts val="600"/>
              </a:spcBef>
              <a:buFont typeface="Wingdings" panose="05000000000000000000" pitchFamily="2" charset="2"/>
              <a:buChar char="§"/>
            </a:pPr>
            <a:r>
              <a:rPr lang="en-US" sz="2300" b="1" dirty="0" err="1"/>
              <a:t>tiempo</a:t>
            </a:r>
            <a:r>
              <a:rPr lang="en-US" sz="2300" b="1" dirty="0"/>
              <a:t> libre</a:t>
            </a:r>
          </a:p>
          <a:p>
            <a:pPr>
              <a:spcBef>
                <a:spcPts val="600"/>
              </a:spcBef>
              <a:buFont typeface="Wingdings" panose="05000000000000000000" pitchFamily="2" charset="2"/>
              <a:buChar char="§"/>
            </a:pPr>
            <a:r>
              <a:rPr lang="en-US" sz="2300" b="1" dirty="0"/>
              <a:t>las </a:t>
            </a:r>
            <a:r>
              <a:rPr lang="en-US" sz="2300" b="1" dirty="0" err="1"/>
              <a:t>actividades</a:t>
            </a:r>
            <a:endParaRPr lang="en-US" sz="2300" b="1" dirty="0"/>
          </a:p>
          <a:p>
            <a:pPr>
              <a:spcBef>
                <a:spcPts val="600"/>
              </a:spcBef>
              <a:buFont typeface="Wingdings" panose="05000000000000000000" pitchFamily="2" charset="2"/>
              <a:buChar char="§"/>
            </a:pPr>
            <a:r>
              <a:rPr lang="en-US" sz="2300" b="1" dirty="0" err="1"/>
              <a:t>ir</a:t>
            </a:r>
            <a:r>
              <a:rPr lang="en-US" sz="2300" b="1" dirty="0"/>
              <a:t> de </a:t>
            </a:r>
            <a:r>
              <a:rPr lang="en-US" sz="2300" b="1" dirty="0" err="1"/>
              <a:t>compras</a:t>
            </a:r>
            <a:endParaRPr lang="en-US" sz="2300" b="1" dirty="0"/>
          </a:p>
          <a:p>
            <a:pPr>
              <a:spcBef>
                <a:spcPts val="600"/>
              </a:spcBef>
              <a:buFont typeface="Wingdings" panose="05000000000000000000" pitchFamily="2" charset="2"/>
              <a:buChar char="§"/>
            </a:pPr>
            <a:r>
              <a:rPr lang="en-US" sz="2300" b="1" dirty="0" err="1"/>
              <a:t>ir</a:t>
            </a:r>
            <a:r>
              <a:rPr lang="en-US" sz="2300" b="1" dirty="0"/>
              <a:t> al cine</a:t>
            </a:r>
          </a:p>
          <a:p>
            <a:pPr>
              <a:spcBef>
                <a:spcPts val="600"/>
              </a:spcBef>
              <a:buFont typeface="Wingdings" panose="05000000000000000000" pitchFamily="2" charset="2"/>
              <a:buChar char="§"/>
            </a:pPr>
            <a:r>
              <a:rPr lang="en-US" sz="2300" b="1" dirty="0" err="1"/>
              <a:t>acampar</a:t>
            </a:r>
            <a:endParaRPr lang="en-US" sz="2300" b="1" dirty="0"/>
          </a:p>
          <a:p>
            <a:pPr>
              <a:spcBef>
                <a:spcPts val="600"/>
              </a:spcBef>
              <a:buFont typeface="Wingdings" panose="05000000000000000000" pitchFamily="2" charset="2"/>
              <a:buChar char="§"/>
            </a:pPr>
            <a:r>
              <a:rPr lang="en-US" sz="2300" b="1" dirty="0" err="1"/>
              <a:t>viajar</a:t>
            </a:r>
            <a:endParaRPr lang="en-US" sz="2300" b="1" dirty="0"/>
          </a:p>
          <a:p>
            <a:pPr>
              <a:spcBef>
                <a:spcPts val="600"/>
              </a:spcBef>
              <a:buFont typeface="Wingdings" panose="05000000000000000000" pitchFamily="2" charset="2"/>
              <a:buChar char="§"/>
            </a:pPr>
            <a:r>
              <a:rPr lang="en-US" sz="2300" b="1" dirty="0" err="1"/>
              <a:t>ver</a:t>
            </a:r>
            <a:r>
              <a:rPr lang="en-US" sz="2300" b="1" dirty="0"/>
              <a:t> a un amigo</a:t>
            </a:r>
          </a:p>
          <a:p>
            <a:pPr>
              <a:spcBef>
                <a:spcPts val="600"/>
              </a:spcBef>
              <a:buFont typeface="Wingdings" panose="05000000000000000000" pitchFamily="2" charset="2"/>
              <a:buChar char="§"/>
            </a:pPr>
            <a:r>
              <a:rPr lang="en-US" sz="2300" b="1" dirty="0" err="1"/>
              <a:t>ver</a:t>
            </a:r>
            <a:r>
              <a:rPr lang="en-US" sz="2300" b="1" dirty="0"/>
              <a:t> la tele/</a:t>
            </a:r>
            <a:r>
              <a:rPr lang="en-US" sz="2300" b="1" dirty="0" err="1"/>
              <a:t>una</a:t>
            </a:r>
            <a:r>
              <a:rPr lang="en-US" sz="2300" b="1" dirty="0"/>
              <a:t> </a:t>
            </a:r>
            <a:r>
              <a:rPr lang="en-US" sz="2300" b="1" dirty="0" err="1"/>
              <a:t>película</a:t>
            </a:r>
            <a:endParaRPr lang="en-US" sz="2300" b="1" dirty="0"/>
          </a:p>
          <a:p>
            <a:pPr>
              <a:spcBef>
                <a:spcPts val="600"/>
              </a:spcBef>
              <a:buFont typeface="Wingdings" panose="05000000000000000000" pitchFamily="2" charset="2"/>
              <a:buChar char="§"/>
            </a:pPr>
            <a:r>
              <a:rPr lang="en-US" sz="2300" b="1" dirty="0" err="1"/>
              <a:t>bailar</a:t>
            </a:r>
            <a:endParaRPr lang="en-US" sz="2300" b="1" dirty="0"/>
          </a:p>
          <a:p>
            <a:pPr>
              <a:spcBef>
                <a:spcPts val="600"/>
              </a:spcBef>
              <a:buFont typeface="Wingdings" panose="05000000000000000000" pitchFamily="2" charset="2"/>
              <a:buChar char="§"/>
            </a:pPr>
            <a:r>
              <a:rPr lang="en-US" sz="2300" b="1" dirty="0" err="1"/>
              <a:t>cocinar</a:t>
            </a:r>
            <a:endParaRPr lang="en-US" sz="2300" b="1" dirty="0"/>
          </a:p>
          <a:p>
            <a:endParaRPr lang="en-US" dirty="0"/>
          </a:p>
          <a:p>
            <a:endParaRPr lang="en-US" dirty="0"/>
          </a:p>
        </p:txBody>
      </p:sp>
      <p:sp>
        <p:nvSpPr>
          <p:cNvPr id="5" name="Text Placeholder 4">
            <a:extLst>
              <a:ext uri="{FF2B5EF4-FFF2-40B4-BE49-F238E27FC236}">
                <a16:creationId xmlns:a16="http://schemas.microsoft.com/office/drawing/2014/main" id="{8102F0C2-5C31-59DF-A46C-74D546547ADC}"/>
              </a:ext>
            </a:extLst>
          </p:cNvPr>
          <p:cNvSpPr>
            <a:spLocks noGrp="1"/>
          </p:cNvSpPr>
          <p:nvPr>
            <p:ph type="body" sz="quarter" idx="3"/>
          </p:nvPr>
        </p:nvSpPr>
        <p:spPr>
          <a:xfrm>
            <a:off x="5246044" y="1674867"/>
            <a:ext cx="4474028" cy="692076"/>
          </a:xfrm>
        </p:spPr>
        <p:txBody>
          <a:bodyPr>
            <a:normAutofit/>
          </a:bodyPr>
          <a:lstStyle/>
          <a:p>
            <a:r>
              <a:rPr lang="en-US" sz="3200" dirty="0"/>
              <a:t>Hobbies</a:t>
            </a:r>
          </a:p>
        </p:txBody>
      </p:sp>
      <p:sp>
        <p:nvSpPr>
          <p:cNvPr id="6" name="Content Placeholder 5">
            <a:extLst>
              <a:ext uri="{FF2B5EF4-FFF2-40B4-BE49-F238E27FC236}">
                <a16:creationId xmlns:a16="http://schemas.microsoft.com/office/drawing/2014/main" id="{5690FD27-2CC9-5772-FD7F-645E672FA2D9}"/>
              </a:ext>
            </a:extLst>
          </p:cNvPr>
          <p:cNvSpPr>
            <a:spLocks noGrp="1"/>
          </p:cNvSpPr>
          <p:nvPr>
            <p:ph sz="quarter" idx="4"/>
          </p:nvPr>
        </p:nvSpPr>
        <p:spPr>
          <a:xfrm>
            <a:off x="6627438" y="2414094"/>
            <a:ext cx="4663440" cy="3657600"/>
          </a:xfrm>
        </p:spPr>
        <p:txBody>
          <a:bodyPr>
            <a:noAutofit/>
          </a:bodyPr>
          <a:lstStyle/>
          <a:p>
            <a:pPr>
              <a:spcBef>
                <a:spcPts val="600"/>
              </a:spcBef>
            </a:pPr>
            <a:r>
              <a:rPr lang="en-US" b="1" dirty="0"/>
              <a:t>free time</a:t>
            </a:r>
          </a:p>
          <a:p>
            <a:pPr>
              <a:spcBef>
                <a:spcPts val="600"/>
              </a:spcBef>
            </a:pPr>
            <a:r>
              <a:rPr lang="en-US" b="1" dirty="0"/>
              <a:t>activities</a:t>
            </a:r>
          </a:p>
          <a:p>
            <a:pPr>
              <a:spcBef>
                <a:spcPts val="600"/>
              </a:spcBef>
            </a:pPr>
            <a:r>
              <a:rPr lang="en-US" b="1" dirty="0"/>
              <a:t>to go shopping</a:t>
            </a:r>
          </a:p>
          <a:p>
            <a:pPr>
              <a:spcBef>
                <a:spcPts val="600"/>
              </a:spcBef>
            </a:pPr>
            <a:r>
              <a:rPr lang="en-US" b="1" dirty="0"/>
              <a:t>to go to a movie </a:t>
            </a:r>
          </a:p>
          <a:p>
            <a:pPr>
              <a:spcBef>
                <a:spcPts val="600"/>
              </a:spcBef>
            </a:pPr>
            <a:r>
              <a:rPr lang="en-US" b="1" dirty="0"/>
              <a:t>to camp </a:t>
            </a:r>
          </a:p>
          <a:p>
            <a:pPr>
              <a:spcBef>
                <a:spcPts val="600"/>
              </a:spcBef>
            </a:pPr>
            <a:r>
              <a:rPr lang="en-US" b="1" dirty="0"/>
              <a:t>to travel </a:t>
            </a:r>
          </a:p>
          <a:p>
            <a:pPr>
              <a:spcBef>
                <a:spcPts val="600"/>
              </a:spcBef>
            </a:pPr>
            <a:r>
              <a:rPr lang="en-US" b="1" dirty="0"/>
              <a:t>to see a friend</a:t>
            </a:r>
          </a:p>
          <a:p>
            <a:pPr>
              <a:spcBef>
                <a:spcPts val="600"/>
              </a:spcBef>
            </a:pPr>
            <a:r>
              <a:rPr lang="en-US" b="1" dirty="0"/>
              <a:t>to watch tv/a movie </a:t>
            </a:r>
          </a:p>
          <a:p>
            <a:pPr>
              <a:spcBef>
                <a:spcPts val="600"/>
              </a:spcBef>
            </a:pPr>
            <a:r>
              <a:rPr lang="en-US" b="1" dirty="0"/>
              <a:t>to dance </a:t>
            </a:r>
          </a:p>
          <a:p>
            <a:pPr>
              <a:spcBef>
                <a:spcPts val="600"/>
              </a:spcBef>
            </a:pPr>
            <a:r>
              <a:rPr lang="en-US" b="1" dirty="0"/>
              <a:t>to cook</a:t>
            </a:r>
          </a:p>
        </p:txBody>
      </p:sp>
      <p:pic>
        <p:nvPicPr>
          <p:cNvPr id="7" name="Picture 6" descr="Diagram&#10;&#10;Description automatically generated with low confidence">
            <a:extLst>
              <a:ext uri="{FF2B5EF4-FFF2-40B4-BE49-F238E27FC236}">
                <a16:creationId xmlns:a16="http://schemas.microsoft.com/office/drawing/2014/main" id="{C1900BDB-52C0-071B-E322-F10A17EEEB2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20072" y="16999"/>
            <a:ext cx="2367087" cy="1937768"/>
          </a:xfrm>
          <a:prstGeom prst="rect">
            <a:avLst/>
          </a:prstGeom>
          <a:ln>
            <a:noFill/>
          </a:ln>
          <a:effectLst>
            <a:softEdge rad="112500"/>
          </a:effectLst>
        </p:spPr>
      </p:pic>
    </p:spTree>
    <p:extLst>
      <p:ext uri="{BB962C8B-B14F-4D97-AF65-F5344CB8AC3E}">
        <p14:creationId xmlns:p14="http://schemas.microsoft.com/office/powerpoint/2010/main" val="272417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with low confidence">
            <a:extLst>
              <a:ext uri="{FF2B5EF4-FFF2-40B4-BE49-F238E27FC236}">
                <a16:creationId xmlns:a16="http://schemas.microsoft.com/office/drawing/2014/main" id="{07CA1C7F-54B3-1880-0426-2C6B9F0E52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05728" y="0"/>
            <a:ext cx="2315931" cy="1895891"/>
          </a:xfrm>
          <a:prstGeom prst="rect">
            <a:avLst/>
          </a:prstGeom>
          <a:ln>
            <a:noFill/>
          </a:ln>
          <a:effectLst>
            <a:softEdge rad="112500"/>
          </a:effectLst>
        </p:spPr>
      </p:pic>
      <p:sp>
        <p:nvSpPr>
          <p:cNvPr id="2" name="Title 1">
            <a:extLst>
              <a:ext uri="{FF2B5EF4-FFF2-40B4-BE49-F238E27FC236}">
                <a16:creationId xmlns:a16="http://schemas.microsoft.com/office/drawing/2014/main" id="{7E382A0D-3D63-33FD-0E0E-9B29F9813CF0}"/>
              </a:ext>
            </a:extLst>
          </p:cNvPr>
          <p:cNvSpPr>
            <a:spLocks noGrp="1"/>
          </p:cNvSpPr>
          <p:nvPr>
            <p:ph type="title"/>
          </p:nvPr>
        </p:nvSpPr>
        <p:spPr/>
        <p:txBody>
          <a:bodyPr/>
          <a:lstStyle/>
          <a:p>
            <a:r>
              <a:rPr lang="en-US" sz="4800" b="1" dirty="0"/>
              <a:t>LOS PASATIEMPOS</a:t>
            </a:r>
            <a:endParaRPr lang="en-US" sz="4800" dirty="0"/>
          </a:p>
        </p:txBody>
      </p:sp>
      <p:sp>
        <p:nvSpPr>
          <p:cNvPr id="3" name="Text Placeholder 2">
            <a:extLst>
              <a:ext uri="{FF2B5EF4-FFF2-40B4-BE49-F238E27FC236}">
                <a16:creationId xmlns:a16="http://schemas.microsoft.com/office/drawing/2014/main" id="{7E531FC8-14FF-C9CF-A26F-883CC098833A}"/>
              </a:ext>
            </a:extLst>
          </p:cNvPr>
          <p:cNvSpPr>
            <a:spLocks noGrp="1"/>
          </p:cNvSpPr>
          <p:nvPr>
            <p:ph type="body" idx="1"/>
          </p:nvPr>
        </p:nvSpPr>
        <p:spPr>
          <a:xfrm>
            <a:off x="690695" y="1699413"/>
            <a:ext cx="4472327" cy="693135"/>
          </a:xfrm>
        </p:spPr>
        <p:txBody>
          <a:bodyPr>
            <a:normAutofit/>
          </a:bodyPr>
          <a:lstStyle/>
          <a:p>
            <a:r>
              <a:rPr lang="en-US" sz="3200" dirty="0" err="1"/>
              <a:t>Pasatiempos</a:t>
            </a:r>
            <a:endParaRPr lang="en-US" sz="3200" dirty="0"/>
          </a:p>
        </p:txBody>
      </p:sp>
      <p:sp>
        <p:nvSpPr>
          <p:cNvPr id="4" name="Content Placeholder 3">
            <a:extLst>
              <a:ext uri="{FF2B5EF4-FFF2-40B4-BE49-F238E27FC236}">
                <a16:creationId xmlns:a16="http://schemas.microsoft.com/office/drawing/2014/main" id="{C52749E5-09A9-13F2-723A-221488608FC3}"/>
              </a:ext>
            </a:extLst>
          </p:cNvPr>
          <p:cNvSpPr>
            <a:spLocks noGrp="1"/>
          </p:cNvSpPr>
          <p:nvPr>
            <p:ph sz="half" idx="2"/>
          </p:nvPr>
        </p:nvSpPr>
        <p:spPr>
          <a:xfrm>
            <a:off x="1335803" y="2474845"/>
            <a:ext cx="4760197" cy="4174736"/>
          </a:xfrm>
        </p:spPr>
        <p:txBody>
          <a:bodyPr>
            <a:normAutofit fontScale="92500" lnSpcReduction="20000"/>
          </a:bodyPr>
          <a:lstStyle/>
          <a:p>
            <a:pPr>
              <a:spcBef>
                <a:spcPts val="600"/>
              </a:spcBef>
              <a:buFont typeface="Wingdings" panose="05000000000000000000" pitchFamily="2" charset="2"/>
              <a:buChar char="§"/>
            </a:pPr>
            <a:r>
              <a:rPr lang="en-US" sz="2200" b="1" dirty="0" err="1"/>
              <a:t>hornear</a:t>
            </a:r>
            <a:endParaRPr lang="en-US" sz="2200" b="1" dirty="0"/>
          </a:p>
          <a:p>
            <a:pPr>
              <a:spcBef>
                <a:spcPts val="600"/>
              </a:spcBef>
              <a:buFont typeface="Wingdings" panose="05000000000000000000" pitchFamily="2" charset="2"/>
              <a:buChar char="§"/>
            </a:pPr>
            <a:r>
              <a:rPr lang="en-US" sz="2200" b="1" dirty="0" err="1"/>
              <a:t>coser</a:t>
            </a:r>
            <a:endParaRPr lang="en-US" sz="2200" b="1" dirty="0"/>
          </a:p>
          <a:p>
            <a:pPr>
              <a:spcBef>
                <a:spcPts val="600"/>
              </a:spcBef>
              <a:buFont typeface="Wingdings" panose="05000000000000000000" pitchFamily="2" charset="2"/>
              <a:buChar char="§"/>
            </a:pPr>
            <a:r>
              <a:rPr lang="en-US" sz="2200" b="1" dirty="0" err="1"/>
              <a:t>tejer</a:t>
            </a:r>
            <a:endParaRPr lang="en-US" sz="2200" b="1" dirty="0"/>
          </a:p>
          <a:p>
            <a:pPr>
              <a:spcBef>
                <a:spcPts val="600"/>
              </a:spcBef>
              <a:buFont typeface="Wingdings" panose="05000000000000000000" pitchFamily="2" charset="2"/>
              <a:buChar char="§"/>
            </a:pPr>
            <a:r>
              <a:rPr lang="en-US" sz="2200" b="1" dirty="0" err="1"/>
              <a:t>escuchar</a:t>
            </a:r>
            <a:r>
              <a:rPr lang="en-US" sz="2200" b="1" dirty="0"/>
              <a:t> </a:t>
            </a:r>
            <a:r>
              <a:rPr lang="en-US" sz="2200" b="1" dirty="0" err="1"/>
              <a:t>música</a:t>
            </a:r>
            <a:endParaRPr lang="en-US" sz="2200" b="1" dirty="0"/>
          </a:p>
          <a:p>
            <a:pPr>
              <a:spcBef>
                <a:spcPts val="600"/>
              </a:spcBef>
              <a:buFont typeface="Wingdings" panose="05000000000000000000" pitchFamily="2" charset="2"/>
              <a:buChar char="§"/>
            </a:pPr>
            <a:r>
              <a:rPr lang="en-US" sz="2200" b="1" dirty="0" err="1"/>
              <a:t>dibujar</a:t>
            </a:r>
            <a:endParaRPr lang="en-US" sz="2200" b="1" dirty="0"/>
          </a:p>
          <a:p>
            <a:pPr>
              <a:spcBef>
                <a:spcPts val="600"/>
              </a:spcBef>
              <a:buFont typeface="Wingdings" panose="05000000000000000000" pitchFamily="2" charset="2"/>
              <a:buChar char="§"/>
            </a:pPr>
            <a:r>
              <a:rPr lang="en-US" sz="2200" b="1" dirty="0" err="1"/>
              <a:t>tomar</a:t>
            </a:r>
            <a:r>
              <a:rPr lang="en-US" sz="2200" b="1" dirty="0"/>
              <a:t>/</a:t>
            </a:r>
            <a:r>
              <a:rPr lang="en-US" sz="2200" b="1" dirty="0" err="1"/>
              <a:t>sacar</a:t>
            </a:r>
            <a:r>
              <a:rPr lang="en-US" sz="2200" b="1" dirty="0"/>
              <a:t> </a:t>
            </a:r>
            <a:r>
              <a:rPr lang="en-US" sz="2200" b="1" dirty="0" err="1"/>
              <a:t>fotos</a:t>
            </a:r>
            <a:endParaRPr lang="en-US" sz="2200" b="1" dirty="0"/>
          </a:p>
          <a:p>
            <a:pPr>
              <a:spcBef>
                <a:spcPts val="600"/>
              </a:spcBef>
              <a:buFont typeface="Wingdings" panose="05000000000000000000" pitchFamily="2" charset="2"/>
              <a:buChar char="§"/>
            </a:pPr>
            <a:r>
              <a:rPr lang="en-US" sz="2200" b="1" dirty="0" err="1"/>
              <a:t>tocar</a:t>
            </a:r>
            <a:r>
              <a:rPr lang="en-US" sz="2200" b="1" dirty="0"/>
              <a:t> la </a:t>
            </a:r>
            <a:r>
              <a:rPr lang="en-US" sz="2200" b="1" dirty="0" err="1"/>
              <a:t>guitarra</a:t>
            </a:r>
            <a:r>
              <a:rPr lang="en-US" sz="2200" b="1" dirty="0"/>
              <a:t>/</a:t>
            </a:r>
            <a:r>
              <a:rPr lang="en-US" sz="2200" b="1" dirty="0" err="1"/>
              <a:t>el</a:t>
            </a:r>
            <a:r>
              <a:rPr lang="en-US" sz="2200" b="1" dirty="0"/>
              <a:t> piano</a:t>
            </a:r>
          </a:p>
          <a:p>
            <a:pPr>
              <a:spcBef>
                <a:spcPts val="600"/>
              </a:spcBef>
              <a:buFont typeface="Wingdings" panose="05000000000000000000" pitchFamily="2" charset="2"/>
              <a:buChar char="§"/>
            </a:pPr>
            <a:r>
              <a:rPr lang="en-US" sz="2200" b="1" dirty="0" err="1"/>
              <a:t>jugar</a:t>
            </a:r>
            <a:r>
              <a:rPr lang="en-US" sz="2200" b="1" dirty="0"/>
              <a:t> al </a:t>
            </a:r>
            <a:r>
              <a:rPr lang="en-US" sz="2200" b="1" dirty="0" err="1"/>
              <a:t>ajedrez</a:t>
            </a:r>
            <a:endParaRPr lang="en-US" sz="2200" b="1" dirty="0"/>
          </a:p>
          <a:p>
            <a:pPr>
              <a:spcBef>
                <a:spcPts val="600"/>
              </a:spcBef>
              <a:buFont typeface="Wingdings" panose="05000000000000000000" pitchFamily="2" charset="2"/>
              <a:buChar char="§"/>
            </a:pPr>
            <a:r>
              <a:rPr lang="en-US" sz="2200" b="1" dirty="0" err="1"/>
              <a:t>pescar</a:t>
            </a:r>
            <a:endParaRPr lang="en-US" sz="2200" b="1" dirty="0"/>
          </a:p>
          <a:p>
            <a:pPr>
              <a:spcBef>
                <a:spcPts val="600"/>
              </a:spcBef>
              <a:buFont typeface="Wingdings" panose="05000000000000000000" pitchFamily="2" charset="2"/>
              <a:buChar char="§"/>
            </a:pPr>
            <a:r>
              <a:rPr lang="en-US" sz="2200" b="1" dirty="0" err="1"/>
              <a:t>trabajar</a:t>
            </a:r>
            <a:r>
              <a:rPr lang="en-US" sz="2200" b="1" dirty="0"/>
              <a:t> </a:t>
            </a:r>
            <a:r>
              <a:rPr lang="en-US" sz="2200" b="1" dirty="0" err="1"/>
              <a:t>en</a:t>
            </a:r>
            <a:r>
              <a:rPr lang="en-US" sz="2200" b="1" dirty="0"/>
              <a:t> </a:t>
            </a:r>
            <a:r>
              <a:rPr lang="en-US" sz="2200" b="1" dirty="0" err="1"/>
              <a:t>el</a:t>
            </a:r>
            <a:r>
              <a:rPr lang="en-US" sz="2200" b="1" dirty="0"/>
              <a:t> </a:t>
            </a:r>
            <a:r>
              <a:rPr lang="en-US" sz="2200" b="1" dirty="0" err="1"/>
              <a:t>jardín</a:t>
            </a:r>
            <a:endParaRPr lang="en-US" sz="2200" b="1" dirty="0"/>
          </a:p>
          <a:p>
            <a:endParaRPr lang="en-US" dirty="0"/>
          </a:p>
        </p:txBody>
      </p:sp>
      <p:sp>
        <p:nvSpPr>
          <p:cNvPr id="5" name="Text Placeholder 4">
            <a:extLst>
              <a:ext uri="{FF2B5EF4-FFF2-40B4-BE49-F238E27FC236}">
                <a16:creationId xmlns:a16="http://schemas.microsoft.com/office/drawing/2014/main" id="{8102F0C2-5C31-59DF-A46C-74D546547ADC}"/>
              </a:ext>
            </a:extLst>
          </p:cNvPr>
          <p:cNvSpPr>
            <a:spLocks noGrp="1"/>
          </p:cNvSpPr>
          <p:nvPr>
            <p:ph type="body" sz="quarter" idx="3"/>
          </p:nvPr>
        </p:nvSpPr>
        <p:spPr>
          <a:xfrm>
            <a:off x="5502683" y="1656478"/>
            <a:ext cx="4474028" cy="692076"/>
          </a:xfrm>
        </p:spPr>
        <p:txBody>
          <a:bodyPr>
            <a:normAutofit/>
          </a:bodyPr>
          <a:lstStyle/>
          <a:p>
            <a:r>
              <a:rPr lang="en-US" sz="3200" dirty="0"/>
              <a:t>Hobbies</a:t>
            </a:r>
          </a:p>
        </p:txBody>
      </p:sp>
      <p:sp>
        <p:nvSpPr>
          <p:cNvPr id="6" name="Content Placeholder 5">
            <a:extLst>
              <a:ext uri="{FF2B5EF4-FFF2-40B4-BE49-F238E27FC236}">
                <a16:creationId xmlns:a16="http://schemas.microsoft.com/office/drawing/2014/main" id="{5690FD27-2CC9-5772-FD7F-645E672FA2D9}"/>
              </a:ext>
            </a:extLst>
          </p:cNvPr>
          <p:cNvSpPr>
            <a:spLocks noGrp="1"/>
          </p:cNvSpPr>
          <p:nvPr>
            <p:ph sz="quarter" idx="4"/>
          </p:nvPr>
        </p:nvSpPr>
        <p:spPr>
          <a:xfrm>
            <a:off x="6718558" y="2392548"/>
            <a:ext cx="4663440" cy="3657600"/>
          </a:xfrm>
        </p:spPr>
        <p:txBody>
          <a:bodyPr>
            <a:noAutofit/>
          </a:bodyPr>
          <a:lstStyle/>
          <a:p>
            <a:pPr>
              <a:spcBef>
                <a:spcPts val="600"/>
              </a:spcBef>
            </a:pPr>
            <a:r>
              <a:rPr lang="en-US" b="1" dirty="0"/>
              <a:t>to bake </a:t>
            </a:r>
          </a:p>
          <a:p>
            <a:pPr>
              <a:spcBef>
                <a:spcPts val="600"/>
              </a:spcBef>
            </a:pPr>
            <a:r>
              <a:rPr lang="en-US" b="1" dirty="0"/>
              <a:t>to sew </a:t>
            </a:r>
          </a:p>
          <a:p>
            <a:pPr>
              <a:spcBef>
                <a:spcPts val="600"/>
              </a:spcBef>
            </a:pPr>
            <a:r>
              <a:rPr lang="en-US" b="1" dirty="0"/>
              <a:t>to knit </a:t>
            </a:r>
          </a:p>
          <a:p>
            <a:pPr>
              <a:spcBef>
                <a:spcPts val="600"/>
              </a:spcBef>
            </a:pPr>
            <a:r>
              <a:rPr lang="en-US" b="1" dirty="0"/>
              <a:t>to listen to music </a:t>
            </a:r>
          </a:p>
          <a:p>
            <a:pPr>
              <a:spcBef>
                <a:spcPts val="600"/>
              </a:spcBef>
            </a:pPr>
            <a:r>
              <a:rPr lang="en-US" b="1" dirty="0"/>
              <a:t>to draw </a:t>
            </a:r>
          </a:p>
          <a:p>
            <a:pPr>
              <a:spcBef>
                <a:spcPts val="600"/>
              </a:spcBef>
            </a:pPr>
            <a:r>
              <a:rPr lang="en-US" b="1" dirty="0"/>
              <a:t>to take pictures </a:t>
            </a:r>
          </a:p>
          <a:p>
            <a:pPr>
              <a:spcBef>
                <a:spcPts val="600"/>
              </a:spcBef>
            </a:pPr>
            <a:r>
              <a:rPr lang="en-US" b="1" dirty="0"/>
              <a:t>to play the guitar/piano</a:t>
            </a:r>
          </a:p>
          <a:p>
            <a:pPr>
              <a:spcBef>
                <a:spcPts val="600"/>
              </a:spcBef>
            </a:pPr>
            <a:r>
              <a:rPr lang="en-US" b="1" dirty="0"/>
              <a:t>to play chess </a:t>
            </a:r>
          </a:p>
          <a:p>
            <a:pPr>
              <a:spcBef>
                <a:spcPts val="600"/>
              </a:spcBef>
            </a:pPr>
            <a:r>
              <a:rPr lang="en-US" b="1" dirty="0"/>
              <a:t>to fish </a:t>
            </a:r>
          </a:p>
          <a:p>
            <a:pPr>
              <a:spcBef>
                <a:spcPts val="600"/>
              </a:spcBef>
            </a:pPr>
            <a:r>
              <a:rPr lang="en-US" b="1" dirty="0"/>
              <a:t>to work in the garden/gardening</a:t>
            </a:r>
          </a:p>
          <a:p>
            <a:pPr>
              <a:spcBef>
                <a:spcPts val="600"/>
              </a:spcBef>
            </a:pPr>
            <a:endParaRPr lang="en-US" b="1" dirty="0"/>
          </a:p>
        </p:txBody>
      </p:sp>
    </p:spTree>
    <p:extLst>
      <p:ext uri="{BB962C8B-B14F-4D97-AF65-F5344CB8AC3E}">
        <p14:creationId xmlns:p14="http://schemas.microsoft.com/office/powerpoint/2010/main" val="249089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7CCFA7-7DDD-07C2-53DA-C35D30853F7B}"/>
              </a:ext>
            </a:extLst>
          </p:cNvPr>
          <p:cNvSpPr>
            <a:spLocks noGrp="1"/>
          </p:cNvSpPr>
          <p:nvPr>
            <p:ph type="body" idx="1"/>
          </p:nvPr>
        </p:nvSpPr>
        <p:spPr>
          <a:xfrm>
            <a:off x="680319" y="2178906"/>
            <a:ext cx="4472327" cy="693135"/>
          </a:xfrm>
        </p:spPr>
        <p:txBody>
          <a:bodyPr>
            <a:normAutofit/>
          </a:bodyPr>
          <a:lstStyle/>
          <a:p>
            <a:r>
              <a:rPr lang="en-US" sz="3200" dirty="0" err="1"/>
              <a:t>Pregunta</a:t>
            </a:r>
            <a:endParaRPr lang="en-US" sz="3200" dirty="0"/>
          </a:p>
        </p:txBody>
      </p:sp>
      <p:sp>
        <p:nvSpPr>
          <p:cNvPr id="4" name="Content Placeholder 3">
            <a:extLst>
              <a:ext uri="{FF2B5EF4-FFF2-40B4-BE49-F238E27FC236}">
                <a16:creationId xmlns:a16="http://schemas.microsoft.com/office/drawing/2014/main" id="{F168B5D9-EA3B-9FEF-CA4B-3BAAE14C7304}"/>
              </a:ext>
            </a:extLst>
          </p:cNvPr>
          <p:cNvSpPr>
            <a:spLocks noGrp="1"/>
          </p:cNvSpPr>
          <p:nvPr>
            <p:ph sz="half" idx="2"/>
          </p:nvPr>
        </p:nvSpPr>
        <p:spPr>
          <a:xfrm>
            <a:off x="609600" y="3048296"/>
            <a:ext cx="5486400" cy="2906179"/>
          </a:xfrm>
        </p:spPr>
        <p:txBody>
          <a:bodyPr>
            <a:normAutofit fontScale="92500" lnSpcReduction="20000"/>
          </a:bodyPr>
          <a:lstStyle/>
          <a:p>
            <a:pPr>
              <a:buFont typeface="Wingdings" panose="05000000000000000000" pitchFamily="2" charset="2"/>
              <a:buChar char="§"/>
            </a:pPr>
            <a:r>
              <a:rPr lang="en-US" sz="2400" b="1" dirty="0"/>
              <a:t>¿</a:t>
            </a:r>
            <a:r>
              <a:rPr lang="en-US" sz="2400" b="1" dirty="0" err="1"/>
              <a:t>Cuál</a:t>
            </a:r>
            <a:r>
              <a:rPr lang="en-US" sz="2400" b="1" dirty="0"/>
              <a:t> es </a:t>
            </a:r>
            <a:r>
              <a:rPr lang="en-US" sz="2400" b="1" dirty="0" err="1"/>
              <a:t>tu</a:t>
            </a:r>
            <a:r>
              <a:rPr lang="en-US" sz="2400" b="1" dirty="0"/>
              <a:t> </a:t>
            </a:r>
            <a:r>
              <a:rPr lang="en-US" sz="2400" b="1" dirty="0" err="1"/>
              <a:t>pasatiempo</a:t>
            </a:r>
            <a:r>
              <a:rPr lang="en-US" sz="2400" b="1" dirty="0"/>
              <a:t> </a:t>
            </a:r>
            <a:r>
              <a:rPr lang="en-US" sz="2400" b="1" dirty="0" err="1"/>
              <a:t>favorito</a:t>
            </a:r>
            <a:r>
              <a:rPr lang="en-US" sz="2400" b="1" dirty="0"/>
              <a:t>?</a:t>
            </a:r>
          </a:p>
          <a:p>
            <a:pPr>
              <a:buFont typeface="Wingdings" panose="05000000000000000000" pitchFamily="2" charset="2"/>
              <a:buChar char="§"/>
            </a:pPr>
            <a:r>
              <a:rPr lang="en-US" sz="2400" b="1" dirty="0"/>
              <a:t>¿</a:t>
            </a:r>
            <a:r>
              <a:rPr lang="en-US" sz="2400" b="1" dirty="0" err="1"/>
              <a:t>Cuáles</a:t>
            </a:r>
            <a:r>
              <a:rPr lang="en-US" sz="2400" b="1" dirty="0"/>
              <a:t> son </a:t>
            </a:r>
            <a:r>
              <a:rPr lang="en-US" sz="2400" b="1" dirty="0" err="1"/>
              <a:t>tus</a:t>
            </a:r>
            <a:r>
              <a:rPr lang="en-US" sz="2400" b="1" dirty="0"/>
              <a:t> </a:t>
            </a:r>
            <a:r>
              <a:rPr lang="en-US" sz="2400" b="1" dirty="0" err="1"/>
              <a:t>pasatiempos</a:t>
            </a:r>
            <a:r>
              <a:rPr lang="en-US" sz="2400" b="1" dirty="0"/>
              <a:t> </a:t>
            </a:r>
            <a:r>
              <a:rPr lang="en-US" sz="2400" b="1" dirty="0" err="1"/>
              <a:t>favoritos</a:t>
            </a:r>
            <a:r>
              <a:rPr lang="en-US" sz="2400" b="1" dirty="0"/>
              <a:t>?</a:t>
            </a:r>
          </a:p>
          <a:p>
            <a:pPr>
              <a:buFont typeface="Wingdings" panose="05000000000000000000" pitchFamily="2" charset="2"/>
              <a:buChar char="§"/>
            </a:pPr>
            <a:r>
              <a:rPr lang="en-US" sz="2400" b="1" dirty="0"/>
              <a:t>¿</a:t>
            </a:r>
            <a:r>
              <a:rPr lang="en-US" sz="2400" b="1" dirty="0" err="1"/>
              <a:t>Qué</a:t>
            </a:r>
            <a:r>
              <a:rPr lang="en-US" sz="2400" b="1" dirty="0"/>
              <a:t> </a:t>
            </a:r>
            <a:r>
              <a:rPr lang="en-US" sz="2400" b="1" dirty="0" err="1"/>
              <a:t>haces</a:t>
            </a:r>
            <a:r>
              <a:rPr lang="en-US" sz="2400" b="1" dirty="0"/>
              <a:t> </a:t>
            </a:r>
            <a:r>
              <a:rPr lang="en-US" sz="2400" b="1" dirty="0" err="1"/>
              <a:t>los</a:t>
            </a:r>
            <a:r>
              <a:rPr lang="en-US" sz="2400" b="1" dirty="0"/>
              <a:t> fines de semana?</a:t>
            </a:r>
          </a:p>
          <a:p>
            <a:pPr>
              <a:buFont typeface="Wingdings" panose="05000000000000000000" pitchFamily="2" charset="2"/>
              <a:buChar char="§"/>
            </a:pPr>
            <a:r>
              <a:rPr lang="es-MX" sz="2400" b="1" dirty="0">
                <a:latin typeface="Arial" panose="020B0604020202020204" pitchFamily="34" charset="0"/>
                <a:ea typeface="Aptos" panose="020B0004020202020204" pitchFamily="34" charset="0"/>
                <a:cs typeface="Times New Roman" panose="02020603050405020304" pitchFamily="18" charset="0"/>
              </a:rPr>
              <a:t>¿Tienes planes para este fin de semana?</a:t>
            </a:r>
            <a:endParaRPr lang="en-US" sz="2400" b="1" dirty="0"/>
          </a:p>
          <a:p>
            <a:pPr>
              <a:buFont typeface="Wingdings" panose="05000000000000000000" pitchFamily="2" charset="2"/>
              <a:buChar char="§"/>
            </a:pPr>
            <a:r>
              <a:rPr lang="en-US" sz="2400" b="1" dirty="0"/>
              <a:t>¿</a:t>
            </a:r>
            <a:r>
              <a:rPr lang="en-US" sz="2400" b="1" dirty="0" err="1"/>
              <a:t>Qué</a:t>
            </a:r>
            <a:r>
              <a:rPr lang="en-US" sz="2400" b="1" dirty="0"/>
              <a:t> </a:t>
            </a:r>
            <a:r>
              <a:rPr lang="en-US" sz="2400" b="1" dirty="0" err="1"/>
              <a:t>te</a:t>
            </a:r>
            <a:r>
              <a:rPr lang="en-US" sz="2400" b="1" dirty="0"/>
              <a:t> </a:t>
            </a:r>
            <a:r>
              <a:rPr lang="en-US" sz="2400" b="1" dirty="0" err="1"/>
              <a:t>gusta</a:t>
            </a:r>
            <a:r>
              <a:rPr lang="en-US" sz="2400" b="1" dirty="0"/>
              <a:t> </a:t>
            </a:r>
            <a:r>
              <a:rPr lang="en-US" sz="2400" b="1" dirty="0" err="1"/>
              <a:t>hacer</a:t>
            </a:r>
            <a:r>
              <a:rPr lang="en-US" sz="2400" b="1" dirty="0"/>
              <a:t> </a:t>
            </a:r>
            <a:r>
              <a:rPr lang="en-US" sz="2400" b="1" dirty="0" err="1"/>
              <a:t>en</a:t>
            </a:r>
            <a:r>
              <a:rPr lang="en-US" sz="2400" b="1" dirty="0"/>
              <a:t> </a:t>
            </a:r>
            <a:r>
              <a:rPr lang="en-US" sz="2400" b="1" dirty="0" err="1"/>
              <a:t>tu</a:t>
            </a:r>
            <a:r>
              <a:rPr lang="en-US" sz="2400" b="1" dirty="0"/>
              <a:t> </a:t>
            </a:r>
            <a:r>
              <a:rPr lang="en-US" sz="2400" b="1" dirty="0" err="1"/>
              <a:t>tiempo</a:t>
            </a:r>
            <a:r>
              <a:rPr lang="en-US" sz="2400" b="1" dirty="0"/>
              <a:t> libre?</a:t>
            </a:r>
          </a:p>
          <a:p>
            <a:pPr marL="0" indent="0">
              <a:buNone/>
            </a:pPr>
            <a:endParaRPr lang="en-US" sz="2400" b="1" dirty="0"/>
          </a:p>
        </p:txBody>
      </p:sp>
      <p:sp>
        <p:nvSpPr>
          <p:cNvPr id="5" name="Text Placeholder 4">
            <a:extLst>
              <a:ext uri="{FF2B5EF4-FFF2-40B4-BE49-F238E27FC236}">
                <a16:creationId xmlns:a16="http://schemas.microsoft.com/office/drawing/2014/main" id="{7B04053E-D56E-A3DC-5BC5-64B84CB67819}"/>
              </a:ext>
            </a:extLst>
          </p:cNvPr>
          <p:cNvSpPr>
            <a:spLocks noGrp="1"/>
          </p:cNvSpPr>
          <p:nvPr>
            <p:ph type="body" sz="quarter" idx="3"/>
          </p:nvPr>
        </p:nvSpPr>
        <p:spPr>
          <a:xfrm>
            <a:off x="6537477" y="2178906"/>
            <a:ext cx="4474028" cy="692076"/>
          </a:xfrm>
        </p:spPr>
        <p:txBody>
          <a:bodyPr>
            <a:normAutofit/>
          </a:bodyPr>
          <a:lstStyle/>
          <a:p>
            <a:r>
              <a:rPr lang="en-US" sz="3200" dirty="0"/>
              <a:t>Respuesta</a:t>
            </a:r>
          </a:p>
        </p:txBody>
      </p:sp>
      <p:sp>
        <p:nvSpPr>
          <p:cNvPr id="6" name="Content Placeholder 5">
            <a:extLst>
              <a:ext uri="{FF2B5EF4-FFF2-40B4-BE49-F238E27FC236}">
                <a16:creationId xmlns:a16="http://schemas.microsoft.com/office/drawing/2014/main" id="{816516E5-02EA-85C9-A857-B294A7BDC2A2}"/>
              </a:ext>
            </a:extLst>
          </p:cNvPr>
          <p:cNvSpPr>
            <a:spLocks noGrp="1"/>
          </p:cNvSpPr>
          <p:nvPr>
            <p:ph sz="quarter" idx="4"/>
          </p:nvPr>
        </p:nvSpPr>
        <p:spPr>
          <a:xfrm>
            <a:off x="6080276" y="3030007"/>
            <a:ext cx="6111723" cy="2906179"/>
          </a:xfrm>
        </p:spPr>
        <p:txBody>
          <a:bodyPr>
            <a:noAutofit/>
          </a:bodyPr>
          <a:lstStyle/>
          <a:p>
            <a:pPr>
              <a:buFont typeface="Wingdings" panose="05000000000000000000" pitchFamily="2" charset="2"/>
              <a:buChar char="§"/>
            </a:pPr>
            <a:r>
              <a:rPr lang="en-US" sz="2400" b="1" dirty="0"/>
              <a:t>Mi </a:t>
            </a:r>
            <a:r>
              <a:rPr lang="en-US" sz="2400" b="1" dirty="0" err="1"/>
              <a:t>pasatiempo</a:t>
            </a:r>
            <a:r>
              <a:rPr lang="en-US" sz="2400" b="1" dirty="0"/>
              <a:t> </a:t>
            </a:r>
            <a:r>
              <a:rPr lang="en-US" sz="2400" b="1" dirty="0" err="1"/>
              <a:t>favorito</a:t>
            </a:r>
            <a:r>
              <a:rPr lang="en-US" sz="2400" b="1" dirty="0"/>
              <a:t> es …</a:t>
            </a:r>
          </a:p>
          <a:p>
            <a:pPr>
              <a:buFont typeface="Wingdings" panose="05000000000000000000" pitchFamily="2" charset="2"/>
              <a:buChar char="§"/>
            </a:pPr>
            <a:r>
              <a:rPr lang="en-US" sz="2400" b="1" dirty="0"/>
              <a:t>Mis </a:t>
            </a:r>
            <a:r>
              <a:rPr lang="en-US" sz="2400" b="1" dirty="0" err="1"/>
              <a:t>pasatiempos</a:t>
            </a:r>
            <a:r>
              <a:rPr lang="en-US" sz="2400" b="1" dirty="0"/>
              <a:t> </a:t>
            </a:r>
            <a:r>
              <a:rPr lang="en-US" sz="2400" b="1" dirty="0" err="1"/>
              <a:t>favoritos</a:t>
            </a:r>
            <a:r>
              <a:rPr lang="en-US" sz="2400" b="1" dirty="0"/>
              <a:t> son …</a:t>
            </a:r>
          </a:p>
          <a:p>
            <a:pPr>
              <a:buFont typeface="Wingdings" panose="05000000000000000000" pitchFamily="2" charset="2"/>
              <a:buChar char="§"/>
            </a:pPr>
            <a:r>
              <a:rPr lang="en-US" sz="2400" b="1" dirty="0"/>
              <a:t>Los fines de </a:t>
            </a:r>
            <a:r>
              <a:rPr lang="en-US" sz="2400" b="1" dirty="0" err="1"/>
              <a:t>semana</a:t>
            </a:r>
            <a:r>
              <a:rPr lang="en-US" sz="2400" b="1" dirty="0"/>
              <a:t> …</a:t>
            </a:r>
          </a:p>
          <a:p>
            <a:pPr>
              <a:buFont typeface="Wingdings" panose="05000000000000000000" pitchFamily="2" charset="2"/>
              <a:buChar char="§"/>
            </a:pPr>
            <a:r>
              <a:rPr lang="en-US" sz="2400" b="1" dirty="0" err="1"/>
              <a:t>Sí</a:t>
            </a:r>
            <a:r>
              <a:rPr lang="en-US" sz="2400" b="1" dirty="0"/>
              <a:t> </a:t>
            </a:r>
            <a:r>
              <a:rPr lang="en-US" sz="2400" b="1" dirty="0" err="1"/>
              <a:t>tengo</a:t>
            </a:r>
            <a:r>
              <a:rPr lang="en-US" sz="2400" b="1" dirty="0"/>
              <a:t>. /No </a:t>
            </a:r>
            <a:r>
              <a:rPr lang="en-US" sz="2400" b="1" dirty="0" err="1"/>
              <a:t>tengo</a:t>
            </a:r>
            <a:r>
              <a:rPr lang="en-US" sz="2400" b="1" dirty="0"/>
              <a:t>.</a:t>
            </a:r>
          </a:p>
          <a:p>
            <a:pPr>
              <a:buFont typeface="Wingdings" panose="05000000000000000000" pitchFamily="2" charset="2"/>
              <a:buChar char="§"/>
            </a:pPr>
            <a:r>
              <a:rPr lang="en-US" sz="2400" b="1" dirty="0"/>
              <a:t>Me </a:t>
            </a:r>
            <a:r>
              <a:rPr lang="en-US" sz="2400" b="1" dirty="0" err="1"/>
              <a:t>gusta</a:t>
            </a:r>
            <a:r>
              <a:rPr lang="en-US" sz="2400" b="1" dirty="0"/>
              <a:t> …</a:t>
            </a:r>
          </a:p>
        </p:txBody>
      </p:sp>
      <p:sp>
        <p:nvSpPr>
          <p:cNvPr id="10" name="Title 1">
            <a:extLst>
              <a:ext uri="{FF2B5EF4-FFF2-40B4-BE49-F238E27FC236}">
                <a16:creationId xmlns:a16="http://schemas.microsoft.com/office/drawing/2014/main" id="{4F544813-241A-C8D4-0424-1597B45723B7}"/>
              </a:ext>
            </a:extLst>
          </p:cNvPr>
          <p:cNvSpPr>
            <a:spLocks noGrp="1"/>
          </p:cNvSpPr>
          <p:nvPr>
            <p:ph type="title"/>
          </p:nvPr>
        </p:nvSpPr>
        <p:spPr>
          <a:xfrm>
            <a:off x="901416" y="526605"/>
            <a:ext cx="10571998" cy="970450"/>
          </a:xfrm>
        </p:spPr>
        <p:txBody>
          <a:bodyPr>
            <a:normAutofit/>
          </a:bodyPr>
          <a:lstStyle/>
          <a:p>
            <a:r>
              <a:rPr lang="en-US" sz="5400" dirty="0"/>
              <a:t>BUILDER PHRASES</a:t>
            </a:r>
            <a:endParaRPr lang="en-US" sz="5400" b="1" dirty="0"/>
          </a:p>
        </p:txBody>
      </p:sp>
      <p:pic>
        <p:nvPicPr>
          <p:cNvPr id="11" name="Picture 2" descr="The Art of Conversation: Stop Zoning Out and Waiting to Talk">
            <a:extLst>
              <a:ext uri="{FF2B5EF4-FFF2-40B4-BE49-F238E27FC236}">
                <a16:creationId xmlns:a16="http://schemas.microsoft.com/office/drawing/2014/main" id="{45E17DFE-8B40-0E90-1324-C68ED8089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9512" y="149349"/>
            <a:ext cx="2542800" cy="169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5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7CCFA7-7DDD-07C2-53DA-C35D30853F7B}"/>
              </a:ext>
            </a:extLst>
          </p:cNvPr>
          <p:cNvSpPr>
            <a:spLocks noGrp="1"/>
          </p:cNvSpPr>
          <p:nvPr>
            <p:ph type="body" idx="1"/>
          </p:nvPr>
        </p:nvSpPr>
        <p:spPr>
          <a:xfrm>
            <a:off x="680319" y="2335814"/>
            <a:ext cx="4472327" cy="693135"/>
          </a:xfrm>
        </p:spPr>
        <p:txBody>
          <a:bodyPr>
            <a:normAutofit/>
          </a:bodyPr>
          <a:lstStyle/>
          <a:p>
            <a:r>
              <a:rPr lang="en-US" sz="3200" dirty="0" err="1"/>
              <a:t>Pregunta</a:t>
            </a:r>
            <a:endParaRPr lang="en-US" sz="3200" dirty="0"/>
          </a:p>
        </p:txBody>
      </p:sp>
      <p:sp>
        <p:nvSpPr>
          <p:cNvPr id="4" name="Content Placeholder 3">
            <a:extLst>
              <a:ext uri="{FF2B5EF4-FFF2-40B4-BE49-F238E27FC236}">
                <a16:creationId xmlns:a16="http://schemas.microsoft.com/office/drawing/2014/main" id="{F168B5D9-EA3B-9FEF-CA4B-3BAAE14C7304}"/>
              </a:ext>
            </a:extLst>
          </p:cNvPr>
          <p:cNvSpPr>
            <a:spLocks noGrp="1"/>
          </p:cNvSpPr>
          <p:nvPr>
            <p:ph sz="half" idx="2"/>
          </p:nvPr>
        </p:nvSpPr>
        <p:spPr>
          <a:xfrm>
            <a:off x="609600" y="3246714"/>
            <a:ext cx="5486400" cy="3455838"/>
          </a:xfrm>
        </p:spPr>
        <p:txBody>
          <a:bodyPr>
            <a:normAutofit fontScale="85000" lnSpcReduction="10000"/>
          </a:bodyPr>
          <a:lstStyle/>
          <a:p>
            <a:pPr>
              <a:buFont typeface="Wingdings" panose="05000000000000000000" pitchFamily="2" charset="2"/>
              <a:buChar char="§"/>
            </a:pPr>
            <a:r>
              <a:rPr lang="en-US" sz="2400" b="1" dirty="0"/>
              <a:t>¿</a:t>
            </a:r>
            <a:r>
              <a:rPr lang="en-US" sz="2400" b="1" dirty="0" err="1"/>
              <a:t>Qué</a:t>
            </a:r>
            <a:r>
              <a:rPr lang="en-US" sz="2400" b="1" dirty="0"/>
              <a:t> </a:t>
            </a:r>
            <a:r>
              <a:rPr lang="en-US" sz="2400" b="1" dirty="0" err="1"/>
              <a:t>te</a:t>
            </a:r>
            <a:r>
              <a:rPr lang="en-US" sz="2400" b="1" dirty="0"/>
              <a:t> </a:t>
            </a:r>
            <a:r>
              <a:rPr lang="en-US" sz="2400" b="1" dirty="0" err="1"/>
              <a:t>gusta</a:t>
            </a:r>
            <a:r>
              <a:rPr lang="en-US" sz="2400" b="1" dirty="0"/>
              <a:t> </a:t>
            </a:r>
            <a:r>
              <a:rPr lang="en-US" sz="2400" b="1" dirty="0" err="1"/>
              <a:t>hacer</a:t>
            </a:r>
            <a:r>
              <a:rPr lang="en-US" sz="2400" b="1" dirty="0"/>
              <a:t> en </a:t>
            </a:r>
            <a:r>
              <a:rPr lang="en-US" sz="2400" b="1" dirty="0" err="1"/>
              <a:t>el</a:t>
            </a:r>
            <a:r>
              <a:rPr lang="en-US" sz="2400" b="1" dirty="0"/>
              <a:t> </a:t>
            </a:r>
            <a:r>
              <a:rPr lang="en-US" sz="2400" b="1" dirty="0" err="1"/>
              <a:t>otoño</a:t>
            </a:r>
            <a:r>
              <a:rPr lang="en-US" sz="2400" b="1" dirty="0"/>
              <a:t>?</a:t>
            </a:r>
          </a:p>
          <a:p>
            <a:pPr>
              <a:buFont typeface="Wingdings" panose="05000000000000000000" pitchFamily="2" charset="2"/>
              <a:buChar char="§"/>
            </a:pPr>
            <a:r>
              <a:rPr lang="en-US" sz="2400" b="1" dirty="0"/>
              <a:t>¿</a:t>
            </a:r>
            <a:r>
              <a:rPr lang="en-US" sz="2400" b="1" dirty="0" err="1"/>
              <a:t>Qué</a:t>
            </a:r>
            <a:r>
              <a:rPr lang="en-US" sz="2400" b="1" dirty="0"/>
              <a:t> </a:t>
            </a:r>
            <a:r>
              <a:rPr lang="en-US" sz="2400" b="1" dirty="0" err="1"/>
              <a:t>te</a:t>
            </a:r>
            <a:r>
              <a:rPr lang="en-US" sz="2400" b="1" dirty="0"/>
              <a:t> </a:t>
            </a:r>
            <a:r>
              <a:rPr lang="en-US" sz="2400" b="1" dirty="0" err="1"/>
              <a:t>gusta</a:t>
            </a:r>
            <a:r>
              <a:rPr lang="en-US" sz="2400" b="1" dirty="0"/>
              <a:t> </a:t>
            </a:r>
            <a:r>
              <a:rPr lang="en-US" sz="2400" b="1" dirty="0" err="1"/>
              <a:t>hacer</a:t>
            </a:r>
            <a:r>
              <a:rPr lang="en-US" sz="2400" b="1" dirty="0"/>
              <a:t> </a:t>
            </a:r>
            <a:r>
              <a:rPr lang="en-US" sz="2400" b="1" dirty="0" err="1"/>
              <a:t>cuando</a:t>
            </a:r>
            <a:r>
              <a:rPr lang="en-US" sz="2400" b="1" dirty="0"/>
              <a:t> </a:t>
            </a:r>
            <a:r>
              <a:rPr lang="en-US" sz="2400" b="1" dirty="0" err="1"/>
              <a:t>hace</a:t>
            </a:r>
            <a:r>
              <a:rPr lang="en-US" sz="2400" b="1" dirty="0"/>
              <a:t> </a:t>
            </a:r>
            <a:r>
              <a:rPr lang="en-US" sz="2400" b="1" dirty="0" err="1"/>
              <a:t>calor</a:t>
            </a:r>
            <a:r>
              <a:rPr lang="en-US" sz="2400" b="1" dirty="0"/>
              <a:t>?</a:t>
            </a:r>
          </a:p>
          <a:p>
            <a:pPr>
              <a:buFont typeface="Wingdings" panose="05000000000000000000" pitchFamily="2" charset="2"/>
              <a:buChar char="§"/>
            </a:pPr>
            <a:r>
              <a:rPr lang="en-US" sz="2400" b="1" dirty="0"/>
              <a:t>¿</a:t>
            </a:r>
            <a:r>
              <a:rPr lang="en-US" sz="2400" b="1" dirty="0" err="1"/>
              <a:t>Qué</a:t>
            </a:r>
            <a:r>
              <a:rPr lang="en-US" sz="2400" b="1" dirty="0"/>
              <a:t> </a:t>
            </a:r>
            <a:r>
              <a:rPr lang="en-US" sz="2400" b="1" dirty="0" err="1"/>
              <a:t>te</a:t>
            </a:r>
            <a:r>
              <a:rPr lang="en-US" sz="2400" b="1" dirty="0"/>
              <a:t> </a:t>
            </a:r>
            <a:r>
              <a:rPr lang="en-US" sz="2400" b="1" dirty="0" err="1"/>
              <a:t>gusta</a:t>
            </a:r>
            <a:r>
              <a:rPr lang="en-US" sz="2400" b="1" dirty="0"/>
              <a:t> </a:t>
            </a:r>
            <a:r>
              <a:rPr lang="en-US" sz="2400" b="1" dirty="0" err="1"/>
              <a:t>hacer</a:t>
            </a:r>
            <a:r>
              <a:rPr lang="en-US" sz="2400" b="1" dirty="0"/>
              <a:t> en la primavera?</a:t>
            </a:r>
          </a:p>
          <a:p>
            <a:pPr>
              <a:buFont typeface="Wingdings" panose="05000000000000000000" pitchFamily="2" charset="2"/>
              <a:buChar char="§"/>
            </a:pPr>
            <a:r>
              <a:rPr lang="en-US" sz="2400" b="1" dirty="0"/>
              <a:t>¿</a:t>
            </a:r>
            <a:r>
              <a:rPr lang="en-US" sz="2400" b="1" dirty="0" err="1"/>
              <a:t>Qué</a:t>
            </a:r>
            <a:r>
              <a:rPr lang="en-US" sz="2400" b="1" dirty="0"/>
              <a:t> </a:t>
            </a:r>
            <a:r>
              <a:rPr lang="en-US" sz="2400" b="1" dirty="0" err="1"/>
              <a:t>te</a:t>
            </a:r>
            <a:r>
              <a:rPr lang="en-US" sz="2400" b="1" dirty="0"/>
              <a:t> </a:t>
            </a:r>
            <a:r>
              <a:rPr lang="en-US" sz="2400" b="1" dirty="0" err="1"/>
              <a:t>gusta</a:t>
            </a:r>
            <a:r>
              <a:rPr lang="en-US" sz="2400" b="1" dirty="0"/>
              <a:t> </a:t>
            </a:r>
            <a:r>
              <a:rPr lang="en-US" sz="2400" b="1" dirty="0" err="1"/>
              <a:t>hacer</a:t>
            </a:r>
            <a:r>
              <a:rPr lang="en-US" sz="2400" b="1" dirty="0"/>
              <a:t> </a:t>
            </a:r>
            <a:r>
              <a:rPr lang="en-US" sz="2400" b="1" dirty="0" err="1"/>
              <a:t>cuando</a:t>
            </a:r>
            <a:r>
              <a:rPr lang="en-US" sz="2400" b="1" dirty="0"/>
              <a:t> </a:t>
            </a:r>
            <a:r>
              <a:rPr lang="en-US" sz="2400" b="1" dirty="0" err="1"/>
              <a:t>llueve</a:t>
            </a:r>
            <a:r>
              <a:rPr lang="en-US" sz="2400" b="1" dirty="0"/>
              <a:t>?</a:t>
            </a:r>
          </a:p>
          <a:p>
            <a:pPr>
              <a:buFont typeface="Wingdings" panose="05000000000000000000" pitchFamily="2" charset="2"/>
              <a:buChar char="§"/>
            </a:pPr>
            <a:r>
              <a:rPr lang="en-US" sz="2400" b="1" dirty="0"/>
              <a:t>¿</a:t>
            </a:r>
            <a:r>
              <a:rPr lang="en-US" sz="2400" b="1" dirty="0" err="1"/>
              <a:t>Qué</a:t>
            </a:r>
            <a:r>
              <a:rPr lang="en-US" sz="2400" b="1" dirty="0"/>
              <a:t> </a:t>
            </a:r>
            <a:r>
              <a:rPr lang="en-US" sz="2400" b="1" dirty="0" err="1"/>
              <a:t>te</a:t>
            </a:r>
            <a:r>
              <a:rPr lang="en-US" sz="2400" b="1" dirty="0"/>
              <a:t> </a:t>
            </a:r>
            <a:r>
              <a:rPr lang="en-US" sz="2400" b="1" dirty="0" err="1"/>
              <a:t>gusta</a:t>
            </a:r>
            <a:r>
              <a:rPr lang="en-US" sz="2400" b="1" dirty="0"/>
              <a:t> </a:t>
            </a:r>
            <a:r>
              <a:rPr lang="en-US" sz="2400" b="1" dirty="0" err="1"/>
              <a:t>hacer</a:t>
            </a:r>
            <a:r>
              <a:rPr lang="en-US" sz="2400" b="1" dirty="0"/>
              <a:t> </a:t>
            </a:r>
            <a:r>
              <a:rPr lang="en-US" sz="2400" b="1" dirty="0" err="1"/>
              <a:t>cuando</a:t>
            </a:r>
            <a:r>
              <a:rPr lang="en-US" sz="2400" b="1" dirty="0"/>
              <a:t> </a:t>
            </a:r>
            <a:r>
              <a:rPr lang="en-US" sz="2400" b="1" dirty="0" err="1"/>
              <a:t>hace</a:t>
            </a:r>
            <a:r>
              <a:rPr lang="en-US" sz="2400" b="1" dirty="0"/>
              <a:t> </a:t>
            </a:r>
            <a:r>
              <a:rPr lang="en-US" sz="2400" b="1" dirty="0" err="1"/>
              <a:t>frío</a:t>
            </a:r>
            <a:r>
              <a:rPr lang="en-US" sz="2400" b="1" dirty="0"/>
              <a:t>?</a:t>
            </a:r>
          </a:p>
          <a:p>
            <a:pPr>
              <a:buFont typeface="Wingdings" panose="05000000000000000000" pitchFamily="2" charset="2"/>
              <a:buChar char="§"/>
            </a:pPr>
            <a:r>
              <a:rPr lang="en-US" sz="2400" b="1" dirty="0"/>
              <a:t>¿</a:t>
            </a:r>
            <a:r>
              <a:rPr lang="en-US" sz="2400" b="1" dirty="0" err="1"/>
              <a:t>Qué</a:t>
            </a:r>
            <a:r>
              <a:rPr lang="en-US" sz="2400" b="1" dirty="0"/>
              <a:t> </a:t>
            </a:r>
            <a:r>
              <a:rPr lang="en-US" sz="2400" b="1" dirty="0" err="1"/>
              <a:t>te</a:t>
            </a:r>
            <a:r>
              <a:rPr lang="en-US" sz="2400" b="1" dirty="0"/>
              <a:t> </a:t>
            </a:r>
            <a:r>
              <a:rPr lang="en-US" sz="2400" b="1" dirty="0" err="1"/>
              <a:t>gusta</a:t>
            </a:r>
            <a:r>
              <a:rPr lang="en-US" sz="2400" b="1" dirty="0"/>
              <a:t> </a:t>
            </a:r>
            <a:r>
              <a:rPr lang="en-US" sz="2400" b="1" dirty="0" err="1"/>
              <a:t>hacer</a:t>
            </a:r>
            <a:r>
              <a:rPr lang="en-US" sz="2400" b="1" dirty="0"/>
              <a:t> </a:t>
            </a:r>
            <a:r>
              <a:rPr lang="en-US" sz="2400" b="1" dirty="0" err="1"/>
              <a:t>en</a:t>
            </a:r>
            <a:r>
              <a:rPr lang="en-US" sz="2400" b="1" dirty="0"/>
              <a:t> </a:t>
            </a:r>
            <a:r>
              <a:rPr lang="en-US" sz="2400" b="1" dirty="0" err="1"/>
              <a:t>el</a:t>
            </a:r>
            <a:r>
              <a:rPr lang="en-US" sz="2400" b="1" dirty="0"/>
              <a:t> </a:t>
            </a:r>
            <a:r>
              <a:rPr lang="en-US" sz="2400" b="1" dirty="0" err="1"/>
              <a:t>invierno</a:t>
            </a:r>
            <a:r>
              <a:rPr lang="en-US" sz="2400" b="1" dirty="0"/>
              <a:t>?</a:t>
            </a:r>
          </a:p>
          <a:p>
            <a:pPr>
              <a:buFont typeface="Wingdings" panose="05000000000000000000" pitchFamily="2" charset="2"/>
              <a:buChar char="§"/>
            </a:pPr>
            <a:endParaRPr lang="en-US" sz="2400" b="1" dirty="0"/>
          </a:p>
          <a:p>
            <a:pPr marL="0" indent="0">
              <a:buNone/>
            </a:pPr>
            <a:endParaRPr lang="en-US" sz="2400" b="1" dirty="0"/>
          </a:p>
        </p:txBody>
      </p:sp>
      <p:sp>
        <p:nvSpPr>
          <p:cNvPr id="5" name="Text Placeholder 4">
            <a:extLst>
              <a:ext uri="{FF2B5EF4-FFF2-40B4-BE49-F238E27FC236}">
                <a16:creationId xmlns:a16="http://schemas.microsoft.com/office/drawing/2014/main" id="{7B04053E-D56E-A3DC-5BC5-64B84CB67819}"/>
              </a:ext>
            </a:extLst>
          </p:cNvPr>
          <p:cNvSpPr>
            <a:spLocks noGrp="1"/>
          </p:cNvSpPr>
          <p:nvPr>
            <p:ph type="body" sz="quarter" idx="3"/>
          </p:nvPr>
        </p:nvSpPr>
        <p:spPr>
          <a:xfrm>
            <a:off x="6531135" y="2336873"/>
            <a:ext cx="4474028" cy="692076"/>
          </a:xfrm>
        </p:spPr>
        <p:txBody>
          <a:bodyPr>
            <a:normAutofit/>
          </a:bodyPr>
          <a:lstStyle/>
          <a:p>
            <a:r>
              <a:rPr lang="en-US" sz="3200" dirty="0"/>
              <a:t>Respuesta</a:t>
            </a:r>
          </a:p>
        </p:txBody>
      </p:sp>
      <p:sp>
        <p:nvSpPr>
          <p:cNvPr id="6" name="Content Placeholder 5">
            <a:extLst>
              <a:ext uri="{FF2B5EF4-FFF2-40B4-BE49-F238E27FC236}">
                <a16:creationId xmlns:a16="http://schemas.microsoft.com/office/drawing/2014/main" id="{816516E5-02EA-85C9-A857-B294A7BDC2A2}"/>
              </a:ext>
            </a:extLst>
          </p:cNvPr>
          <p:cNvSpPr>
            <a:spLocks noGrp="1"/>
          </p:cNvSpPr>
          <p:nvPr>
            <p:ph sz="quarter" idx="4"/>
          </p:nvPr>
        </p:nvSpPr>
        <p:spPr>
          <a:xfrm>
            <a:off x="6349980" y="3112328"/>
            <a:ext cx="5029200" cy="2906179"/>
          </a:xfrm>
        </p:spPr>
        <p:txBody>
          <a:bodyPr>
            <a:noAutofit/>
          </a:bodyPr>
          <a:lstStyle/>
          <a:p>
            <a:pPr>
              <a:buFont typeface="Wingdings" panose="05000000000000000000" pitchFamily="2" charset="2"/>
              <a:buChar char="§"/>
            </a:pPr>
            <a:r>
              <a:rPr lang="en-US" sz="2400" b="1" dirty="0"/>
              <a:t>Me </a:t>
            </a:r>
            <a:r>
              <a:rPr lang="en-US" sz="2400" b="1" dirty="0" err="1"/>
              <a:t>gusta</a:t>
            </a:r>
            <a:r>
              <a:rPr lang="en-US" sz="2400" b="1" dirty="0"/>
              <a:t> </a:t>
            </a:r>
            <a:r>
              <a:rPr lang="en-US" sz="2400" b="1" dirty="0" err="1"/>
              <a:t>ir</a:t>
            </a:r>
            <a:r>
              <a:rPr lang="en-US" sz="2400" b="1" dirty="0"/>
              <a:t> al cine.</a:t>
            </a:r>
          </a:p>
          <a:p>
            <a:pPr>
              <a:buFont typeface="Wingdings" panose="05000000000000000000" pitchFamily="2" charset="2"/>
              <a:buChar char="§"/>
            </a:pPr>
            <a:r>
              <a:rPr lang="en-US" sz="2400" b="1" dirty="0"/>
              <a:t>Me </a:t>
            </a:r>
            <a:r>
              <a:rPr lang="en-US" sz="2400" b="1" dirty="0" err="1"/>
              <a:t>gusta</a:t>
            </a:r>
            <a:r>
              <a:rPr lang="en-US" sz="2400" b="1" dirty="0"/>
              <a:t> </a:t>
            </a:r>
            <a:r>
              <a:rPr lang="en-US" sz="2400" b="1" dirty="0" err="1"/>
              <a:t>pescar</a:t>
            </a:r>
            <a:r>
              <a:rPr lang="en-US" sz="2400" b="1" dirty="0"/>
              <a:t>.</a:t>
            </a:r>
          </a:p>
          <a:p>
            <a:pPr>
              <a:buFont typeface="Wingdings" panose="05000000000000000000" pitchFamily="2" charset="2"/>
              <a:buChar char="§"/>
            </a:pPr>
            <a:r>
              <a:rPr lang="en-US" sz="2400" b="1" dirty="0"/>
              <a:t>Me </a:t>
            </a:r>
            <a:r>
              <a:rPr lang="en-US" sz="2400" b="1" dirty="0" err="1"/>
              <a:t>gusta</a:t>
            </a:r>
            <a:r>
              <a:rPr lang="en-US" sz="2400" b="1" dirty="0"/>
              <a:t> </a:t>
            </a:r>
            <a:r>
              <a:rPr lang="en-US" sz="2400" b="1" dirty="0" err="1"/>
              <a:t>trabajar</a:t>
            </a:r>
            <a:r>
              <a:rPr lang="en-US" sz="2400" b="1" dirty="0"/>
              <a:t> </a:t>
            </a:r>
            <a:r>
              <a:rPr lang="en-US" sz="2400" b="1" dirty="0" err="1"/>
              <a:t>en</a:t>
            </a:r>
            <a:r>
              <a:rPr lang="en-US" sz="2400" b="1" dirty="0"/>
              <a:t> </a:t>
            </a:r>
            <a:r>
              <a:rPr lang="en-US" sz="2400" b="1" dirty="0" err="1"/>
              <a:t>el</a:t>
            </a:r>
            <a:r>
              <a:rPr lang="en-US" sz="2400" b="1" dirty="0"/>
              <a:t> </a:t>
            </a:r>
            <a:r>
              <a:rPr lang="en-US" sz="2400" b="1" dirty="0" err="1"/>
              <a:t>jardín</a:t>
            </a:r>
            <a:r>
              <a:rPr lang="en-US" sz="2400" b="1" dirty="0"/>
              <a:t>.</a:t>
            </a:r>
          </a:p>
          <a:p>
            <a:pPr>
              <a:buFont typeface="Wingdings" panose="05000000000000000000" pitchFamily="2" charset="2"/>
              <a:buChar char="§"/>
            </a:pPr>
            <a:r>
              <a:rPr lang="en-US" sz="2400" b="1" dirty="0"/>
              <a:t>Me </a:t>
            </a:r>
            <a:r>
              <a:rPr lang="en-US" sz="2400" b="1" dirty="0" err="1"/>
              <a:t>gusta</a:t>
            </a:r>
            <a:r>
              <a:rPr lang="en-US" sz="2400" b="1" dirty="0"/>
              <a:t> </a:t>
            </a:r>
            <a:r>
              <a:rPr lang="en-US" sz="2400" b="1" dirty="0" err="1"/>
              <a:t>ver</a:t>
            </a:r>
            <a:r>
              <a:rPr lang="en-US" sz="2400" b="1" dirty="0"/>
              <a:t> la tele.</a:t>
            </a:r>
          </a:p>
          <a:p>
            <a:pPr>
              <a:buFont typeface="Wingdings" panose="05000000000000000000" pitchFamily="2" charset="2"/>
              <a:buChar char="§"/>
            </a:pPr>
            <a:r>
              <a:rPr lang="en-US" sz="2400" b="1" dirty="0"/>
              <a:t>Me </a:t>
            </a:r>
            <a:r>
              <a:rPr lang="en-US" sz="2400" b="1" dirty="0" err="1"/>
              <a:t>gusta</a:t>
            </a:r>
            <a:r>
              <a:rPr lang="en-US" sz="2400" b="1" dirty="0"/>
              <a:t> </a:t>
            </a:r>
            <a:r>
              <a:rPr lang="en-US" sz="2400" b="1" dirty="0" err="1"/>
              <a:t>hornear</a:t>
            </a:r>
            <a:r>
              <a:rPr lang="en-US" sz="2400" b="1" dirty="0"/>
              <a:t>.</a:t>
            </a:r>
          </a:p>
          <a:p>
            <a:pPr>
              <a:buFont typeface="Wingdings" panose="05000000000000000000" pitchFamily="2" charset="2"/>
              <a:buChar char="§"/>
            </a:pPr>
            <a:r>
              <a:rPr lang="en-US" sz="2400" b="1" dirty="0"/>
              <a:t>Me </a:t>
            </a:r>
            <a:r>
              <a:rPr lang="en-US" sz="2400" b="1" dirty="0" err="1"/>
              <a:t>gusta</a:t>
            </a:r>
            <a:r>
              <a:rPr lang="en-US" sz="2400" b="1" dirty="0"/>
              <a:t> </a:t>
            </a:r>
            <a:r>
              <a:rPr lang="en-US" sz="2400" b="1" dirty="0" err="1"/>
              <a:t>jugar</a:t>
            </a:r>
            <a:r>
              <a:rPr lang="en-US" sz="2400" b="1" dirty="0"/>
              <a:t> </a:t>
            </a:r>
            <a:r>
              <a:rPr lang="en-US" sz="2400" b="1" dirty="0" err="1"/>
              <a:t>en</a:t>
            </a:r>
            <a:r>
              <a:rPr lang="en-US" sz="2400" b="1" dirty="0"/>
              <a:t> la </a:t>
            </a:r>
            <a:r>
              <a:rPr lang="en-US" sz="2400" b="1" dirty="0" err="1"/>
              <a:t>nieve</a:t>
            </a:r>
            <a:r>
              <a:rPr lang="en-US" sz="2400" b="1" dirty="0"/>
              <a:t>.</a:t>
            </a:r>
          </a:p>
          <a:p>
            <a:pPr>
              <a:buFont typeface="Wingdings" panose="05000000000000000000" pitchFamily="2" charset="2"/>
              <a:buChar char="§"/>
            </a:pPr>
            <a:endParaRPr lang="en-US" sz="2400" b="1" dirty="0"/>
          </a:p>
        </p:txBody>
      </p:sp>
      <p:sp>
        <p:nvSpPr>
          <p:cNvPr id="10" name="Title 1">
            <a:extLst>
              <a:ext uri="{FF2B5EF4-FFF2-40B4-BE49-F238E27FC236}">
                <a16:creationId xmlns:a16="http://schemas.microsoft.com/office/drawing/2014/main" id="{096ECC1F-A2D7-A94F-F819-386DD90752C1}"/>
              </a:ext>
            </a:extLst>
          </p:cNvPr>
          <p:cNvSpPr txBox="1">
            <a:spLocks/>
          </p:cNvSpPr>
          <p:nvPr/>
        </p:nvSpPr>
        <p:spPr>
          <a:xfrm>
            <a:off x="901416" y="526605"/>
            <a:ext cx="10571998" cy="970450"/>
          </a:xfrm>
          <a:prstGeom prst="rect">
            <a:avLst/>
          </a:prstGeom>
          <a:effectLst>
            <a:outerShdw blurRad="50800" dir="14400000">
              <a:srgbClr val="000000">
                <a:alpha val="60000"/>
              </a:srgbClr>
            </a:outerShdw>
          </a:effectLst>
        </p:spPr>
        <p:txBody>
          <a:bodyPr vert="horz" lIns="91440" tIns="45720" rIns="91440" bIns="45720" rtlCol="0" anchor="b">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t>BUILDER PHRASES</a:t>
            </a:r>
          </a:p>
        </p:txBody>
      </p:sp>
      <p:pic>
        <p:nvPicPr>
          <p:cNvPr id="11" name="Picture 2" descr="The Art of Conversation: Stop Zoning Out and Waiting to Talk">
            <a:extLst>
              <a:ext uri="{FF2B5EF4-FFF2-40B4-BE49-F238E27FC236}">
                <a16:creationId xmlns:a16="http://schemas.microsoft.com/office/drawing/2014/main" id="{7FBBF400-2DB4-383A-A37C-08EEB6049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9512" y="149349"/>
            <a:ext cx="2542800" cy="169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33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FC3E-EEB8-6275-1AB3-79EDE0718974}"/>
              </a:ext>
            </a:extLst>
          </p:cNvPr>
          <p:cNvSpPr>
            <a:spLocks noGrp="1"/>
          </p:cNvSpPr>
          <p:nvPr>
            <p:ph type="title"/>
          </p:nvPr>
        </p:nvSpPr>
        <p:spPr/>
        <p:txBody>
          <a:bodyPr/>
          <a:lstStyle/>
          <a:p>
            <a:r>
              <a:rPr lang="en-US" dirty="0"/>
              <a:t>WHOLE CLASS CONVERSATION</a:t>
            </a:r>
            <a:br>
              <a:rPr lang="en-US" dirty="0"/>
            </a:br>
            <a:endParaRPr lang="en-US" dirty="0"/>
          </a:p>
        </p:txBody>
      </p:sp>
      <p:pic>
        <p:nvPicPr>
          <p:cNvPr id="1026" name="Picture 2" descr="whole-class discussion | MiddleWeb">
            <a:extLst>
              <a:ext uri="{FF2B5EF4-FFF2-40B4-BE49-F238E27FC236}">
                <a16:creationId xmlns:a16="http://schemas.microsoft.com/office/drawing/2014/main" id="{5F2782C4-D87C-F2FE-2FFE-D10089A91E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92" r="22539"/>
          <a:stretch>
            <a:fillRect/>
          </a:stretch>
        </p:blipFill>
        <p:spPr bwMode="auto">
          <a:xfrm>
            <a:off x="6240349" y="1393368"/>
            <a:ext cx="4594561" cy="40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0770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40D9D6-D2FF-3638-9683-5F8222224D5C}"/>
              </a:ext>
            </a:extLst>
          </p:cNvPr>
          <p:cNvSpPr/>
          <p:nvPr/>
        </p:nvSpPr>
        <p:spPr>
          <a:xfrm>
            <a:off x="5861304" y="36576"/>
            <a:ext cx="5291327" cy="6784848"/>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900" b="1" dirty="0">
                <a:solidFill>
                  <a:schemeClr val="bg1"/>
                </a:solidFill>
              </a:rPr>
              <a:t>A:</a:t>
            </a:r>
            <a:r>
              <a:rPr lang="es-ES" sz="1900" dirty="0">
                <a:solidFill>
                  <a:schemeClr val="bg1"/>
                </a:solidFill>
              </a:rPr>
              <a:t> Oye, ¿Qué te gusta hacer </a:t>
            </a:r>
            <a:r>
              <a:rPr lang="es-ES" sz="1900" b="1" dirty="0">
                <a:solidFill>
                  <a:schemeClr val="bg1"/>
                </a:solidFill>
              </a:rPr>
              <a:t>en el otoño</a:t>
            </a:r>
            <a:r>
              <a:rPr lang="es-ES" sz="1900" dirty="0">
                <a:solidFill>
                  <a:schemeClr val="bg1"/>
                </a:solidFill>
              </a:rPr>
              <a:t>?</a:t>
            </a:r>
            <a:br>
              <a:rPr lang="es-ES" sz="1900" dirty="0">
                <a:solidFill>
                  <a:schemeClr val="bg1"/>
                </a:solidFill>
              </a:rPr>
            </a:br>
            <a:r>
              <a:rPr lang="es-ES" sz="1900" b="1" dirty="0">
                <a:solidFill>
                  <a:schemeClr val="bg1"/>
                </a:solidFill>
              </a:rPr>
              <a:t>B:</a:t>
            </a:r>
            <a:r>
              <a:rPr lang="es-ES" sz="1900" dirty="0">
                <a:solidFill>
                  <a:schemeClr val="bg1"/>
                </a:solidFill>
              </a:rPr>
              <a:t> En el otoño </a:t>
            </a:r>
            <a:r>
              <a:rPr lang="es-ES" sz="1900" b="1" dirty="0">
                <a:solidFill>
                  <a:schemeClr val="bg1"/>
                </a:solidFill>
              </a:rPr>
              <a:t>me gusta ir al cine</a:t>
            </a:r>
            <a:r>
              <a:rPr lang="es-ES" sz="1900" dirty="0">
                <a:solidFill>
                  <a:schemeClr val="bg1"/>
                </a:solidFill>
              </a:rPr>
              <a:t> y </a:t>
            </a:r>
            <a:r>
              <a:rPr lang="es-ES" sz="1900" b="1" dirty="0">
                <a:solidFill>
                  <a:schemeClr val="bg1"/>
                </a:solidFill>
              </a:rPr>
              <a:t>ver la tele</a:t>
            </a:r>
            <a:r>
              <a:rPr lang="es-ES" sz="1900" dirty="0">
                <a:solidFill>
                  <a:schemeClr val="bg1"/>
                </a:solidFill>
              </a:rPr>
              <a:t>.</a:t>
            </a:r>
          </a:p>
          <a:p>
            <a:r>
              <a:rPr lang="es-ES" sz="1900" b="1" dirty="0">
                <a:solidFill>
                  <a:schemeClr val="bg1"/>
                </a:solidFill>
              </a:rPr>
              <a:t>A:</a:t>
            </a:r>
            <a:r>
              <a:rPr lang="es-ES" sz="1900" dirty="0">
                <a:solidFill>
                  <a:schemeClr val="bg1"/>
                </a:solidFill>
              </a:rPr>
              <a:t> ¿Y </a:t>
            </a:r>
            <a:r>
              <a:rPr lang="es-ES" sz="1900" b="1" dirty="0">
                <a:solidFill>
                  <a:schemeClr val="bg1"/>
                </a:solidFill>
              </a:rPr>
              <a:t>qué te gusta hacer cuando hace calor</a:t>
            </a:r>
            <a:r>
              <a:rPr lang="es-ES" sz="1900" dirty="0">
                <a:solidFill>
                  <a:schemeClr val="bg1"/>
                </a:solidFill>
              </a:rPr>
              <a:t>?</a:t>
            </a:r>
            <a:br>
              <a:rPr lang="es-ES" sz="1900" dirty="0">
                <a:solidFill>
                  <a:schemeClr val="bg1"/>
                </a:solidFill>
              </a:rPr>
            </a:br>
            <a:r>
              <a:rPr lang="es-ES" sz="1900" b="1" dirty="0">
                <a:solidFill>
                  <a:schemeClr val="bg1"/>
                </a:solidFill>
              </a:rPr>
              <a:t>B:</a:t>
            </a:r>
            <a:r>
              <a:rPr lang="es-ES" sz="1900" dirty="0">
                <a:solidFill>
                  <a:schemeClr val="bg1"/>
                </a:solidFill>
              </a:rPr>
              <a:t> Cuando hace calor </a:t>
            </a:r>
            <a:r>
              <a:rPr lang="es-ES" sz="1900" b="1" dirty="0">
                <a:solidFill>
                  <a:schemeClr val="bg1"/>
                </a:solidFill>
              </a:rPr>
              <a:t>me gusta pescar</a:t>
            </a:r>
            <a:r>
              <a:rPr lang="es-ES" sz="1900" dirty="0">
                <a:solidFill>
                  <a:schemeClr val="bg1"/>
                </a:solidFill>
              </a:rPr>
              <a:t>.</a:t>
            </a:r>
          </a:p>
          <a:p>
            <a:r>
              <a:rPr lang="es-ES" sz="1900" b="1" dirty="0">
                <a:solidFill>
                  <a:schemeClr val="bg1"/>
                </a:solidFill>
              </a:rPr>
              <a:t>A:</a:t>
            </a:r>
            <a:r>
              <a:rPr lang="es-ES" sz="1900" dirty="0">
                <a:solidFill>
                  <a:schemeClr val="bg1"/>
                </a:solidFill>
              </a:rPr>
              <a:t> ¿Qué te gusta hacer </a:t>
            </a:r>
            <a:r>
              <a:rPr lang="es-ES" sz="1900" b="1" dirty="0">
                <a:solidFill>
                  <a:schemeClr val="bg1"/>
                </a:solidFill>
              </a:rPr>
              <a:t>en la primavera</a:t>
            </a:r>
            <a:r>
              <a:rPr lang="es-ES" sz="1900" dirty="0">
                <a:solidFill>
                  <a:schemeClr val="bg1"/>
                </a:solidFill>
              </a:rPr>
              <a:t>?</a:t>
            </a:r>
            <a:br>
              <a:rPr lang="es-ES" sz="1900" dirty="0">
                <a:solidFill>
                  <a:schemeClr val="bg1"/>
                </a:solidFill>
              </a:rPr>
            </a:br>
            <a:r>
              <a:rPr lang="es-ES" sz="1900" b="1" dirty="0">
                <a:solidFill>
                  <a:schemeClr val="bg1"/>
                </a:solidFill>
              </a:rPr>
              <a:t>B:</a:t>
            </a:r>
            <a:r>
              <a:rPr lang="es-ES" sz="1900" dirty="0">
                <a:solidFill>
                  <a:schemeClr val="bg1"/>
                </a:solidFill>
              </a:rPr>
              <a:t> En la primavera </a:t>
            </a:r>
            <a:r>
              <a:rPr lang="es-ES" sz="1900" b="1" dirty="0">
                <a:solidFill>
                  <a:schemeClr val="bg1"/>
                </a:solidFill>
              </a:rPr>
              <a:t>me gusta trabajar en el jardín</a:t>
            </a:r>
            <a:r>
              <a:rPr lang="es-ES" sz="1900" dirty="0">
                <a:solidFill>
                  <a:schemeClr val="bg1"/>
                </a:solidFill>
              </a:rPr>
              <a:t>.</a:t>
            </a:r>
          </a:p>
          <a:p>
            <a:r>
              <a:rPr lang="es-ES" sz="1900" b="1" dirty="0">
                <a:solidFill>
                  <a:schemeClr val="bg1"/>
                </a:solidFill>
              </a:rPr>
              <a:t>A:</a:t>
            </a:r>
            <a:r>
              <a:rPr lang="es-ES" sz="1900" dirty="0">
                <a:solidFill>
                  <a:schemeClr val="bg1"/>
                </a:solidFill>
              </a:rPr>
              <a:t> ¿Y </a:t>
            </a:r>
            <a:r>
              <a:rPr lang="es-ES" sz="1900" b="1" dirty="0">
                <a:solidFill>
                  <a:schemeClr val="bg1"/>
                </a:solidFill>
              </a:rPr>
              <a:t>qué te gusta hacer cuando llueve</a:t>
            </a:r>
            <a:r>
              <a:rPr lang="es-ES" sz="1900" dirty="0">
                <a:solidFill>
                  <a:schemeClr val="bg1"/>
                </a:solidFill>
              </a:rPr>
              <a:t>?</a:t>
            </a:r>
            <a:br>
              <a:rPr lang="es-ES" sz="1900" dirty="0">
                <a:solidFill>
                  <a:schemeClr val="bg1"/>
                </a:solidFill>
              </a:rPr>
            </a:br>
            <a:r>
              <a:rPr lang="es-ES" sz="1900" b="1" dirty="0">
                <a:solidFill>
                  <a:schemeClr val="bg1"/>
                </a:solidFill>
              </a:rPr>
              <a:t>B:</a:t>
            </a:r>
            <a:r>
              <a:rPr lang="es-ES" sz="1900" dirty="0">
                <a:solidFill>
                  <a:schemeClr val="bg1"/>
                </a:solidFill>
              </a:rPr>
              <a:t> Cuando llueve </a:t>
            </a:r>
            <a:r>
              <a:rPr lang="es-ES" sz="1900" b="1" dirty="0">
                <a:solidFill>
                  <a:schemeClr val="bg1"/>
                </a:solidFill>
              </a:rPr>
              <a:t>me gusta ver la tele</a:t>
            </a:r>
            <a:r>
              <a:rPr lang="es-ES" sz="1900" dirty="0">
                <a:solidFill>
                  <a:schemeClr val="bg1"/>
                </a:solidFill>
              </a:rPr>
              <a:t> y </a:t>
            </a:r>
            <a:r>
              <a:rPr lang="es-ES" sz="1900" b="1" dirty="0">
                <a:solidFill>
                  <a:schemeClr val="bg1"/>
                </a:solidFill>
              </a:rPr>
              <a:t>hornear</a:t>
            </a:r>
            <a:r>
              <a:rPr lang="es-ES" sz="1900" dirty="0">
                <a:solidFill>
                  <a:schemeClr val="bg1"/>
                </a:solidFill>
              </a:rPr>
              <a:t>.</a:t>
            </a:r>
          </a:p>
          <a:p>
            <a:r>
              <a:rPr lang="es-ES" sz="1900" b="1" dirty="0">
                <a:solidFill>
                  <a:schemeClr val="bg1"/>
                </a:solidFill>
              </a:rPr>
              <a:t>A:</a:t>
            </a:r>
            <a:r>
              <a:rPr lang="es-ES" sz="1900" dirty="0">
                <a:solidFill>
                  <a:schemeClr val="bg1"/>
                </a:solidFill>
              </a:rPr>
              <a:t> ¿Qué te gusta hacer </a:t>
            </a:r>
            <a:r>
              <a:rPr lang="es-ES" sz="1900" b="1" dirty="0">
                <a:solidFill>
                  <a:schemeClr val="bg1"/>
                </a:solidFill>
              </a:rPr>
              <a:t>cuando hace frío</a:t>
            </a:r>
            <a:r>
              <a:rPr lang="es-ES" sz="1900" dirty="0">
                <a:solidFill>
                  <a:schemeClr val="bg1"/>
                </a:solidFill>
              </a:rPr>
              <a:t>?</a:t>
            </a:r>
            <a:br>
              <a:rPr lang="es-ES" sz="1900" dirty="0">
                <a:solidFill>
                  <a:schemeClr val="bg1"/>
                </a:solidFill>
              </a:rPr>
            </a:br>
            <a:r>
              <a:rPr lang="es-ES" sz="1900" b="1" dirty="0">
                <a:solidFill>
                  <a:schemeClr val="bg1"/>
                </a:solidFill>
              </a:rPr>
              <a:t>B:</a:t>
            </a:r>
            <a:r>
              <a:rPr lang="es-ES" sz="1900" dirty="0">
                <a:solidFill>
                  <a:schemeClr val="bg1"/>
                </a:solidFill>
              </a:rPr>
              <a:t> Cuando hace frío </a:t>
            </a:r>
            <a:r>
              <a:rPr lang="es-ES" sz="1900" b="1" dirty="0">
                <a:solidFill>
                  <a:schemeClr val="bg1"/>
                </a:solidFill>
              </a:rPr>
              <a:t>me gusta hornear</a:t>
            </a:r>
            <a:r>
              <a:rPr lang="es-ES" sz="1900" dirty="0">
                <a:solidFill>
                  <a:schemeClr val="bg1"/>
                </a:solidFill>
              </a:rPr>
              <a:t> en casa.</a:t>
            </a:r>
          </a:p>
          <a:p>
            <a:r>
              <a:rPr lang="es-ES" sz="1900" b="1" dirty="0">
                <a:solidFill>
                  <a:schemeClr val="bg1"/>
                </a:solidFill>
              </a:rPr>
              <a:t>A:</a:t>
            </a:r>
            <a:r>
              <a:rPr lang="es-ES" sz="1900" dirty="0">
                <a:solidFill>
                  <a:schemeClr val="bg1"/>
                </a:solidFill>
              </a:rPr>
              <a:t> Por último, ¿</a:t>
            </a:r>
            <a:r>
              <a:rPr lang="es-ES" sz="1900" b="1" dirty="0">
                <a:solidFill>
                  <a:schemeClr val="bg1"/>
                </a:solidFill>
              </a:rPr>
              <a:t>qué te gusta hacer en el invierno</a:t>
            </a:r>
            <a:r>
              <a:rPr lang="es-ES" sz="1900" dirty="0">
                <a:solidFill>
                  <a:schemeClr val="bg1"/>
                </a:solidFill>
              </a:rPr>
              <a:t>?</a:t>
            </a:r>
            <a:br>
              <a:rPr lang="es-ES" sz="1900" dirty="0">
                <a:solidFill>
                  <a:schemeClr val="bg1"/>
                </a:solidFill>
              </a:rPr>
            </a:br>
            <a:r>
              <a:rPr lang="es-ES" sz="1900" b="1" dirty="0">
                <a:solidFill>
                  <a:schemeClr val="bg1"/>
                </a:solidFill>
              </a:rPr>
              <a:t>B:</a:t>
            </a:r>
            <a:r>
              <a:rPr lang="es-ES" sz="1900" dirty="0">
                <a:solidFill>
                  <a:schemeClr val="bg1"/>
                </a:solidFill>
              </a:rPr>
              <a:t> En el invierno </a:t>
            </a:r>
            <a:r>
              <a:rPr lang="es-ES" sz="1900" b="1" dirty="0">
                <a:solidFill>
                  <a:schemeClr val="bg1"/>
                </a:solidFill>
              </a:rPr>
              <a:t>me gusta jugar en la nieve</a:t>
            </a:r>
            <a:r>
              <a:rPr lang="es-ES" sz="1900" dirty="0">
                <a:solidFill>
                  <a:schemeClr val="bg1"/>
                </a:solidFill>
              </a:rPr>
              <a:t>.</a:t>
            </a:r>
          </a:p>
        </p:txBody>
      </p:sp>
      <p:pic>
        <p:nvPicPr>
          <p:cNvPr id="5122" name="Picture 2" descr="Tipos de climas">
            <a:extLst>
              <a:ext uri="{FF2B5EF4-FFF2-40B4-BE49-F238E27FC236}">
                <a16:creationId xmlns:a16="http://schemas.microsoft.com/office/drawing/2014/main" id="{8C45ECC0-CF84-F6A2-24A4-B608629E7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709" y="1066038"/>
            <a:ext cx="4305236" cy="440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6174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126</TotalTime>
  <Words>1122</Words>
  <Application>Microsoft Office PowerPoint</Application>
  <PresentationFormat>Widescreen</PresentationFormat>
  <Paragraphs>191</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Arial</vt:lpstr>
      <vt:lpstr>Century Gothic</vt:lpstr>
      <vt:lpstr>Wingdings</vt:lpstr>
      <vt:lpstr>Wingdings 2</vt:lpstr>
      <vt:lpstr>Quotable</vt:lpstr>
      <vt:lpstr>Adult Conversational  Spanish: Intermediate Part 2</vt:lpstr>
      <vt:lpstr>¡A romper el hielo! Icebreaker</vt:lpstr>
      <vt:lpstr>¡A romper el hielo! Icebreaker</vt:lpstr>
      <vt:lpstr>LOS PASATIEMPOS</vt:lpstr>
      <vt:lpstr>LOS PASATIEMPOS</vt:lpstr>
      <vt:lpstr>BUILDER PHRASES</vt:lpstr>
      <vt:lpstr>PowerPoint Presentation</vt:lpstr>
      <vt:lpstr>WHOLE CLASS CONVERSATION </vt:lpstr>
      <vt:lpstr>PowerPoint Presentation</vt:lpstr>
      <vt:lpstr>MÁS PASATIEMPOS</vt:lpstr>
      <vt:lpstr>¡Vamos a Conversar!  </vt:lpstr>
      <vt:lpstr>PowerPoint Presentation</vt:lpstr>
      <vt:lpstr>PowerPoint Presentation</vt:lpstr>
      <vt:lpstr>Gustar</vt:lpstr>
      <vt:lpstr>PowerPoint Presentation</vt:lpstr>
      <vt:lpstr>¡PRACTIQUEMOS! Written practice. </vt:lpstr>
      <vt:lpstr>PowerPoint Presentation</vt:lpstr>
      <vt:lpstr>Negativos</vt:lpstr>
      <vt:lpstr>WHOLE CLASS ACTIVITY!  </vt:lpstr>
      <vt:lpstr>FRASES INFINITIVAS</vt:lpstr>
      <vt:lpstr>WHOLE CLASS CONVERSATION </vt:lpstr>
      <vt:lpstr>PowerPoint Presentation</vt:lpstr>
      <vt:lpstr>¡PRACTIQUEMOS! Written practice.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Valeska Anderson</dc:creator>
  <cp:lastModifiedBy>Valeska Anderson</cp:lastModifiedBy>
  <cp:revision>4</cp:revision>
  <dcterms:created xsi:type="dcterms:W3CDTF">2026-01-23T19:47:04Z</dcterms:created>
  <dcterms:modified xsi:type="dcterms:W3CDTF">2026-01-23T21:53:31Z</dcterms:modified>
</cp:coreProperties>
</file>