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4" r:id="rId5"/>
    <p:sldId id="265" r:id="rId6"/>
    <p:sldId id="267" r:id="rId7"/>
    <p:sldId id="269" r:id="rId8"/>
    <p:sldId id="271" r:id="rId9"/>
    <p:sldId id="273" r:id="rId10"/>
    <p:sldId id="275" r:id="rId11"/>
    <p:sldId id="278" r:id="rId12"/>
    <p:sldId id="279" r:id="rId13"/>
    <p:sldId id="281" r:id="rId14"/>
    <p:sldId id="283" r:id="rId15"/>
    <p:sldId id="285" r:id="rId16"/>
    <p:sldId id="287" r:id="rId17"/>
    <p:sldId id="289" r:id="rId18"/>
    <p:sldId id="291" r:id="rId19"/>
    <p:sldId id="293" r:id="rId20"/>
    <p:sldId id="295" r:id="rId21"/>
    <p:sldId id="297" r:id="rId22"/>
    <p:sldId id="299" r:id="rId23"/>
    <p:sldId id="301" r:id="rId24"/>
    <p:sldId id="303" r:id="rId25"/>
    <p:sldId id="305" r:id="rId26"/>
    <p:sldId id="306" r:id="rId27"/>
    <p:sldId id="307" r:id="rId28"/>
    <p:sldId id="308" r:id="rId29"/>
    <p:sldId id="309" r:id="rId30"/>
    <p:sldId id="310" r:id="rId31"/>
    <p:sldId id="311" r:id="rId32"/>
    <p:sldId id="312" r:id="rId33"/>
    <p:sldId id="313" r:id="rId34"/>
    <p:sldId id="314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-86" y="7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A78F3-5F51-12CF-A3CB-641A333167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94C7C7-03A5-3C95-F587-C76473644E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386370-14B1-A8EF-E0C7-EC69043F4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48008-ECED-47F9-8C28-3524A52D29D3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FA5C21-F2BA-9A5E-4209-66CAA7F3E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1FDF93-6397-2CDB-5763-162431A0B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B1F8E-0C65-498D-9046-ACD65612B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153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2F494-1C1F-D45A-7694-FC8875231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EDA33D-8010-91AA-392C-907F698BB6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14A8E0-4B7A-12F6-0589-A8F4F9C7D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48008-ECED-47F9-8C28-3524A52D29D3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9564AF-C4F8-0427-7097-C3EFD703B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43B54C-78AA-23E1-1294-ED3AAEEEA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B1F8E-0C65-498D-9046-ACD65612B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989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6A8BD8F-C4EA-C770-8D42-516852A871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2FB28B-89B7-3452-7CE6-0BDF551F7D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329ACD-CDEA-5BC9-82B0-E5C5F4FC4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48008-ECED-47F9-8C28-3524A52D29D3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DD0B56-2448-AD5E-B3C6-32EC824E1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5E7DF3-9A3F-6380-2EC8-76367F404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B1F8E-0C65-498D-9046-ACD65612B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217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2FAFD-ECB4-A522-432A-8294C3136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8E7CA7-8875-0F47-857B-1C78299C12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9F4C80-3D50-DDC3-0E7A-041251B1B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48008-ECED-47F9-8C28-3524A52D29D3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8C6B48-3AA2-8E4B-81B8-F681ACA8D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E60894-EB71-C0C6-5F5D-564A29632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B1F8E-0C65-498D-9046-ACD65612B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135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4FEDA-C16C-80B4-EAE7-1DC065252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71409-EEE1-B41A-17F0-4060C135E5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C2CB2D-A972-2E1F-C3FD-6756FF415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48008-ECED-47F9-8C28-3524A52D29D3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D0CA43-C719-4940-981B-E3DA883A5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017549-EA42-54C6-0122-B946A725B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B1F8E-0C65-498D-9046-ACD65612B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183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6276E-AB7C-A177-73D0-98975A8E7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99E2C0-8C9D-A2A7-1013-88DAD10D1F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0E5DB9-37E2-7A74-9B9C-6611FFFFA6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B33B23-F47E-EC61-9DBC-2020DFE2E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48008-ECED-47F9-8C28-3524A52D29D3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403A30-4F83-48A3-4262-053DC0A75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AA1EA5-31EB-3E31-A92E-6CD42992D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B1F8E-0C65-498D-9046-ACD65612B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94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9DF30-2222-C7A8-6103-DD1ACBAFC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1E1CD-9532-0BD1-15B5-2F57EC9434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246D9B-E3C4-06BC-08AE-2810079BE8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798162-2DAB-E570-5CDB-55EDDA3C2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1137EF-0DFB-BBC5-4F0B-8C86B2DCEF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C0C2A2-A4C1-39BF-8B5C-706239261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48008-ECED-47F9-8C28-3524A52D29D3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22C067-1F22-9197-6DFC-6DD17A0A4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1B23983-3833-581B-B62E-60EB5B39D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B1F8E-0C65-498D-9046-ACD65612B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407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43EFA-9E56-0227-BC9B-554EAFB02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94C455-6F24-3530-1927-4D9A0D47C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48008-ECED-47F9-8C28-3524A52D29D3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8A0F18-A2DC-8BC0-6A86-CF15FED04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A9301D-E037-D16F-B81C-8560E0DE7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B1F8E-0C65-498D-9046-ACD65612B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320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2812AB-41B7-670F-0DDE-1F70DEE61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48008-ECED-47F9-8C28-3524A52D29D3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74DCD9-D8B7-B2F6-A9B8-0A19D4171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F62517-2B30-BD30-0BAF-057770B76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B1F8E-0C65-498D-9046-ACD65612B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188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6DC78-174A-84CC-342F-FFE859573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104CD0-7C7B-D668-0276-C3A9234E8B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D037C9-360A-323D-817E-E0AFA1F840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81BF08-B3C9-1BA6-B05C-9E3964792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48008-ECED-47F9-8C28-3524A52D29D3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1014AB-C5B1-2E35-90B6-1839E4ABA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F11FD0-E5A7-48EC-A050-8F813894B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B1F8E-0C65-498D-9046-ACD65612B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316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816B2-EB23-6CF3-2C27-AA793BD25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5AD7D85-65F2-12DB-CA0C-80293CAA7E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A97AFB-A424-15AC-76AE-0A6A949262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178925-3887-8985-0B9D-1CB679DF1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48008-ECED-47F9-8C28-3524A52D29D3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129E9B-7E79-793C-AB64-5F248862D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887AAE-6395-BCF3-9822-8FEC24318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B1F8E-0C65-498D-9046-ACD65612B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632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95C8D9-4D8D-3FA5-7D9F-BE28E315D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E368C0-885C-5576-1B96-A01546BC02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31C92-1F24-0645-DE09-E66B1C52A5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2748008-ECED-47F9-8C28-3524A52D29D3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267717-CB49-B2E1-2BE5-8245F5E4FE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848E1A-AB2E-14A7-88B5-BABF13A491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9AB1F8E-0C65-498D-9046-ACD65612B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620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9.wdp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0.wdp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1.wdp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2.wdp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3.wdp"/><Relationship Id="rId5" Type="http://schemas.openxmlformats.org/officeDocument/2006/relationships/image" Target="../media/image16.pn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4.wdp"/><Relationship Id="rId5" Type="http://schemas.openxmlformats.org/officeDocument/2006/relationships/image" Target="../media/image17.pn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5.wdp"/><Relationship Id="rId5" Type="http://schemas.openxmlformats.org/officeDocument/2006/relationships/image" Target="../media/image18.pn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6.wdp"/><Relationship Id="rId5" Type="http://schemas.openxmlformats.org/officeDocument/2006/relationships/image" Target="../media/image19.png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7.wdp"/><Relationship Id="rId5" Type="http://schemas.openxmlformats.org/officeDocument/2006/relationships/image" Target="../media/image20.png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8.wdp"/><Relationship Id="rId5" Type="http://schemas.openxmlformats.org/officeDocument/2006/relationships/image" Target="../media/image21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9.wdp"/><Relationship Id="rId5" Type="http://schemas.openxmlformats.org/officeDocument/2006/relationships/image" Target="../media/image22.png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0.wdp"/><Relationship Id="rId5" Type="http://schemas.openxmlformats.org/officeDocument/2006/relationships/image" Target="../media/image23.png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1.wdp"/><Relationship Id="rId5" Type="http://schemas.openxmlformats.org/officeDocument/2006/relationships/image" Target="../media/image24.png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2.wdp"/><Relationship Id="rId5" Type="http://schemas.openxmlformats.org/officeDocument/2006/relationships/image" Target="../media/image25.png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3.wdp"/><Relationship Id="rId5" Type="http://schemas.openxmlformats.org/officeDocument/2006/relationships/image" Target="../media/image26.png"/><Relationship Id="rId4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4.wdp"/><Relationship Id="rId5" Type="http://schemas.openxmlformats.org/officeDocument/2006/relationships/image" Target="../media/image27.png"/><Relationship Id="rId4" Type="http://schemas.microsoft.com/office/2007/relationships/hdphoto" Target="../media/hdphoto1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5.wdp"/><Relationship Id="rId5" Type="http://schemas.openxmlformats.org/officeDocument/2006/relationships/image" Target="../media/image28.png"/><Relationship Id="rId4" Type="http://schemas.microsoft.com/office/2007/relationships/hdphoto" Target="../media/hdphoto1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6.wdp"/><Relationship Id="rId5" Type="http://schemas.openxmlformats.org/officeDocument/2006/relationships/image" Target="../media/image29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7.wdp"/><Relationship Id="rId5" Type="http://schemas.openxmlformats.org/officeDocument/2006/relationships/image" Target="../media/image30.png"/><Relationship Id="rId4" Type="http://schemas.microsoft.com/office/2007/relationships/hdphoto" Target="../media/hdphoto1.wdp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8.wdp"/><Relationship Id="rId5" Type="http://schemas.openxmlformats.org/officeDocument/2006/relationships/image" Target="../media/image31.png"/><Relationship Id="rId4" Type="http://schemas.microsoft.com/office/2007/relationships/hdphoto" Target="../media/hdphoto1.wdp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8.wdp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font, logo, graphics&#10;&#10;Description automatically generated">
            <a:extLst>
              <a:ext uri="{FF2B5EF4-FFF2-40B4-BE49-F238E27FC236}">
                <a16:creationId xmlns:a16="http://schemas.microsoft.com/office/drawing/2014/main" id="{BBC920DE-757B-0E32-A745-C5A3BF8918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292" y="317812"/>
            <a:ext cx="6187814" cy="220631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F1690A2-4299-4440-C5E6-7916EE6956F5}"/>
              </a:ext>
            </a:extLst>
          </p:cNvPr>
          <p:cNvSpPr txBox="1"/>
          <p:nvPr/>
        </p:nvSpPr>
        <p:spPr>
          <a:xfrm>
            <a:off x="1511558" y="3429000"/>
            <a:ext cx="933994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Presenta</a:t>
            </a:r>
            <a:r>
              <a:rPr lang="en-US" sz="40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…</a:t>
            </a:r>
          </a:p>
          <a:p>
            <a:pPr algn="ctr"/>
            <a:endParaRPr lang="en-US" sz="40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4000" b="1" dirty="0">
                <a:latin typeface="Century Gothic" panose="020B0502020202020204" pitchFamily="34" charset="0"/>
              </a:rPr>
              <a:t>Middle School Prep</a:t>
            </a:r>
          </a:p>
          <a:p>
            <a:pPr algn="ctr"/>
            <a:endParaRPr lang="en-US" sz="1600" b="1" dirty="0">
              <a:latin typeface="Century Gothic" panose="020B0502020202020204" pitchFamily="34" charset="0"/>
            </a:endParaRPr>
          </a:p>
          <a:p>
            <a:pPr algn="ctr"/>
            <a:r>
              <a:rPr lang="en-US" sz="3200" b="1" dirty="0">
                <a:latin typeface="Century Gothic" panose="020B0502020202020204" pitchFamily="34" charset="0"/>
              </a:rPr>
              <a:t>¡</a:t>
            </a:r>
            <a:r>
              <a:rPr lang="en-US" sz="3200" b="1" dirty="0" err="1">
                <a:latin typeface="Century Gothic" panose="020B0502020202020204" pitchFamily="34" charset="0"/>
              </a:rPr>
              <a:t>Preparación</a:t>
            </a:r>
            <a:r>
              <a:rPr lang="en-US" sz="3200" b="1" dirty="0">
                <a:latin typeface="Century Gothic" panose="020B0502020202020204" pitchFamily="34" charset="0"/>
              </a:rPr>
              <a:t> para la </a:t>
            </a:r>
            <a:r>
              <a:rPr lang="en-US" sz="3200" b="1" dirty="0" err="1">
                <a:latin typeface="Century Gothic" panose="020B0502020202020204" pitchFamily="34" charset="0"/>
              </a:rPr>
              <a:t>escuela</a:t>
            </a:r>
            <a:r>
              <a:rPr lang="en-US" sz="3200" b="1" dirty="0">
                <a:latin typeface="Century Gothic" panose="020B0502020202020204" pitchFamily="34" charset="0"/>
              </a:rPr>
              <a:t> </a:t>
            </a:r>
            <a:r>
              <a:rPr lang="en-US" sz="3200" b="1" dirty="0" err="1">
                <a:latin typeface="Century Gothic" panose="020B0502020202020204" pitchFamily="34" charset="0"/>
              </a:rPr>
              <a:t>secundaria</a:t>
            </a:r>
            <a:r>
              <a:rPr lang="en-US" sz="3200" b="1" dirty="0">
                <a:latin typeface="Century Gothic" panose="020B0502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0545502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DBC2B97-C8C6-EE8F-E3DE-007A06AAEF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1F2EEAC4-4109-F60B-3E61-D2E5CEA5D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050" name="Picture 2" descr="American vintage restaurant, hand drawn">
            <a:extLst>
              <a:ext uri="{FF2B5EF4-FFF2-40B4-BE49-F238E27FC236}">
                <a16:creationId xmlns:a16="http://schemas.microsoft.com/office/drawing/2014/main" id="{B665FB87-4E87-62F7-F0AC-36207405D6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t="10771" r="-13" b="32990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Empty Wooden Tabletop">
            <a:extLst>
              <a:ext uri="{FF2B5EF4-FFF2-40B4-BE49-F238E27FC236}">
                <a16:creationId xmlns:a16="http://schemas.microsoft.com/office/drawing/2014/main" id="{0B568007-A6BC-0F35-BB66-1A06DB4FAE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353" b="99281" l="639" r="98882">
                        <a14:foregroundMark x1="7348" y1="64928" x2="17891" y2="99281"/>
                        <a14:foregroundMark x1="70607" y1="82914" x2="31470" y2="82014"/>
                        <a14:foregroundMark x1="72684" y1="84532" x2="88978" y2="83273"/>
                        <a14:foregroundMark x1="93930" y1="75000" x2="93131" y2="92986"/>
                        <a14:foregroundMark x1="98882" y1="71942" x2="98882" y2="71942"/>
                        <a14:foregroundMark x1="639" y1="69604" x2="639" y2="696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1893"/>
          <a:stretch/>
        </p:blipFill>
        <p:spPr bwMode="auto">
          <a:xfrm>
            <a:off x="0" y="4839866"/>
            <a:ext cx="12192000" cy="2018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334C925-23C1-EE07-7291-4E0BA13D6CAD}"/>
              </a:ext>
            </a:extLst>
          </p:cNvPr>
          <p:cNvSpPr txBox="1"/>
          <p:nvPr/>
        </p:nvSpPr>
        <p:spPr>
          <a:xfrm>
            <a:off x="8686038" y="976014"/>
            <a:ext cx="2911602" cy="14773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Cavolini" panose="03000502040302020204" pitchFamily="66" charset="0"/>
                <a:cs typeface="Cavolini" panose="03000502040302020204" pitchFamily="66" charset="0"/>
              </a:rPr>
              <a:t>Fruit</a:t>
            </a:r>
          </a:p>
          <a:p>
            <a:pPr algn="ctr"/>
            <a:r>
              <a:rPr lang="en-US" sz="3000" dirty="0">
                <a:latin typeface="Cavolini" panose="03000502040302020204" pitchFamily="66" charset="0"/>
                <a:cs typeface="Cavolini" panose="03000502040302020204" pitchFamily="66" charset="0"/>
              </a:rPr>
              <a:t>=</a:t>
            </a:r>
          </a:p>
          <a:p>
            <a:pPr algn="ctr"/>
            <a:r>
              <a:rPr lang="en-US" sz="3000" dirty="0">
                <a:latin typeface="Cavolini" panose="03000502040302020204" pitchFamily="66" charset="0"/>
                <a:cs typeface="Cavolini" panose="03000502040302020204" pitchFamily="66" charset="0"/>
              </a:rPr>
              <a:t>Las </a:t>
            </a:r>
            <a:r>
              <a:rPr lang="en-US" sz="3000" dirty="0" err="1">
                <a:latin typeface="Cavolini" panose="03000502040302020204" pitchFamily="66" charset="0"/>
                <a:cs typeface="Cavolini" panose="03000502040302020204" pitchFamily="66" charset="0"/>
              </a:rPr>
              <a:t>frutas</a:t>
            </a:r>
            <a:endParaRPr lang="en-US" sz="3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9218" name="Picture 2" descr="nutrition healthy food icon vector illustration design">
            <a:extLst>
              <a:ext uri="{FF2B5EF4-FFF2-40B4-BE49-F238E27FC236}">
                <a16:creationId xmlns:a16="http://schemas.microsoft.com/office/drawing/2014/main" id="{952F5F98-F29E-DA9B-24EE-1E6A60496C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105" b="89936" l="9904" r="89936">
                        <a14:foregroundMark x1="50799" y1="9105" x2="50799" y2="91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235" y="203614"/>
            <a:ext cx="5962650" cy="596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67741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E26039C-FFFA-5EF2-0486-AB28BA55D8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8CBC68F8-BE22-940B-F500-082843B59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050" name="Picture 2" descr="American vintage restaurant, hand drawn">
            <a:extLst>
              <a:ext uri="{FF2B5EF4-FFF2-40B4-BE49-F238E27FC236}">
                <a16:creationId xmlns:a16="http://schemas.microsoft.com/office/drawing/2014/main" id="{D3EAF528-20C7-1BD0-D5C0-DB0663D1CF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t="10771" r="-13" b="32990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Empty Wooden Tabletop">
            <a:extLst>
              <a:ext uri="{FF2B5EF4-FFF2-40B4-BE49-F238E27FC236}">
                <a16:creationId xmlns:a16="http://schemas.microsoft.com/office/drawing/2014/main" id="{55489ECD-CA7A-67FC-E03B-B00FE4F8FE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353" b="99281" l="639" r="98882">
                        <a14:foregroundMark x1="7348" y1="64928" x2="17891" y2="99281"/>
                        <a14:foregroundMark x1="70607" y1="82914" x2="31470" y2="82014"/>
                        <a14:foregroundMark x1="72684" y1="84532" x2="88978" y2="83273"/>
                        <a14:foregroundMark x1="93930" y1="75000" x2="93131" y2="92986"/>
                        <a14:foregroundMark x1="98882" y1="71942" x2="98882" y2="71942"/>
                        <a14:foregroundMark x1="639" y1="69604" x2="639" y2="696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1893"/>
          <a:stretch/>
        </p:blipFill>
        <p:spPr bwMode="auto">
          <a:xfrm>
            <a:off x="0" y="4839866"/>
            <a:ext cx="12192000" cy="2018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3C7FB73-0A7D-B801-6FFB-2868DEACBCC2}"/>
              </a:ext>
            </a:extLst>
          </p:cNvPr>
          <p:cNvSpPr txBox="1"/>
          <p:nvPr/>
        </p:nvSpPr>
        <p:spPr>
          <a:xfrm>
            <a:off x="8686038" y="976014"/>
            <a:ext cx="2911602" cy="14773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Cavolini" panose="03000502040302020204" pitchFamily="66" charset="0"/>
                <a:cs typeface="Cavolini" panose="03000502040302020204" pitchFamily="66" charset="0"/>
              </a:rPr>
              <a:t>Strawberry</a:t>
            </a:r>
          </a:p>
          <a:p>
            <a:pPr algn="ctr"/>
            <a:r>
              <a:rPr lang="en-US" sz="3000" dirty="0">
                <a:latin typeface="Cavolini" panose="03000502040302020204" pitchFamily="66" charset="0"/>
                <a:cs typeface="Cavolini" panose="03000502040302020204" pitchFamily="66" charset="0"/>
              </a:rPr>
              <a:t>=</a:t>
            </a:r>
          </a:p>
          <a:p>
            <a:pPr algn="ctr"/>
            <a:r>
              <a:rPr lang="en-US" sz="3000" dirty="0">
                <a:latin typeface="Cavolini" panose="03000502040302020204" pitchFamily="66" charset="0"/>
                <a:cs typeface="Cavolini" panose="03000502040302020204" pitchFamily="66" charset="0"/>
              </a:rPr>
              <a:t>La </a:t>
            </a:r>
            <a:r>
              <a:rPr lang="en-US" sz="3000" dirty="0" err="1">
                <a:latin typeface="Cavolini" panose="03000502040302020204" pitchFamily="66" charset="0"/>
                <a:cs typeface="Cavolini" panose="03000502040302020204" pitchFamily="66" charset="0"/>
              </a:rPr>
              <a:t>fresa</a:t>
            </a:r>
            <a:endParaRPr lang="en-US" sz="3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1266" name="Picture 2" descr="strawberry fresh fruit icon isolated">
            <a:extLst>
              <a:ext uri="{FF2B5EF4-FFF2-40B4-BE49-F238E27FC236}">
                <a16:creationId xmlns:a16="http://schemas.microsoft.com/office/drawing/2014/main" id="{2A98C642-562A-E333-73D3-F8BD758C41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04" b="90895" l="9904" r="89936">
                        <a14:foregroundMark x1="22843" y1="90895" x2="22843" y2="90895"/>
                        <a14:foregroundMark x1="38019" y1="87061" x2="50319" y2="827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035" y="838199"/>
            <a:ext cx="5010733" cy="5010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strawberry fresh fruit icon isolated">
            <a:extLst>
              <a:ext uri="{FF2B5EF4-FFF2-40B4-BE49-F238E27FC236}">
                <a16:creationId xmlns:a16="http://schemas.microsoft.com/office/drawing/2014/main" id="{61D4DA56-8825-607A-FF83-6693B66F1E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04" b="90895" l="9904" r="89936">
                        <a14:foregroundMark x1="22843" y1="90895" x2="22843" y2="90895"/>
                        <a14:foregroundMark x1="38019" y1="87061" x2="50319" y2="827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556" y="2533069"/>
            <a:ext cx="3486732" cy="3486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78523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BFB4B21-13D0-1731-BD54-AB421355DA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BD49FD63-6EE1-587B-4751-D314847A5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050" name="Picture 2" descr="American vintage restaurant, hand drawn">
            <a:extLst>
              <a:ext uri="{FF2B5EF4-FFF2-40B4-BE49-F238E27FC236}">
                <a16:creationId xmlns:a16="http://schemas.microsoft.com/office/drawing/2014/main" id="{E250EE52-8503-4156-65F6-4449C3B4AE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t="10771" r="-13" b="32990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Empty Wooden Tabletop">
            <a:extLst>
              <a:ext uri="{FF2B5EF4-FFF2-40B4-BE49-F238E27FC236}">
                <a16:creationId xmlns:a16="http://schemas.microsoft.com/office/drawing/2014/main" id="{631400FA-00C0-5BB7-126C-2771316225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353" b="99281" l="639" r="98882">
                        <a14:foregroundMark x1="7348" y1="64928" x2="17891" y2="99281"/>
                        <a14:foregroundMark x1="70607" y1="82914" x2="31470" y2="82014"/>
                        <a14:foregroundMark x1="72684" y1="84532" x2="88978" y2="83273"/>
                        <a14:foregroundMark x1="93930" y1="75000" x2="93131" y2="92986"/>
                        <a14:foregroundMark x1="98882" y1="71942" x2="98882" y2="71942"/>
                        <a14:foregroundMark x1="639" y1="69604" x2="639" y2="696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1893"/>
          <a:stretch/>
        </p:blipFill>
        <p:spPr bwMode="auto">
          <a:xfrm>
            <a:off x="0" y="4839866"/>
            <a:ext cx="12192000" cy="2018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3F42E0F-2982-0638-DAEF-6D510743026F}"/>
              </a:ext>
            </a:extLst>
          </p:cNvPr>
          <p:cNvSpPr txBox="1"/>
          <p:nvPr/>
        </p:nvSpPr>
        <p:spPr>
          <a:xfrm>
            <a:off x="8686038" y="976014"/>
            <a:ext cx="2911602" cy="14773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Cavolini" panose="03000502040302020204" pitchFamily="66" charset="0"/>
                <a:cs typeface="Cavolini" panose="03000502040302020204" pitchFamily="66" charset="0"/>
              </a:rPr>
              <a:t>Apple</a:t>
            </a:r>
          </a:p>
          <a:p>
            <a:pPr algn="ctr"/>
            <a:r>
              <a:rPr lang="en-US" sz="3000" dirty="0">
                <a:latin typeface="Cavolini" panose="03000502040302020204" pitchFamily="66" charset="0"/>
                <a:cs typeface="Cavolini" panose="03000502040302020204" pitchFamily="66" charset="0"/>
              </a:rPr>
              <a:t>=</a:t>
            </a:r>
          </a:p>
          <a:p>
            <a:pPr algn="ctr"/>
            <a:r>
              <a:rPr lang="en-US" sz="3000" dirty="0">
                <a:latin typeface="Cavolini" panose="03000502040302020204" pitchFamily="66" charset="0"/>
                <a:cs typeface="Cavolini" panose="03000502040302020204" pitchFamily="66" charset="0"/>
              </a:rPr>
              <a:t>La manzana</a:t>
            </a:r>
          </a:p>
        </p:txBody>
      </p:sp>
      <p:pic>
        <p:nvPicPr>
          <p:cNvPr id="12290" name="Picture 2" descr="fresh apple fruit healthy">
            <a:extLst>
              <a:ext uri="{FF2B5EF4-FFF2-40B4-BE49-F238E27FC236}">
                <a16:creationId xmlns:a16="http://schemas.microsoft.com/office/drawing/2014/main" id="{94DC5E68-2B1D-6A82-AEAF-0A1F2496A6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827" b="91374" l="9744" r="89776">
                        <a14:foregroundMark x1="31150" y1="36422" x2="31150" y2="36422"/>
                        <a14:foregroundMark x1="31789" y1="43291" x2="30831" y2="54792"/>
                        <a14:foregroundMark x1="40575" y1="89297" x2="40575" y2="89297"/>
                        <a14:foregroundMark x1="40575" y1="89297" x2="40575" y2="89297"/>
                        <a14:foregroundMark x1="39297" y1="91374" x2="39297" y2="91374"/>
                        <a14:foregroundMark x1="70447" y1="7827" x2="70447" y2="78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278" y="397003"/>
            <a:ext cx="5358002" cy="53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80648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6CDA396-E1C4-95DB-2476-067BAA74DC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1B4C3F05-F1B3-C43C-216D-173337CFB3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050" name="Picture 2" descr="American vintage restaurant, hand drawn">
            <a:extLst>
              <a:ext uri="{FF2B5EF4-FFF2-40B4-BE49-F238E27FC236}">
                <a16:creationId xmlns:a16="http://schemas.microsoft.com/office/drawing/2014/main" id="{3A73A7AE-FC35-591C-84C9-2B4AB57402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t="10771" r="-13" b="32990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Empty Wooden Tabletop">
            <a:extLst>
              <a:ext uri="{FF2B5EF4-FFF2-40B4-BE49-F238E27FC236}">
                <a16:creationId xmlns:a16="http://schemas.microsoft.com/office/drawing/2014/main" id="{5209848C-8A51-F393-5216-25DB754336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353" b="99281" l="639" r="98882">
                        <a14:foregroundMark x1="7348" y1="64928" x2="17891" y2="99281"/>
                        <a14:foregroundMark x1="70607" y1="82914" x2="31470" y2="82014"/>
                        <a14:foregroundMark x1="72684" y1="84532" x2="88978" y2="83273"/>
                        <a14:foregroundMark x1="93930" y1="75000" x2="93131" y2="92986"/>
                        <a14:foregroundMark x1="98882" y1="71942" x2="98882" y2="71942"/>
                        <a14:foregroundMark x1="639" y1="69604" x2="639" y2="696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1893"/>
          <a:stretch/>
        </p:blipFill>
        <p:spPr bwMode="auto">
          <a:xfrm>
            <a:off x="0" y="4839866"/>
            <a:ext cx="12192000" cy="2018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FAE184C-7850-623C-376A-E6D58784996E}"/>
              </a:ext>
            </a:extLst>
          </p:cNvPr>
          <p:cNvSpPr txBox="1"/>
          <p:nvPr/>
        </p:nvSpPr>
        <p:spPr>
          <a:xfrm>
            <a:off x="8686038" y="976014"/>
            <a:ext cx="2911602" cy="14773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Cavolini" panose="03000502040302020204" pitchFamily="66" charset="0"/>
                <a:cs typeface="Cavolini" panose="03000502040302020204" pitchFamily="66" charset="0"/>
              </a:rPr>
              <a:t>Orange</a:t>
            </a:r>
          </a:p>
          <a:p>
            <a:pPr algn="ctr"/>
            <a:r>
              <a:rPr lang="en-US" sz="3000" dirty="0">
                <a:latin typeface="Cavolini" panose="03000502040302020204" pitchFamily="66" charset="0"/>
                <a:cs typeface="Cavolini" panose="03000502040302020204" pitchFamily="66" charset="0"/>
              </a:rPr>
              <a:t>=</a:t>
            </a:r>
          </a:p>
          <a:p>
            <a:pPr algn="ctr"/>
            <a:r>
              <a:rPr lang="en-US" sz="3000" dirty="0">
                <a:latin typeface="Cavolini" panose="03000502040302020204" pitchFamily="66" charset="0"/>
                <a:cs typeface="Cavolini" panose="03000502040302020204" pitchFamily="66" charset="0"/>
              </a:rPr>
              <a:t>La </a:t>
            </a:r>
            <a:r>
              <a:rPr lang="en-US" sz="3000" dirty="0" err="1">
                <a:latin typeface="Cavolini" panose="03000502040302020204" pitchFamily="66" charset="0"/>
                <a:cs typeface="Cavolini" panose="03000502040302020204" pitchFamily="66" charset="0"/>
              </a:rPr>
              <a:t>naranja</a:t>
            </a:r>
            <a:endParaRPr lang="en-US" sz="3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3314" name="Picture 2" descr="Hand drawn colorful orange illustration">
            <a:extLst>
              <a:ext uri="{FF2B5EF4-FFF2-40B4-BE49-F238E27FC236}">
                <a16:creationId xmlns:a16="http://schemas.microsoft.com/office/drawing/2014/main" id="{CFE50E05-8776-C2B9-E0EB-32E4137CC8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" y="665279"/>
            <a:ext cx="5962650" cy="596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44673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2E39320-E892-CE44-BB64-A4404DC0D3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7C118979-4971-8091-10ED-6121D459C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050" name="Picture 2" descr="American vintage restaurant, hand drawn">
            <a:extLst>
              <a:ext uri="{FF2B5EF4-FFF2-40B4-BE49-F238E27FC236}">
                <a16:creationId xmlns:a16="http://schemas.microsoft.com/office/drawing/2014/main" id="{BA99DB53-4B45-7132-D84A-B4A73E8624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t="10771" r="-13" b="32990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Empty Wooden Tabletop">
            <a:extLst>
              <a:ext uri="{FF2B5EF4-FFF2-40B4-BE49-F238E27FC236}">
                <a16:creationId xmlns:a16="http://schemas.microsoft.com/office/drawing/2014/main" id="{29254448-89E1-E250-20E8-F1270416D9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353" b="99281" l="639" r="98882">
                        <a14:foregroundMark x1="7348" y1="64928" x2="17891" y2="99281"/>
                        <a14:foregroundMark x1="70607" y1="82914" x2="31470" y2="82014"/>
                        <a14:foregroundMark x1="72684" y1="84532" x2="88978" y2="83273"/>
                        <a14:foregroundMark x1="93930" y1="75000" x2="93131" y2="92986"/>
                        <a14:foregroundMark x1="98882" y1="71942" x2="98882" y2="71942"/>
                        <a14:foregroundMark x1="639" y1="69604" x2="639" y2="696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1893"/>
          <a:stretch/>
        </p:blipFill>
        <p:spPr bwMode="auto">
          <a:xfrm>
            <a:off x="0" y="4839866"/>
            <a:ext cx="12192000" cy="2018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70CA67-4381-F0BF-15C6-0C86E4EBEBCE}"/>
              </a:ext>
            </a:extLst>
          </p:cNvPr>
          <p:cNvSpPr txBox="1"/>
          <p:nvPr/>
        </p:nvSpPr>
        <p:spPr>
          <a:xfrm>
            <a:off x="8686038" y="976014"/>
            <a:ext cx="2911602" cy="14773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Cavolini" panose="03000502040302020204" pitchFamily="66" charset="0"/>
                <a:cs typeface="Cavolini" panose="03000502040302020204" pitchFamily="66" charset="0"/>
              </a:rPr>
              <a:t>Grapes</a:t>
            </a:r>
          </a:p>
          <a:p>
            <a:pPr algn="ctr"/>
            <a:r>
              <a:rPr lang="en-US" sz="3000" dirty="0">
                <a:latin typeface="Cavolini" panose="03000502040302020204" pitchFamily="66" charset="0"/>
                <a:cs typeface="Cavolini" panose="03000502040302020204" pitchFamily="66" charset="0"/>
              </a:rPr>
              <a:t>=</a:t>
            </a:r>
          </a:p>
          <a:p>
            <a:pPr algn="ctr"/>
            <a:r>
              <a:rPr lang="en-US" sz="3000" dirty="0">
                <a:latin typeface="Cavolini" panose="03000502040302020204" pitchFamily="66" charset="0"/>
                <a:cs typeface="Cavolini" panose="03000502040302020204" pitchFamily="66" charset="0"/>
              </a:rPr>
              <a:t>La </a:t>
            </a:r>
            <a:r>
              <a:rPr lang="en-US" sz="3000" dirty="0" err="1">
                <a:latin typeface="Cavolini" panose="03000502040302020204" pitchFamily="66" charset="0"/>
                <a:cs typeface="Cavolini" panose="03000502040302020204" pitchFamily="66" charset="0"/>
              </a:rPr>
              <a:t>uvas</a:t>
            </a:r>
            <a:endParaRPr lang="en-US" sz="3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4338" name="Picture 2" descr="fresh grapes fruit healthy icon">
            <a:extLst>
              <a:ext uri="{FF2B5EF4-FFF2-40B4-BE49-F238E27FC236}">
                <a16:creationId xmlns:a16="http://schemas.microsoft.com/office/drawing/2014/main" id="{A57B785D-F3CE-2AC5-8918-9846501E56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668" b="92492" l="9677" r="89753">
                        <a14:foregroundMark x1="72486" y1="7827" x2="72486" y2="7827"/>
                        <a14:foregroundMark x1="55977" y1="92492" x2="55977" y2="924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83909">
            <a:off x="1132524" y="447675"/>
            <a:ext cx="5019675" cy="596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27361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E751C0A-61F3-F82B-8276-956397CBF2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E550EE07-D1EA-6ACC-2B58-725D6FF2AF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050" name="Picture 2" descr="American vintage restaurant, hand drawn">
            <a:extLst>
              <a:ext uri="{FF2B5EF4-FFF2-40B4-BE49-F238E27FC236}">
                <a16:creationId xmlns:a16="http://schemas.microsoft.com/office/drawing/2014/main" id="{CE9A340B-F149-8963-3DA0-CFD8423411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t="10771" r="-13" b="32990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Empty Wooden Tabletop">
            <a:extLst>
              <a:ext uri="{FF2B5EF4-FFF2-40B4-BE49-F238E27FC236}">
                <a16:creationId xmlns:a16="http://schemas.microsoft.com/office/drawing/2014/main" id="{EBE99962-CBCD-B098-E661-EEEB284C18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353" b="99281" l="639" r="98882">
                        <a14:foregroundMark x1="7348" y1="64928" x2="17891" y2="99281"/>
                        <a14:foregroundMark x1="70607" y1="82914" x2="31470" y2="82014"/>
                        <a14:foregroundMark x1="72684" y1="84532" x2="88978" y2="83273"/>
                        <a14:foregroundMark x1="93930" y1="75000" x2="93131" y2="92986"/>
                        <a14:foregroundMark x1="98882" y1="71942" x2="98882" y2="71942"/>
                        <a14:foregroundMark x1="639" y1="69604" x2="639" y2="696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1893"/>
          <a:stretch/>
        </p:blipFill>
        <p:spPr bwMode="auto">
          <a:xfrm>
            <a:off x="0" y="4839866"/>
            <a:ext cx="12192000" cy="2018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7783DAB-D5CD-13EA-9C0D-FE3F58F659AC}"/>
              </a:ext>
            </a:extLst>
          </p:cNvPr>
          <p:cNvSpPr txBox="1"/>
          <p:nvPr/>
        </p:nvSpPr>
        <p:spPr>
          <a:xfrm>
            <a:off x="8686038" y="976014"/>
            <a:ext cx="2911602" cy="14773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Cavolini" panose="03000502040302020204" pitchFamily="66" charset="0"/>
                <a:cs typeface="Cavolini" panose="03000502040302020204" pitchFamily="66" charset="0"/>
              </a:rPr>
              <a:t>Watermelon</a:t>
            </a:r>
          </a:p>
          <a:p>
            <a:pPr algn="ctr"/>
            <a:r>
              <a:rPr lang="en-US" sz="3000" dirty="0">
                <a:latin typeface="Cavolini" panose="03000502040302020204" pitchFamily="66" charset="0"/>
                <a:cs typeface="Cavolini" panose="03000502040302020204" pitchFamily="66" charset="0"/>
              </a:rPr>
              <a:t>=</a:t>
            </a:r>
          </a:p>
          <a:p>
            <a:pPr algn="ctr"/>
            <a:r>
              <a:rPr lang="en-US" sz="3000" dirty="0">
                <a:latin typeface="Cavolini" panose="03000502040302020204" pitchFamily="66" charset="0"/>
                <a:cs typeface="Cavolini" panose="03000502040302020204" pitchFamily="66" charset="0"/>
              </a:rPr>
              <a:t>La </a:t>
            </a:r>
            <a:r>
              <a:rPr lang="en-US" sz="3000" dirty="0" err="1">
                <a:latin typeface="Cavolini" panose="03000502040302020204" pitchFamily="66" charset="0"/>
                <a:cs typeface="Cavolini" panose="03000502040302020204" pitchFamily="66" charset="0"/>
              </a:rPr>
              <a:t>sandía</a:t>
            </a:r>
            <a:endParaRPr lang="en-US" sz="3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5362" name="Picture 2" descr="Sliced watermelon on plate cartoon">
            <a:extLst>
              <a:ext uri="{FF2B5EF4-FFF2-40B4-BE49-F238E27FC236}">
                <a16:creationId xmlns:a16="http://schemas.microsoft.com/office/drawing/2014/main" id="{915FF2B4-2F45-45C0-DDFB-1259B0CCD6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309" b="93015" l="3994" r="95048">
                        <a14:foregroundMark x1="41374" y1="9926" x2="41374" y2="9926"/>
                        <a14:foregroundMark x1="33067" y1="8088" x2="33067" y2="8088"/>
                        <a14:foregroundMark x1="23482" y1="6618" x2="23482" y2="6618"/>
                        <a14:foregroundMark x1="31629" y1="5882" x2="31629" y2="5882"/>
                        <a14:foregroundMark x1="92971" y1="59559" x2="92971" y2="59559"/>
                        <a14:foregroundMark x1="24441" y1="4044" x2="24441" y2="4044"/>
                        <a14:foregroundMark x1="41853" y1="93382" x2="41853" y2="93382"/>
                        <a14:foregroundMark x1="10703" y1="63603" x2="10703" y2="63603"/>
                        <a14:foregroundMark x1="9585" y1="56618" x2="9585" y2="56618"/>
                        <a14:foregroundMark x1="9105" y1="55147" x2="7508" y2="66544"/>
                        <a14:foregroundMark x1="3994" y1="60662" x2="3994" y2="60662"/>
                        <a14:foregroundMark x1="95048" y1="64706" x2="95048" y2="64706"/>
                        <a14:foregroundMark x1="93770" y1="50735" x2="93770" y2="50735"/>
                        <a14:foregroundMark x1="84984" y1="40441" x2="84984" y2="40441"/>
                        <a14:foregroundMark x1="85783" y1="40441" x2="87380" y2="50735"/>
                        <a14:foregroundMark x1="92173" y1="46324" x2="83546" y2="38235"/>
                        <a14:foregroundMark x1="83546" y1="38235" x2="70767" y2="36397"/>
                        <a14:foregroundMark x1="70767" y1="36397" x2="69489" y2="371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75" y="2926080"/>
            <a:ext cx="596265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99858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BB6919C-8738-2A17-A3A3-B5CAB98C48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6E2D5DF7-2469-A45A-8989-A5FBD7DCF3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050" name="Picture 2" descr="American vintage restaurant, hand drawn">
            <a:extLst>
              <a:ext uri="{FF2B5EF4-FFF2-40B4-BE49-F238E27FC236}">
                <a16:creationId xmlns:a16="http://schemas.microsoft.com/office/drawing/2014/main" id="{2F52719C-9FC6-D6AB-4F48-91108A5999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t="10771" r="-13" b="32990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Empty Wooden Tabletop">
            <a:extLst>
              <a:ext uri="{FF2B5EF4-FFF2-40B4-BE49-F238E27FC236}">
                <a16:creationId xmlns:a16="http://schemas.microsoft.com/office/drawing/2014/main" id="{8370925D-02DB-D151-ED52-1E3360A75A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353" b="99281" l="639" r="98882">
                        <a14:foregroundMark x1="7348" y1="64928" x2="17891" y2="99281"/>
                        <a14:foregroundMark x1="70607" y1="82914" x2="31470" y2="82014"/>
                        <a14:foregroundMark x1="72684" y1="84532" x2="88978" y2="83273"/>
                        <a14:foregroundMark x1="93930" y1="75000" x2="93131" y2="92986"/>
                        <a14:foregroundMark x1="98882" y1="71942" x2="98882" y2="71942"/>
                        <a14:foregroundMark x1="639" y1="69604" x2="639" y2="696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1893"/>
          <a:stretch/>
        </p:blipFill>
        <p:spPr bwMode="auto">
          <a:xfrm>
            <a:off x="0" y="4839866"/>
            <a:ext cx="12192000" cy="2018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43BE907-676D-F199-84C8-897790876D27}"/>
              </a:ext>
            </a:extLst>
          </p:cNvPr>
          <p:cNvSpPr txBox="1"/>
          <p:nvPr/>
        </p:nvSpPr>
        <p:spPr>
          <a:xfrm>
            <a:off x="8686038" y="976014"/>
            <a:ext cx="2911602" cy="14773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>
                <a:latin typeface="Cavolini" panose="03000502040302020204" pitchFamily="66" charset="0"/>
                <a:cs typeface="Cavolini" panose="03000502040302020204" pitchFamily="66" charset="0"/>
              </a:rPr>
              <a:t>Avacado</a:t>
            </a:r>
            <a:endParaRPr lang="en-US" sz="3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sz="3000" dirty="0">
                <a:latin typeface="Cavolini" panose="03000502040302020204" pitchFamily="66" charset="0"/>
                <a:cs typeface="Cavolini" panose="03000502040302020204" pitchFamily="66" charset="0"/>
              </a:rPr>
              <a:t>=</a:t>
            </a:r>
          </a:p>
          <a:p>
            <a:pPr algn="ctr"/>
            <a:r>
              <a:rPr lang="en-US" sz="3000" dirty="0">
                <a:latin typeface="Cavolini" panose="03000502040302020204" pitchFamily="66" charset="0"/>
                <a:cs typeface="Cavolini" panose="03000502040302020204" pitchFamily="66" charset="0"/>
              </a:rPr>
              <a:t>El </a:t>
            </a:r>
            <a:r>
              <a:rPr lang="en-US" sz="3000" dirty="0" err="1">
                <a:latin typeface="Cavolini" panose="03000502040302020204" pitchFamily="66" charset="0"/>
                <a:cs typeface="Cavolini" panose="03000502040302020204" pitchFamily="66" charset="0"/>
              </a:rPr>
              <a:t>aguacate</a:t>
            </a:r>
            <a:endParaRPr lang="en-US" sz="3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6386" name="Picture 2" descr="Isolated green avocado fruit isolated">
            <a:extLst>
              <a:ext uri="{FF2B5EF4-FFF2-40B4-BE49-F238E27FC236}">
                <a16:creationId xmlns:a16="http://schemas.microsoft.com/office/drawing/2014/main" id="{32C54422-DCF2-0C54-F7F7-D5428B623A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099" b="96711" l="3195" r="96006">
                        <a14:foregroundMark x1="35463" y1="5263" x2="22364" y2="39309"/>
                        <a14:foregroundMark x1="22364" y1="39309" x2="21406" y2="50987"/>
                        <a14:foregroundMark x1="7827" y1="55592" x2="7827" y2="55592"/>
                        <a14:foregroundMark x1="3195" y1="66118" x2="3195" y2="66118"/>
                        <a14:foregroundMark x1="16773" y1="20066" x2="18850" y2="19408"/>
                        <a14:foregroundMark x1="42013" y1="70559" x2="49521" y2="73684"/>
                        <a14:foregroundMark x1="65016" y1="73191" x2="75879" y2="43421"/>
                        <a14:foregroundMark x1="80192" y1="56250" x2="76198" y2="85855"/>
                        <a14:foregroundMark x1="76198" y1="85855" x2="70927" y2="96711"/>
                        <a14:foregroundMark x1="70927" y1="96711" x2="68850" y2="95559"/>
                        <a14:foregroundMark x1="93770" y1="50493" x2="93770" y2="50493"/>
                        <a14:foregroundMark x1="96006" y1="58224" x2="96006" y2="58224"/>
                        <a14:foregroundMark x1="96006" y1="36513" x2="96006" y2="365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715" y="1639062"/>
            <a:ext cx="4185285" cy="4064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45767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BD732B1-1557-2FED-8F67-7FB836DEFF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E6DE67D5-A321-766E-E7DE-4EB3971BC1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050" name="Picture 2" descr="American vintage restaurant, hand drawn">
            <a:extLst>
              <a:ext uri="{FF2B5EF4-FFF2-40B4-BE49-F238E27FC236}">
                <a16:creationId xmlns:a16="http://schemas.microsoft.com/office/drawing/2014/main" id="{ADB0F571-5FF2-3E85-D957-D9446B1BA9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t="10771" r="-13" b="32990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Empty Wooden Tabletop">
            <a:extLst>
              <a:ext uri="{FF2B5EF4-FFF2-40B4-BE49-F238E27FC236}">
                <a16:creationId xmlns:a16="http://schemas.microsoft.com/office/drawing/2014/main" id="{AA100107-8EA9-A764-4786-3503CAA7BC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353" b="99281" l="639" r="98882">
                        <a14:foregroundMark x1="7348" y1="64928" x2="17891" y2="99281"/>
                        <a14:foregroundMark x1="70607" y1="82914" x2="31470" y2="82014"/>
                        <a14:foregroundMark x1="72684" y1="84532" x2="88978" y2="83273"/>
                        <a14:foregroundMark x1="93930" y1="75000" x2="93131" y2="92986"/>
                        <a14:foregroundMark x1="98882" y1="71942" x2="98882" y2="71942"/>
                        <a14:foregroundMark x1="639" y1="69604" x2="639" y2="696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1893"/>
          <a:stretch/>
        </p:blipFill>
        <p:spPr bwMode="auto">
          <a:xfrm>
            <a:off x="0" y="4839866"/>
            <a:ext cx="12192000" cy="2018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89DA348-5966-2851-B6E9-42AAD7317023}"/>
              </a:ext>
            </a:extLst>
          </p:cNvPr>
          <p:cNvSpPr txBox="1"/>
          <p:nvPr/>
        </p:nvSpPr>
        <p:spPr>
          <a:xfrm>
            <a:off x="8686038" y="976014"/>
            <a:ext cx="2911602" cy="14773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Cavolini" panose="03000502040302020204" pitchFamily="66" charset="0"/>
                <a:cs typeface="Cavolini" panose="03000502040302020204" pitchFamily="66" charset="0"/>
              </a:rPr>
              <a:t>Banana</a:t>
            </a:r>
          </a:p>
          <a:p>
            <a:pPr algn="ctr"/>
            <a:r>
              <a:rPr lang="en-US" sz="3000" dirty="0">
                <a:latin typeface="Cavolini" panose="03000502040302020204" pitchFamily="66" charset="0"/>
                <a:cs typeface="Cavolini" panose="03000502040302020204" pitchFamily="66" charset="0"/>
              </a:rPr>
              <a:t>=</a:t>
            </a:r>
          </a:p>
          <a:p>
            <a:pPr algn="ctr"/>
            <a:r>
              <a:rPr lang="en-US" sz="3000" dirty="0">
                <a:latin typeface="Cavolini" panose="03000502040302020204" pitchFamily="66" charset="0"/>
                <a:cs typeface="Cavolini" panose="03000502040302020204" pitchFamily="66" charset="0"/>
              </a:rPr>
              <a:t>El </a:t>
            </a:r>
            <a:r>
              <a:rPr lang="en-US" sz="3000" dirty="0" err="1">
                <a:latin typeface="Cavolini" panose="03000502040302020204" pitchFamily="66" charset="0"/>
                <a:cs typeface="Cavolini" panose="03000502040302020204" pitchFamily="66" charset="0"/>
              </a:rPr>
              <a:t>plátano</a:t>
            </a:r>
            <a:endParaRPr lang="en-US" sz="3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7410" name="Picture 2" descr="Banana illustration isolated">
            <a:extLst>
              <a:ext uri="{FF2B5EF4-FFF2-40B4-BE49-F238E27FC236}">
                <a16:creationId xmlns:a16="http://schemas.microsoft.com/office/drawing/2014/main" id="{B5E8803B-50AD-EA5A-D469-C16444838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04" b="89936" l="9904" r="90575">
                        <a14:foregroundMark x1="90575" y1="44569" x2="90575" y2="445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665279"/>
            <a:ext cx="5962650" cy="596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52571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6152875-20F1-5948-E37C-9BC2E8BB62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368355CD-02B9-53ED-111E-51D611E5CE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050" name="Picture 2" descr="American vintage restaurant, hand drawn">
            <a:extLst>
              <a:ext uri="{FF2B5EF4-FFF2-40B4-BE49-F238E27FC236}">
                <a16:creationId xmlns:a16="http://schemas.microsoft.com/office/drawing/2014/main" id="{D2330E44-AC79-842F-09B2-FAF470A890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t="10771" r="-13" b="32990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Empty Wooden Tabletop">
            <a:extLst>
              <a:ext uri="{FF2B5EF4-FFF2-40B4-BE49-F238E27FC236}">
                <a16:creationId xmlns:a16="http://schemas.microsoft.com/office/drawing/2014/main" id="{AB150E2E-16B1-C70E-CA84-7E7C76C1B4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353" b="99281" l="639" r="98882">
                        <a14:foregroundMark x1="7348" y1="64928" x2="17891" y2="99281"/>
                        <a14:foregroundMark x1="70607" y1="82914" x2="31470" y2="82014"/>
                        <a14:foregroundMark x1="72684" y1="84532" x2="88978" y2="83273"/>
                        <a14:foregroundMark x1="93930" y1="75000" x2="93131" y2="92986"/>
                        <a14:foregroundMark x1="98882" y1="71942" x2="98882" y2="71942"/>
                        <a14:foregroundMark x1="639" y1="69604" x2="639" y2="696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1893"/>
          <a:stretch/>
        </p:blipFill>
        <p:spPr bwMode="auto">
          <a:xfrm>
            <a:off x="0" y="4839866"/>
            <a:ext cx="12192000" cy="2018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06EE789-E7A5-D04A-E1EC-B1FBDDBF9DE1}"/>
              </a:ext>
            </a:extLst>
          </p:cNvPr>
          <p:cNvSpPr txBox="1"/>
          <p:nvPr/>
        </p:nvSpPr>
        <p:spPr>
          <a:xfrm>
            <a:off x="8686038" y="976014"/>
            <a:ext cx="2911602" cy="14773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Cavolini" panose="03000502040302020204" pitchFamily="66" charset="0"/>
                <a:cs typeface="Cavolini" panose="03000502040302020204" pitchFamily="66" charset="0"/>
              </a:rPr>
              <a:t>Pineapple</a:t>
            </a:r>
          </a:p>
          <a:p>
            <a:pPr algn="ctr"/>
            <a:r>
              <a:rPr lang="en-US" sz="3000" dirty="0">
                <a:latin typeface="Cavolini" panose="03000502040302020204" pitchFamily="66" charset="0"/>
                <a:cs typeface="Cavolini" panose="03000502040302020204" pitchFamily="66" charset="0"/>
              </a:rPr>
              <a:t>=</a:t>
            </a:r>
          </a:p>
          <a:p>
            <a:pPr algn="ctr"/>
            <a:r>
              <a:rPr lang="en-US" sz="3000" dirty="0">
                <a:latin typeface="Cavolini" panose="03000502040302020204" pitchFamily="66" charset="0"/>
                <a:cs typeface="Cavolini" panose="03000502040302020204" pitchFamily="66" charset="0"/>
              </a:rPr>
              <a:t>La piña</a:t>
            </a:r>
          </a:p>
        </p:txBody>
      </p:sp>
      <p:pic>
        <p:nvPicPr>
          <p:cNvPr id="18434" name="Picture 2" descr="fresh pineapple fruit healthy">
            <a:extLst>
              <a:ext uri="{FF2B5EF4-FFF2-40B4-BE49-F238E27FC236}">
                <a16:creationId xmlns:a16="http://schemas.microsoft.com/office/drawing/2014/main" id="{1F62CB34-9F1C-063E-B584-5575FD1096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674" b="96645" l="9585" r="89617">
                        <a14:foregroundMark x1="50799" y1="8307" x2="50799" y2="8307"/>
                        <a14:foregroundMark x1="47764" y1="96805" x2="47764" y2="96805"/>
                        <a14:foregroundMark x1="49201" y1="3674" x2="49201" y2="36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920" y="619125"/>
            <a:ext cx="5044440" cy="5044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43367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4CCA402-E082-0424-44F5-D5FBBE25BF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960B52D5-4501-C0D9-9533-F66386DA47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050" name="Picture 2" descr="American vintage restaurant, hand drawn">
            <a:extLst>
              <a:ext uri="{FF2B5EF4-FFF2-40B4-BE49-F238E27FC236}">
                <a16:creationId xmlns:a16="http://schemas.microsoft.com/office/drawing/2014/main" id="{F3E73FA6-BEE5-2BFD-CE86-AF18308CE1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t="10771" r="-13" b="32990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Empty Wooden Tabletop">
            <a:extLst>
              <a:ext uri="{FF2B5EF4-FFF2-40B4-BE49-F238E27FC236}">
                <a16:creationId xmlns:a16="http://schemas.microsoft.com/office/drawing/2014/main" id="{4C0B4533-914A-FF71-14A1-897E6C6758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353" b="99281" l="639" r="98882">
                        <a14:foregroundMark x1="7348" y1="64928" x2="17891" y2="99281"/>
                        <a14:foregroundMark x1="70607" y1="82914" x2="31470" y2="82014"/>
                        <a14:foregroundMark x1="72684" y1="84532" x2="88978" y2="83273"/>
                        <a14:foregroundMark x1="93930" y1="75000" x2="93131" y2="92986"/>
                        <a14:foregroundMark x1="98882" y1="71942" x2="98882" y2="71942"/>
                        <a14:foregroundMark x1="639" y1="69604" x2="639" y2="696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1893"/>
          <a:stretch/>
        </p:blipFill>
        <p:spPr bwMode="auto">
          <a:xfrm>
            <a:off x="0" y="4839866"/>
            <a:ext cx="12192000" cy="2018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959F8E9-BD98-DA5E-29ED-030EB7D36AAB}"/>
              </a:ext>
            </a:extLst>
          </p:cNvPr>
          <p:cNvSpPr txBox="1"/>
          <p:nvPr/>
        </p:nvSpPr>
        <p:spPr>
          <a:xfrm>
            <a:off x="8686038" y="976014"/>
            <a:ext cx="2911602" cy="14773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Cavolini" panose="03000502040302020204" pitchFamily="66" charset="0"/>
                <a:cs typeface="Cavolini" panose="03000502040302020204" pitchFamily="66" charset="0"/>
              </a:rPr>
              <a:t>Lemon</a:t>
            </a:r>
          </a:p>
          <a:p>
            <a:pPr algn="ctr"/>
            <a:r>
              <a:rPr lang="en-US" sz="3000" dirty="0">
                <a:latin typeface="Cavolini" panose="03000502040302020204" pitchFamily="66" charset="0"/>
                <a:cs typeface="Cavolini" panose="03000502040302020204" pitchFamily="66" charset="0"/>
              </a:rPr>
              <a:t>=</a:t>
            </a:r>
          </a:p>
          <a:p>
            <a:pPr algn="ctr"/>
            <a:r>
              <a:rPr lang="en-US" sz="3000" dirty="0">
                <a:latin typeface="Cavolini" panose="03000502040302020204" pitchFamily="66" charset="0"/>
                <a:cs typeface="Cavolini" panose="03000502040302020204" pitchFamily="66" charset="0"/>
              </a:rPr>
              <a:t>El </a:t>
            </a:r>
            <a:r>
              <a:rPr lang="en-US" sz="3000" dirty="0" err="1">
                <a:latin typeface="Cavolini" panose="03000502040302020204" pitchFamily="66" charset="0"/>
                <a:cs typeface="Cavolini" panose="03000502040302020204" pitchFamily="66" charset="0"/>
              </a:rPr>
              <a:t>limón</a:t>
            </a:r>
            <a:endParaRPr lang="en-US" sz="3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9458" name="Picture 2" descr="fresh lemon fruit healthy">
            <a:extLst>
              <a:ext uri="{FF2B5EF4-FFF2-40B4-BE49-F238E27FC236}">
                <a16:creationId xmlns:a16="http://schemas.microsoft.com/office/drawing/2014/main" id="{443C5FA1-64C2-9EDB-A8E5-3050407AD9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147" b="91853" l="9585" r="92173">
                        <a14:foregroundMark x1="64058" y1="8147" x2="64058" y2="8147"/>
                        <a14:foregroundMark x1="92173" y1="30351" x2="92173" y2="30351"/>
                        <a14:foregroundMark x1="31310" y1="91853" x2="31310" y2="918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41940">
            <a:off x="1508569" y="813435"/>
            <a:ext cx="5962650" cy="596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539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95E0F01-DB92-232F-A886-83152BCB83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35" b="21694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1C5A7C2-4B18-1A68-EAA4-1EEA37A1B2F3}"/>
              </a:ext>
            </a:extLst>
          </p:cNvPr>
          <p:cNvSpPr txBox="1"/>
          <p:nvPr/>
        </p:nvSpPr>
        <p:spPr>
          <a:xfrm>
            <a:off x="2707544" y="1563910"/>
            <a:ext cx="6776911" cy="1654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1524000" algn="l"/>
              </a:tabLst>
            </a:pPr>
            <a:r>
              <a:rPr lang="en-US" sz="3200" dirty="0">
                <a:solidFill>
                  <a:schemeClr val="bg1"/>
                </a:solidFill>
                <a:effectLst/>
                <a:latin typeface="Cavolini" panose="03000502040302020204" pitchFamily="66" charset="0"/>
                <a:ea typeface="Comic Sans MS" panose="030F0702030302020204" pitchFamily="66" charset="0"/>
                <a:cs typeface="Cavolini" panose="03000502040302020204" pitchFamily="66" charset="0"/>
              </a:rPr>
              <a:t>¿</a:t>
            </a:r>
            <a:r>
              <a:rPr lang="en-US" sz="3200" dirty="0" err="1">
                <a:solidFill>
                  <a:schemeClr val="bg1"/>
                </a:solidFill>
                <a:effectLst/>
                <a:latin typeface="Cavolini" panose="03000502040302020204" pitchFamily="66" charset="0"/>
                <a:ea typeface="Comic Sans MS" panose="030F0702030302020204" pitchFamily="66" charset="0"/>
                <a:cs typeface="Cavolini" panose="03000502040302020204" pitchFamily="66" charset="0"/>
              </a:rPr>
              <a:t>Qué</a:t>
            </a:r>
            <a:r>
              <a:rPr lang="en-US" sz="3200" dirty="0">
                <a:solidFill>
                  <a:schemeClr val="bg1"/>
                </a:solidFill>
                <a:effectLst/>
                <a:latin typeface="Cavolini" panose="03000502040302020204" pitchFamily="66" charset="0"/>
                <a:ea typeface="Comic Sans MS" panose="030F0702030302020204" pitchFamily="66" charset="0"/>
                <a:cs typeface="Cavolini" panose="03000502040302020204" pitchFamily="66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Cavolini" panose="03000502040302020204" pitchFamily="66" charset="0"/>
                <a:ea typeface="Comic Sans MS" panose="030F0702030302020204" pitchFamily="66" charset="0"/>
                <a:cs typeface="Cavolini" panose="03000502040302020204" pitchFamily="66" charset="0"/>
              </a:rPr>
              <a:t>te</a:t>
            </a:r>
            <a:r>
              <a:rPr lang="en-US" sz="3200" dirty="0">
                <a:solidFill>
                  <a:schemeClr val="bg1"/>
                </a:solidFill>
                <a:effectLst/>
                <a:latin typeface="Cavolini" panose="03000502040302020204" pitchFamily="66" charset="0"/>
                <a:ea typeface="Comic Sans MS" panose="030F0702030302020204" pitchFamily="66" charset="0"/>
                <a:cs typeface="Cavolini" panose="03000502040302020204" pitchFamily="66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Cavolini" panose="03000502040302020204" pitchFamily="66" charset="0"/>
                <a:ea typeface="Comic Sans MS" panose="030F0702030302020204" pitchFamily="66" charset="0"/>
                <a:cs typeface="Cavolini" panose="03000502040302020204" pitchFamily="66" charset="0"/>
              </a:rPr>
              <a:t>gusta</a:t>
            </a:r>
            <a:r>
              <a:rPr lang="en-US" sz="3200" dirty="0">
                <a:solidFill>
                  <a:schemeClr val="bg1"/>
                </a:solidFill>
                <a:effectLst/>
                <a:latin typeface="Cavolini" panose="03000502040302020204" pitchFamily="66" charset="0"/>
                <a:ea typeface="Comic Sans MS" panose="030F0702030302020204" pitchFamily="66" charset="0"/>
                <a:cs typeface="Cavolini" panose="03000502040302020204" pitchFamily="66" charset="0"/>
              </a:rPr>
              <a:t> comer?: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1524000" algn="l"/>
              </a:tabLst>
            </a:pPr>
            <a:r>
              <a:rPr lang="en-US" sz="3200" dirty="0">
                <a:solidFill>
                  <a:schemeClr val="bg1"/>
                </a:solidFill>
                <a:effectLst/>
                <a:latin typeface="Cavolini" panose="03000502040302020204" pitchFamily="66" charset="0"/>
                <a:ea typeface="Comic Sans MS" panose="030F0702030302020204" pitchFamily="66" charset="0"/>
                <a:cs typeface="Cavolini" panose="03000502040302020204" pitchFamily="66" charset="0"/>
              </a:rPr>
              <a:t>  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1524000" algn="l"/>
              </a:tabLst>
            </a:pPr>
            <a:r>
              <a:rPr lang="en-US" sz="3200" dirty="0">
                <a:solidFill>
                  <a:schemeClr val="bg1"/>
                </a:solidFill>
                <a:latin typeface="Cavolini" panose="03000502040302020204" pitchFamily="66" charset="0"/>
                <a:ea typeface="Comic Sans MS" panose="030F0702030302020204" pitchFamily="66" charset="0"/>
                <a:cs typeface="Cavolini" panose="03000502040302020204" pitchFamily="66" charset="0"/>
              </a:rPr>
              <a:t>F</a:t>
            </a:r>
            <a:r>
              <a:rPr lang="en-US" sz="3200" dirty="0">
                <a:solidFill>
                  <a:schemeClr val="bg1"/>
                </a:solidFill>
                <a:effectLst/>
                <a:latin typeface="Cavolini" panose="03000502040302020204" pitchFamily="66" charset="0"/>
                <a:ea typeface="Comic Sans MS" panose="030F0702030302020204" pitchFamily="66" charset="0"/>
                <a:cs typeface="Cavolini" panose="03000502040302020204" pitchFamily="66" charset="0"/>
              </a:rPr>
              <a:t>ood vocabulary and GUSTAR</a:t>
            </a:r>
            <a:endParaRPr lang="en-US" sz="3200" dirty="0">
              <a:solidFill>
                <a:schemeClr val="bg1"/>
              </a:solidFill>
              <a:effectLst/>
              <a:latin typeface="Cavolini" panose="03000502040302020204" pitchFamily="66" charset="0"/>
              <a:ea typeface="Calibri" panose="020F0502020204030204" pitchFamily="34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6125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CBBD590-A1EF-251E-1DE6-E5EC208AB0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5C635859-5520-BFEE-284E-F6764CC6F0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050" name="Picture 2" descr="American vintage restaurant, hand drawn">
            <a:extLst>
              <a:ext uri="{FF2B5EF4-FFF2-40B4-BE49-F238E27FC236}">
                <a16:creationId xmlns:a16="http://schemas.microsoft.com/office/drawing/2014/main" id="{3F8184D1-B90C-A32A-AA57-DFF8DD056F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t="10771" r="-13" b="32990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Empty Wooden Tabletop">
            <a:extLst>
              <a:ext uri="{FF2B5EF4-FFF2-40B4-BE49-F238E27FC236}">
                <a16:creationId xmlns:a16="http://schemas.microsoft.com/office/drawing/2014/main" id="{A87BC744-C48D-0566-9A0B-D36A6C5220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353" b="99281" l="639" r="98882">
                        <a14:foregroundMark x1="7348" y1="64928" x2="17891" y2="99281"/>
                        <a14:foregroundMark x1="70607" y1="82914" x2="31470" y2="82014"/>
                        <a14:foregroundMark x1="72684" y1="84532" x2="88978" y2="83273"/>
                        <a14:foregroundMark x1="93930" y1="75000" x2="93131" y2="92986"/>
                        <a14:foregroundMark x1="98882" y1="71942" x2="98882" y2="71942"/>
                        <a14:foregroundMark x1="639" y1="69604" x2="639" y2="696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1893"/>
          <a:stretch/>
        </p:blipFill>
        <p:spPr bwMode="auto">
          <a:xfrm>
            <a:off x="0" y="4839866"/>
            <a:ext cx="12192000" cy="2018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6DA85FB-C2C8-4CB0-603B-6AD06A7185D8}"/>
              </a:ext>
            </a:extLst>
          </p:cNvPr>
          <p:cNvSpPr txBox="1"/>
          <p:nvPr/>
        </p:nvSpPr>
        <p:spPr>
          <a:xfrm>
            <a:off x="8686038" y="976014"/>
            <a:ext cx="2911602" cy="14773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Cavolini" panose="03000502040302020204" pitchFamily="66" charset="0"/>
                <a:cs typeface="Cavolini" panose="03000502040302020204" pitchFamily="66" charset="0"/>
              </a:rPr>
              <a:t>Salsa</a:t>
            </a:r>
          </a:p>
          <a:p>
            <a:pPr algn="ctr"/>
            <a:r>
              <a:rPr lang="en-US" sz="3000" dirty="0">
                <a:latin typeface="Cavolini" panose="03000502040302020204" pitchFamily="66" charset="0"/>
                <a:cs typeface="Cavolini" panose="03000502040302020204" pitchFamily="66" charset="0"/>
              </a:rPr>
              <a:t>=</a:t>
            </a:r>
          </a:p>
          <a:p>
            <a:pPr algn="ctr"/>
            <a:r>
              <a:rPr lang="en-US" sz="3000" dirty="0">
                <a:latin typeface="Cavolini" panose="03000502040302020204" pitchFamily="66" charset="0"/>
                <a:cs typeface="Cavolini" panose="03000502040302020204" pitchFamily="66" charset="0"/>
              </a:rPr>
              <a:t>La salsa</a:t>
            </a:r>
          </a:p>
        </p:txBody>
      </p:sp>
      <p:pic>
        <p:nvPicPr>
          <p:cNvPr id="20482" name="Picture 2" descr="Salsa with redhot chili pepper in ceramic dip bowl Traditional piquant sauce of Mexican cuisine Thick spicy liquid served with food Colorful flat vector design">
            <a:extLst>
              <a:ext uri="{FF2B5EF4-FFF2-40B4-BE49-F238E27FC236}">
                <a16:creationId xmlns:a16="http://schemas.microsoft.com/office/drawing/2014/main" id="{43903081-17B1-AC8F-C3B2-49929C56FC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15" y="1209675"/>
            <a:ext cx="5962650" cy="596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33623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6DD8152-D846-0544-46F7-5CBE22C818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9CB4BF40-140C-6484-6663-50295D0F5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050" name="Picture 2" descr="American vintage restaurant, hand drawn">
            <a:extLst>
              <a:ext uri="{FF2B5EF4-FFF2-40B4-BE49-F238E27FC236}">
                <a16:creationId xmlns:a16="http://schemas.microsoft.com/office/drawing/2014/main" id="{CD65AE1E-E5B1-5ED3-14A5-78C4F547A3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t="10771" r="-13" b="32990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Empty Wooden Tabletop">
            <a:extLst>
              <a:ext uri="{FF2B5EF4-FFF2-40B4-BE49-F238E27FC236}">
                <a16:creationId xmlns:a16="http://schemas.microsoft.com/office/drawing/2014/main" id="{D66C71AD-D4AC-E67D-6939-0BF18BFA90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353" b="99281" l="639" r="98882">
                        <a14:foregroundMark x1="7348" y1="64928" x2="17891" y2="99281"/>
                        <a14:foregroundMark x1="70607" y1="82914" x2="31470" y2="82014"/>
                        <a14:foregroundMark x1="72684" y1="84532" x2="88978" y2="83273"/>
                        <a14:foregroundMark x1="93930" y1="75000" x2="93131" y2="92986"/>
                        <a14:foregroundMark x1="98882" y1="71942" x2="98882" y2="71942"/>
                        <a14:foregroundMark x1="639" y1="69604" x2="639" y2="696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1893"/>
          <a:stretch/>
        </p:blipFill>
        <p:spPr bwMode="auto">
          <a:xfrm>
            <a:off x="0" y="4839866"/>
            <a:ext cx="12192000" cy="2018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B315333-158D-EEE2-0EED-88379E617D80}"/>
              </a:ext>
            </a:extLst>
          </p:cNvPr>
          <p:cNvSpPr txBox="1"/>
          <p:nvPr/>
        </p:nvSpPr>
        <p:spPr>
          <a:xfrm>
            <a:off x="8686038" y="976014"/>
            <a:ext cx="2911602" cy="14773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Cavolini" panose="03000502040302020204" pitchFamily="66" charset="0"/>
                <a:cs typeface="Cavolini" panose="03000502040302020204" pitchFamily="66" charset="0"/>
              </a:rPr>
              <a:t>Dessert</a:t>
            </a:r>
          </a:p>
          <a:p>
            <a:pPr algn="ctr"/>
            <a:r>
              <a:rPr lang="en-US" sz="3000" dirty="0">
                <a:latin typeface="Cavolini" panose="03000502040302020204" pitchFamily="66" charset="0"/>
                <a:cs typeface="Cavolini" panose="03000502040302020204" pitchFamily="66" charset="0"/>
              </a:rPr>
              <a:t>=</a:t>
            </a:r>
          </a:p>
          <a:p>
            <a:pPr algn="ctr"/>
            <a:r>
              <a:rPr lang="en-US" sz="3000" dirty="0">
                <a:latin typeface="Cavolini" panose="03000502040302020204" pitchFamily="66" charset="0"/>
                <a:cs typeface="Cavolini" panose="03000502040302020204" pitchFamily="66" charset="0"/>
              </a:rPr>
              <a:t>El </a:t>
            </a:r>
            <a:r>
              <a:rPr lang="en-US" sz="3000" dirty="0" err="1">
                <a:latin typeface="Cavolini" panose="03000502040302020204" pitchFamily="66" charset="0"/>
                <a:cs typeface="Cavolini" panose="03000502040302020204" pitchFamily="66" charset="0"/>
              </a:rPr>
              <a:t>postre</a:t>
            </a:r>
            <a:endParaRPr lang="en-US" sz="3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1506" name="Picture 2" descr="Sweet bakery dessert with strawberry">
            <a:extLst>
              <a:ext uri="{FF2B5EF4-FFF2-40B4-BE49-F238E27FC236}">
                <a16:creationId xmlns:a16="http://schemas.microsoft.com/office/drawing/2014/main" id="{128F45F3-3CC9-C42E-8406-5E76974AA0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723" b="89720" l="2716" r="96326">
                        <a14:foregroundMark x1="57348" y1="8723" x2="57348" y2="8723"/>
                        <a14:foregroundMark x1="43610" y1="17445" x2="43610" y2="17445"/>
                        <a14:foregroundMark x1="44569" y1="18692" x2="44569" y2="18692"/>
                        <a14:foregroundMark x1="65016" y1="19938" x2="65016" y2="19938"/>
                        <a14:foregroundMark x1="75559" y1="80374" x2="75559" y2="80374"/>
                        <a14:foregroundMark x1="85783" y1="70405" x2="92173" y2="66044"/>
                        <a14:foregroundMark x1="92173" y1="65421" x2="86581" y2="46106"/>
                        <a14:foregroundMark x1="86581" y1="46106" x2="75240" y2="34579"/>
                        <a14:foregroundMark x1="75240" y1="34579" x2="73962" y2="34579"/>
                        <a14:foregroundMark x1="93770" y1="49533" x2="93770" y2="49533"/>
                        <a14:foregroundMark x1="94249" y1="56075" x2="65655" y2="88785"/>
                        <a14:foregroundMark x1="65655" y1="88785" x2="26677" y2="84424"/>
                        <a14:foregroundMark x1="26677" y1="84424" x2="13578" y2="72897"/>
                        <a14:foregroundMark x1="13578" y1="72897" x2="9904" y2="66044"/>
                        <a14:foregroundMark x1="8307" y1="63551" x2="7029" y2="56386"/>
                        <a14:foregroundMark x1="6550" y1="57944" x2="6550" y2="57944"/>
                        <a14:foregroundMark x1="4792" y1="57944" x2="4792" y2="57944"/>
                        <a14:foregroundMark x1="7348" y1="56075" x2="7348" y2="56075"/>
                        <a14:foregroundMark x1="9425" y1="53894" x2="5591" y2="56386"/>
                        <a14:foregroundMark x1="3035" y1="57009" x2="24121" y2="28037"/>
                        <a14:foregroundMark x1="4473" y1="51090" x2="4473" y2="51090"/>
                        <a14:foregroundMark x1="7029" y1="47975" x2="7029" y2="47975"/>
                        <a14:foregroundMark x1="8307" y1="46417" x2="8307" y2="46417"/>
                        <a14:foregroundMark x1="8307" y1="46417" x2="8307" y2="46417"/>
                        <a14:foregroundMark x1="8307" y1="46417" x2="8307" y2="46417"/>
                        <a14:foregroundMark x1="8307" y1="46417" x2="8307" y2="46417"/>
                        <a14:foregroundMark x1="9105" y1="46417" x2="9105" y2="46417"/>
                        <a14:foregroundMark x1="10863" y1="42368" x2="2716" y2="51090"/>
                        <a14:foregroundMark x1="87380" y1="40498" x2="95687" y2="54517"/>
                        <a14:foregroundMark x1="96326" y1="56075" x2="62460" y2="32399"/>
                        <a14:foregroundMark x1="62460" y1="32399" x2="68211" y2="33956"/>
                        <a14:foregroundMark x1="73003" y1="32087" x2="53834" y2="28660"/>
                        <a14:foregroundMark x1="40256" y1="68536" x2="32588" y2="75389"/>
                        <a14:foregroundMark x1="32588" y1="75389" x2="32588" y2="75389"/>
                        <a14:foregroundMark x1="32907" y1="80997" x2="32907" y2="80997"/>
                        <a14:foregroundMark x1="34665" y1="79439" x2="34665" y2="794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635" y="2791408"/>
            <a:ext cx="5962650" cy="305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32793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3108405-E5D8-7DCB-7020-A74DDD52E7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04FE18FC-E36A-266C-6FFA-A8F1052397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050" name="Picture 2" descr="American vintage restaurant, hand drawn">
            <a:extLst>
              <a:ext uri="{FF2B5EF4-FFF2-40B4-BE49-F238E27FC236}">
                <a16:creationId xmlns:a16="http://schemas.microsoft.com/office/drawing/2014/main" id="{A5734F74-862E-71F4-8AF7-D0FEE99C7E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t="10771" r="-13" b="32990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Empty Wooden Tabletop">
            <a:extLst>
              <a:ext uri="{FF2B5EF4-FFF2-40B4-BE49-F238E27FC236}">
                <a16:creationId xmlns:a16="http://schemas.microsoft.com/office/drawing/2014/main" id="{B65B4E45-A880-061D-9EBF-5B2AE1A06B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353" b="99281" l="639" r="98882">
                        <a14:foregroundMark x1="7348" y1="64928" x2="17891" y2="99281"/>
                        <a14:foregroundMark x1="70607" y1="82914" x2="31470" y2="82014"/>
                        <a14:foregroundMark x1="72684" y1="84532" x2="88978" y2="83273"/>
                        <a14:foregroundMark x1="93930" y1="75000" x2="93131" y2="92986"/>
                        <a14:foregroundMark x1="98882" y1="71942" x2="98882" y2="71942"/>
                        <a14:foregroundMark x1="639" y1="69604" x2="639" y2="696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1893"/>
          <a:stretch/>
        </p:blipFill>
        <p:spPr bwMode="auto">
          <a:xfrm>
            <a:off x="0" y="4839866"/>
            <a:ext cx="12192000" cy="2018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0972B1B-4099-620D-4845-6C51E49776B5}"/>
              </a:ext>
            </a:extLst>
          </p:cNvPr>
          <p:cNvSpPr txBox="1"/>
          <p:nvPr/>
        </p:nvSpPr>
        <p:spPr>
          <a:xfrm>
            <a:off x="8686038" y="976014"/>
            <a:ext cx="2911602" cy="14773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Cavolini" panose="03000502040302020204" pitchFamily="66" charset="0"/>
                <a:cs typeface="Cavolini" panose="03000502040302020204" pitchFamily="66" charset="0"/>
              </a:rPr>
              <a:t>Cookies</a:t>
            </a:r>
          </a:p>
          <a:p>
            <a:pPr algn="ctr"/>
            <a:r>
              <a:rPr lang="en-US" sz="3000" dirty="0">
                <a:latin typeface="Cavolini" panose="03000502040302020204" pitchFamily="66" charset="0"/>
                <a:cs typeface="Cavolini" panose="03000502040302020204" pitchFamily="66" charset="0"/>
              </a:rPr>
              <a:t>=</a:t>
            </a:r>
          </a:p>
          <a:p>
            <a:pPr algn="ctr"/>
            <a:r>
              <a:rPr lang="en-US" sz="3000" dirty="0">
                <a:latin typeface="Cavolini" panose="03000502040302020204" pitchFamily="66" charset="0"/>
                <a:cs typeface="Cavolini" panose="03000502040302020204" pitchFamily="66" charset="0"/>
              </a:rPr>
              <a:t>La galletas</a:t>
            </a:r>
          </a:p>
        </p:txBody>
      </p:sp>
      <p:pic>
        <p:nvPicPr>
          <p:cNvPr id="22530" name="Picture 2" descr="Different cookies on a plate">
            <a:extLst>
              <a:ext uri="{FF2B5EF4-FFF2-40B4-BE49-F238E27FC236}">
                <a16:creationId xmlns:a16="http://schemas.microsoft.com/office/drawing/2014/main" id="{DE30E1D6-D963-0D81-958C-765E7DF9BD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268" b="96063" l="3355" r="95847">
                        <a14:foregroundMark x1="47444" y1="8268" x2="47444" y2="8268"/>
                        <a14:foregroundMark x1="15495" y1="35433" x2="5112" y2="50000"/>
                        <a14:foregroundMark x1="5112" y1="50000" x2="17572" y2="80315"/>
                        <a14:foregroundMark x1="17572" y1="80315" x2="40735" y2="76378"/>
                        <a14:foregroundMark x1="40735" y1="76378" x2="41054" y2="76378"/>
                        <a14:foregroundMark x1="8626" y1="33465" x2="8626" y2="33465"/>
                        <a14:foregroundMark x1="8626" y1="33465" x2="8626" y2="33465"/>
                        <a14:foregroundMark x1="7508" y1="39370" x2="6070" y2="54331"/>
                        <a14:foregroundMark x1="5272" y1="43701" x2="14716" y2="25694"/>
                        <a14:foregroundMark x1="3674" y1="41339" x2="34824" y2="29134"/>
                        <a14:foregroundMark x1="34824" y1="29134" x2="36741" y2="29134"/>
                        <a14:foregroundMark x1="35942" y1="29134" x2="50479" y2="61417"/>
                        <a14:foregroundMark x1="50479" y1="61417" x2="96006" y2="35039"/>
                        <a14:foregroundMark x1="89137" y1="54331" x2="81310" y2="86220"/>
                        <a14:foregroundMark x1="81310" y1="86220" x2="47923" y2="96063"/>
                        <a14:foregroundMark x1="83706" y1="33465" x2="77796" y2="18898"/>
                        <a14:foregroundMark x1="77796" y1="18898" x2="77316" y2="18504"/>
                        <a14:foregroundMark x1="81629" y1="19291" x2="95687" y2="42520"/>
                        <a14:foregroundMark x1="76358" y1="16142" x2="76358" y2="16142"/>
                        <a14:foregroundMark x1="76358" y1="16142" x2="23043" y2="15405"/>
                        <a14:foregroundMark x1="12141" y1="25591" x2="9870" y2="26030"/>
                        <a14:foregroundMark x1="20128" y1="19685" x2="20128" y2="19685"/>
                        <a14:foregroundMark x1="15974" y1="24803" x2="15974" y2="24803"/>
                        <a14:foregroundMark x1="17732" y1="24016" x2="20288" y2="20866"/>
                        <a14:backgroundMark x1="20927" y1="8268" x2="20927" y2="8268"/>
                        <a14:backgroundMark x1="19808" y1="12992" x2="19808" y2="12992"/>
                        <a14:backgroundMark x1="22684" y1="14567" x2="22684" y2="14567"/>
                        <a14:backgroundMark x1="21086" y1="14567" x2="15176" y2="19291"/>
                        <a14:backgroundMark x1="15176" y1="19291" x2="23962" y2="11024"/>
                        <a14:backgroundMark x1="8147" y1="21654" x2="1757" y2="311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915" y="3194685"/>
            <a:ext cx="5962650" cy="241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70662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5DFEB8B-F6FD-DA15-9B21-D839A2E889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694E7683-CB47-8A62-4970-A35F1E1420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050" name="Picture 2" descr="American vintage restaurant, hand drawn">
            <a:extLst>
              <a:ext uri="{FF2B5EF4-FFF2-40B4-BE49-F238E27FC236}">
                <a16:creationId xmlns:a16="http://schemas.microsoft.com/office/drawing/2014/main" id="{4D10DA04-F9F7-1D2B-ABE2-D0E07085CD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t="10771" r="-13" b="32990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Empty Wooden Tabletop">
            <a:extLst>
              <a:ext uri="{FF2B5EF4-FFF2-40B4-BE49-F238E27FC236}">
                <a16:creationId xmlns:a16="http://schemas.microsoft.com/office/drawing/2014/main" id="{A66556A2-6B04-2794-1EF0-59833206EA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353" b="99281" l="639" r="98882">
                        <a14:foregroundMark x1="7348" y1="64928" x2="17891" y2="99281"/>
                        <a14:foregroundMark x1="70607" y1="82914" x2="31470" y2="82014"/>
                        <a14:foregroundMark x1="72684" y1="84532" x2="88978" y2="83273"/>
                        <a14:foregroundMark x1="93930" y1="75000" x2="93131" y2="92986"/>
                        <a14:foregroundMark x1="98882" y1="71942" x2="98882" y2="71942"/>
                        <a14:foregroundMark x1="639" y1="69604" x2="639" y2="696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1893"/>
          <a:stretch/>
        </p:blipFill>
        <p:spPr bwMode="auto">
          <a:xfrm>
            <a:off x="0" y="4839866"/>
            <a:ext cx="12192000" cy="2018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34F7C99-371A-C816-FA4A-4A82D3F5C709}"/>
              </a:ext>
            </a:extLst>
          </p:cNvPr>
          <p:cNvSpPr txBox="1"/>
          <p:nvPr/>
        </p:nvSpPr>
        <p:spPr>
          <a:xfrm>
            <a:off x="8686038" y="976014"/>
            <a:ext cx="2911602" cy="14773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Cavolini" panose="03000502040302020204" pitchFamily="66" charset="0"/>
                <a:cs typeface="Cavolini" panose="03000502040302020204" pitchFamily="66" charset="0"/>
              </a:rPr>
              <a:t>Ice Cream</a:t>
            </a:r>
          </a:p>
          <a:p>
            <a:pPr algn="ctr"/>
            <a:r>
              <a:rPr lang="en-US" sz="3000" dirty="0">
                <a:latin typeface="Cavolini" panose="03000502040302020204" pitchFamily="66" charset="0"/>
                <a:cs typeface="Cavolini" panose="03000502040302020204" pitchFamily="66" charset="0"/>
              </a:rPr>
              <a:t>=</a:t>
            </a:r>
          </a:p>
          <a:p>
            <a:pPr algn="ctr"/>
            <a:r>
              <a:rPr lang="en-US" sz="3000" dirty="0">
                <a:latin typeface="Cavolini" panose="03000502040302020204" pitchFamily="66" charset="0"/>
                <a:cs typeface="Cavolini" panose="03000502040302020204" pitchFamily="66" charset="0"/>
              </a:rPr>
              <a:t>El </a:t>
            </a:r>
            <a:r>
              <a:rPr lang="en-US" sz="3000" dirty="0" err="1">
                <a:latin typeface="Cavolini" panose="03000502040302020204" pitchFamily="66" charset="0"/>
                <a:cs typeface="Cavolini" panose="03000502040302020204" pitchFamily="66" charset="0"/>
              </a:rPr>
              <a:t>helado</a:t>
            </a:r>
            <a:endParaRPr lang="en-US" sz="3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3554" name="Picture 2" descr="Ice cream drawing cartoon artwork vector">
            <a:extLst>
              <a:ext uri="{FF2B5EF4-FFF2-40B4-BE49-F238E27FC236}">
                <a16:creationId xmlns:a16="http://schemas.microsoft.com/office/drawing/2014/main" id="{987FABAF-5EEF-2E1E-67FB-A7B8A1B86A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04" b="95527" l="9943" r="89773">
                        <a14:foregroundMark x1="30398" y1="22364" x2="35511" y2="40096"/>
                        <a14:foregroundMark x1="46023" y1="17093" x2="44886" y2="26198"/>
                        <a14:foregroundMark x1="57670" y1="26997" x2="57670" y2="38019"/>
                        <a14:foregroundMark x1="54545" y1="54153" x2="47159" y2="72524"/>
                        <a14:foregroundMark x1="41761" y1="63099" x2="21875" y2="62300"/>
                        <a14:foregroundMark x1="24432" y1="47444" x2="46023" y2="35623"/>
                        <a14:foregroundMark x1="49148" y1="62300" x2="65057" y2="61022"/>
                        <a14:foregroundMark x1="16477" y1="59425" x2="16477" y2="59425"/>
                        <a14:foregroundMark x1="49148" y1="95527" x2="49148" y2="95527"/>
                        <a14:foregroundMark x1="82670" y1="59425" x2="82670" y2="59425"/>
                        <a14:foregroundMark x1="24148" y1="24441" x2="24148" y2="244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0"/>
            <a:ext cx="3048000" cy="5420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2645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A3A966C-2964-32AE-00E3-50E089DBF5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282377F1-D641-E0B9-4330-2E84C283D3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050" name="Picture 2" descr="American vintage restaurant, hand drawn">
            <a:extLst>
              <a:ext uri="{FF2B5EF4-FFF2-40B4-BE49-F238E27FC236}">
                <a16:creationId xmlns:a16="http://schemas.microsoft.com/office/drawing/2014/main" id="{3524E020-632F-018B-B05F-4DFFD9B4F7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t="10771" r="-13" b="32990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Empty Wooden Tabletop">
            <a:extLst>
              <a:ext uri="{FF2B5EF4-FFF2-40B4-BE49-F238E27FC236}">
                <a16:creationId xmlns:a16="http://schemas.microsoft.com/office/drawing/2014/main" id="{CCDC9E47-FCC3-F9B2-125A-780E863F65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353" b="99281" l="639" r="98882">
                        <a14:foregroundMark x1="7348" y1="64928" x2="17891" y2="99281"/>
                        <a14:foregroundMark x1="70607" y1="82914" x2="31470" y2="82014"/>
                        <a14:foregroundMark x1="72684" y1="84532" x2="88978" y2="83273"/>
                        <a14:foregroundMark x1="93930" y1="75000" x2="93131" y2="92986"/>
                        <a14:foregroundMark x1="98882" y1="71942" x2="98882" y2="71942"/>
                        <a14:foregroundMark x1="639" y1="69604" x2="639" y2="696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1893"/>
          <a:stretch/>
        </p:blipFill>
        <p:spPr bwMode="auto">
          <a:xfrm>
            <a:off x="0" y="4839866"/>
            <a:ext cx="12192000" cy="2018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5FD875A-836B-5745-E4E1-DC8C0AC6557A}"/>
              </a:ext>
            </a:extLst>
          </p:cNvPr>
          <p:cNvSpPr txBox="1"/>
          <p:nvPr/>
        </p:nvSpPr>
        <p:spPr>
          <a:xfrm>
            <a:off x="8686038" y="976014"/>
            <a:ext cx="2911602" cy="14773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Cavolini" panose="03000502040302020204" pitchFamily="66" charset="0"/>
                <a:cs typeface="Cavolini" panose="03000502040302020204" pitchFamily="66" charset="0"/>
              </a:rPr>
              <a:t>Water</a:t>
            </a:r>
          </a:p>
          <a:p>
            <a:pPr algn="ctr"/>
            <a:r>
              <a:rPr lang="en-US" sz="3000" dirty="0">
                <a:latin typeface="Cavolini" panose="03000502040302020204" pitchFamily="66" charset="0"/>
                <a:cs typeface="Cavolini" panose="03000502040302020204" pitchFamily="66" charset="0"/>
              </a:rPr>
              <a:t>=</a:t>
            </a:r>
          </a:p>
          <a:p>
            <a:pPr algn="ctr"/>
            <a:r>
              <a:rPr lang="en-US" sz="3000" dirty="0">
                <a:latin typeface="Cavolini" panose="03000502040302020204" pitchFamily="66" charset="0"/>
                <a:cs typeface="Cavolini" panose="03000502040302020204" pitchFamily="66" charset="0"/>
              </a:rPr>
              <a:t>El </a:t>
            </a:r>
            <a:r>
              <a:rPr lang="en-US" sz="3000" dirty="0" err="1">
                <a:latin typeface="Cavolini" panose="03000502040302020204" pitchFamily="66" charset="0"/>
                <a:cs typeface="Cavolini" panose="03000502040302020204" pitchFamily="66" charset="0"/>
              </a:rPr>
              <a:t>agua</a:t>
            </a:r>
            <a:endParaRPr lang="en-US" sz="3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4578" name="Picture 2" descr="Two bottles with and without water">
            <a:extLst>
              <a:ext uri="{FF2B5EF4-FFF2-40B4-BE49-F238E27FC236}">
                <a16:creationId xmlns:a16="http://schemas.microsoft.com/office/drawing/2014/main" id="{B70053CC-AC2A-7BD4-2653-54DB63539B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716" b="94409" l="9949" r="92796">
                        <a14:foregroundMark x1="77702" y1="12939" x2="72556" y2="68371"/>
                        <a14:foregroundMark x1="81304" y1="48722" x2="85077" y2="88019"/>
                        <a14:foregroundMark x1="81475" y1="88019" x2="67753" y2="87540"/>
                        <a14:foregroundMark x1="67753" y1="87540" x2="64837" y2="65974"/>
                        <a14:foregroundMark x1="64837" y1="65974" x2="75815" y2="27476"/>
                        <a14:foregroundMark x1="83705" y1="29233" x2="90909" y2="81949"/>
                        <a14:foregroundMark x1="91767" y1="87061" x2="85592" y2="29553"/>
                        <a14:foregroundMark x1="92796" y1="28754" x2="92796" y2="28754"/>
                        <a14:foregroundMark x1="92796" y1="28754" x2="92796" y2="28754"/>
                        <a14:foregroundMark x1="92796" y1="29553" x2="92796" y2="29553"/>
                        <a14:foregroundMark x1="81818" y1="17732" x2="81818" y2="17732"/>
                        <a14:foregroundMark x1="78559" y1="12939" x2="69811" y2="7029"/>
                        <a14:foregroundMark x1="69811" y1="8626" x2="69125" y2="23482"/>
                        <a14:foregroundMark x1="67238" y1="8626" x2="75815" y2="2716"/>
                        <a14:foregroundMark x1="75815" y1="2716" x2="83362" y2="7188"/>
                        <a14:foregroundMark x1="83362" y1="7188" x2="82847" y2="8786"/>
                        <a14:foregroundMark x1="59520" y1="27955" x2="54202" y2="36262"/>
                        <a14:foregroundMark x1="54202" y1="36262" x2="54374" y2="49042"/>
                        <a14:foregroundMark x1="54374" y1="49042" x2="62093" y2="71565"/>
                        <a14:foregroundMark x1="62093" y1="71565" x2="62950" y2="72684"/>
                        <a14:foregroundMark x1="89537" y1="45847" x2="92967" y2="56869"/>
                        <a14:foregroundMark x1="92967" y1="56869" x2="92796" y2="62460"/>
                        <a14:foregroundMark x1="86278" y1="94249" x2="58148" y2="91693"/>
                        <a14:foregroundMark x1="66381" y1="94409" x2="66381" y2="944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063" y="744731"/>
            <a:ext cx="4495800" cy="4827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90143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D9C2287-3B5E-1C33-C917-9B158AF9A1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61C66CA6-F49F-3BC7-AC7A-B0153E9568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050" name="Picture 2" descr="American vintage restaurant, hand drawn">
            <a:extLst>
              <a:ext uri="{FF2B5EF4-FFF2-40B4-BE49-F238E27FC236}">
                <a16:creationId xmlns:a16="http://schemas.microsoft.com/office/drawing/2014/main" id="{CE030AA5-34F6-A2C5-A098-1884EEA590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t="10771" r="-13" b="32990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Empty Wooden Tabletop">
            <a:extLst>
              <a:ext uri="{FF2B5EF4-FFF2-40B4-BE49-F238E27FC236}">
                <a16:creationId xmlns:a16="http://schemas.microsoft.com/office/drawing/2014/main" id="{3FA71B5E-B066-A182-3D4E-487828BD7E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353" b="99281" l="639" r="98882">
                        <a14:foregroundMark x1="7348" y1="64928" x2="17891" y2="99281"/>
                        <a14:foregroundMark x1="70607" y1="82914" x2="31470" y2="82014"/>
                        <a14:foregroundMark x1="72684" y1="84532" x2="88978" y2="83273"/>
                        <a14:foregroundMark x1="93930" y1="75000" x2="93131" y2="92986"/>
                        <a14:foregroundMark x1="98882" y1="71942" x2="98882" y2="71942"/>
                        <a14:foregroundMark x1="639" y1="69604" x2="639" y2="696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1893"/>
          <a:stretch/>
        </p:blipFill>
        <p:spPr bwMode="auto">
          <a:xfrm>
            <a:off x="0" y="4839866"/>
            <a:ext cx="12192000" cy="2018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71C0F45-D395-BE87-6E3C-031DAEE02E3A}"/>
              </a:ext>
            </a:extLst>
          </p:cNvPr>
          <p:cNvSpPr txBox="1"/>
          <p:nvPr/>
        </p:nvSpPr>
        <p:spPr>
          <a:xfrm>
            <a:off x="8686038" y="976014"/>
            <a:ext cx="2911602" cy="14773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Cavolini" panose="03000502040302020204" pitchFamily="66" charset="0"/>
                <a:cs typeface="Cavolini" panose="03000502040302020204" pitchFamily="66" charset="0"/>
              </a:rPr>
              <a:t>Coffee</a:t>
            </a:r>
          </a:p>
          <a:p>
            <a:pPr algn="ctr"/>
            <a:r>
              <a:rPr lang="en-US" sz="3000" dirty="0">
                <a:latin typeface="Cavolini" panose="03000502040302020204" pitchFamily="66" charset="0"/>
                <a:cs typeface="Cavolini" panose="03000502040302020204" pitchFamily="66" charset="0"/>
              </a:rPr>
              <a:t>=</a:t>
            </a:r>
          </a:p>
          <a:p>
            <a:pPr algn="ctr"/>
            <a:r>
              <a:rPr lang="en-US" sz="3000" dirty="0">
                <a:latin typeface="Cavolini" panose="03000502040302020204" pitchFamily="66" charset="0"/>
                <a:cs typeface="Cavolini" panose="03000502040302020204" pitchFamily="66" charset="0"/>
              </a:rPr>
              <a:t>El café</a:t>
            </a:r>
          </a:p>
        </p:txBody>
      </p:sp>
      <p:pic>
        <p:nvPicPr>
          <p:cNvPr id="25602" name="Picture 2" descr="coffee cup in dish icon">
            <a:extLst>
              <a:ext uri="{FF2B5EF4-FFF2-40B4-BE49-F238E27FC236}">
                <a16:creationId xmlns:a16="http://schemas.microsoft.com/office/drawing/2014/main" id="{EC89A0D7-0B23-B2BF-EEDB-0E525427F8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48" b="89878" l="9904" r="90096">
                        <a14:foregroundMark x1="90096" y1="57243" x2="90096" y2="572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675" y="1680498"/>
            <a:ext cx="4779645" cy="4374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5450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931124C-A0CE-B0FB-D6E3-54D1320B61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B8A0A0F1-6C56-9F45-E9A9-9ABF2F9D0D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050" name="Picture 2" descr="American vintage restaurant, hand drawn">
            <a:extLst>
              <a:ext uri="{FF2B5EF4-FFF2-40B4-BE49-F238E27FC236}">
                <a16:creationId xmlns:a16="http://schemas.microsoft.com/office/drawing/2014/main" id="{999F1678-0DDB-3D82-ED23-2B1F8FCAF9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t="10771" r="-13" b="32990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Empty Wooden Tabletop">
            <a:extLst>
              <a:ext uri="{FF2B5EF4-FFF2-40B4-BE49-F238E27FC236}">
                <a16:creationId xmlns:a16="http://schemas.microsoft.com/office/drawing/2014/main" id="{BF8EAC49-F31D-461E-ED25-87A0FBACB3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353" b="99281" l="639" r="98882">
                        <a14:foregroundMark x1="7348" y1="64928" x2="17891" y2="99281"/>
                        <a14:foregroundMark x1="70607" y1="82914" x2="31470" y2="82014"/>
                        <a14:foregroundMark x1="72684" y1="84532" x2="88978" y2="83273"/>
                        <a14:foregroundMark x1="93930" y1="75000" x2="93131" y2="92986"/>
                        <a14:foregroundMark x1="98882" y1="71942" x2="98882" y2="71942"/>
                        <a14:foregroundMark x1="639" y1="69604" x2="639" y2="696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1893"/>
          <a:stretch/>
        </p:blipFill>
        <p:spPr bwMode="auto">
          <a:xfrm>
            <a:off x="0" y="4839866"/>
            <a:ext cx="12192000" cy="2018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BF7B3B8-7E9E-79C3-757D-D74CF808ED08}"/>
              </a:ext>
            </a:extLst>
          </p:cNvPr>
          <p:cNvSpPr txBox="1"/>
          <p:nvPr/>
        </p:nvSpPr>
        <p:spPr>
          <a:xfrm>
            <a:off x="4640199" y="1681269"/>
            <a:ext cx="2911602" cy="14773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Cavolini" panose="03000502040302020204" pitchFamily="66" charset="0"/>
                <a:cs typeface="Cavolini" panose="03000502040302020204" pitchFamily="66" charset="0"/>
              </a:rPr>
              <a:t>With </a:t>
            </a:r>
          </a:p>
          <a:p>
            <a:pPr algn="ctr"/>
            <a:r>
              <a:rPr lang="en-US" sz="3000" dirty="0">
                <a:latin typeface="Cavolini" panose="03000502040302020204" pitchFamily="66" charset="0"/>
                <a:cs typeface="Cavolini" panose="03000502040302020204" pitchFamily="66" charset="0"/>
              </a:rPr>
              <a:t>=</a:t>
            </a:r>
          </a:p>
          <a:p>
            <a:pPr algn="ctr"/>
            <a:r>
              <a:rPr lang="en-US" sz="3000" dirty="0">
                <a:latin typeface="Cavolini" panose="03000502040302020204" pitchFamily="66" charset="0"/>
                <a:cs typeface="Cavolini" panose="03000502040302020204" pitchFamily="66" charset="0"/>
              </a:rPr>
              <a:t>Con</a:t>
            </a:r>
          </a:p>
        </p:txBody>
      </p:sp>
    </p:spTree>
    <p:extLst>
      <p:ext uri="{BB962C8B-B14F-4D97-AF65-F5344CB8AC3E}">
        <p14:creationId xmlns:p14="http://schemas.microsoft.com/office/powerpoint/2010/main" val="2373540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5FBF226-6999-5FA8-5F93-428FB85F95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637A0CC8-289F-2203-09D7-7640A8F198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050" name="Picture 2" descr="American vintage restaurant, hand drawn">
            <a:extLst>
              <a:ext uri="{FF2B5EF4-FFF2-40B4-BE49-F238E27FC236}">
                <a16:creationId xmlns:a16="http://schemas.microsoft.com/office/drawing/2014/main" id="{9EF1C8C9-8ECE-9054-3A42-2A5871B9EE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t="10771" r="-13" b="32990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Empty Wooden Tabletop">
            <a:extLst>
              <a:ext uri="{FF2B5EF4-FFF2-40B4-BE49-F238E27FC236}">
                <a16:creationId xmlns:a16="http://schemas.microsoft.com/office/drawing/2014/main" id="{831B3BD0-204B-5264-C9DA-AB7B354B67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353" b="99281" l="639" r="98882">
                        <a14:foregroundMark x1="7348" y1="64928" x2="17891" y2="99281"/>
                        <a14:foregroundMark x1="70607" y1="82914" x2="31470" y2="82014"/>
                        <a14:foregroundMark x1="72684" y1="84532" x2="88978" y2="83273"/>
                        <a14:foregroundMark x1="93930" y1="75000" x2="93131" y2="92986"/>
                        <a14:foregroundMark x1="98882" y1="71942" x2="98882" y2="71942"/>
                        <a14:foregroundMark x1="639" y1="69604" x2="639" y2="696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1893"/>
          <a:stretch/>
        </p:blipFill>
        <p:spPr bwMode="auto">
          <a:xfrm>
            <a:off x="0" y="4839866"/>
            <a:ext cx="12192000" cy="2018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6615BA6-AF91-8D63-E5F4-618E342FB0E0}"/>
              </a:ext>
            </a:extLst>
          </p:cNvPr>
          <p:cNvSpPr txBox="1"/>
          <p:nvPr/>
        </p:nvSpPr>
        <p:spPr>
          <a:xfrm>
            <a:off x="4640199" y="1681269"/>
            <a:ext cx="2911602" cy="14773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Cavolini" panose="03000502040302020204" pitchFamily="66" charset="0"/>
                <a:cs typeface="Cavolini" panose="03000502040302020204" pitchFamily="66" charset="0"/>
              </a:rPr>
              <a:t>Without</a:t>
            </a:r>
          </a:p>
          <a:p>
            <a:pPr algn="ctr"/>
            <a:r>
              <a:rPr lang="en-US" sz="3000" dirty="0">
                <a:latin typeface="Cavolini" panose="03000502040302020204" pitchFamily="66" charset="0"/>
                <a:cs typeface="Cavolini" panose="03000502040302020204" pitchFamily="66" charset="0"/>
              </a:rPr>
              <a:t>=</a:t>
            </a:r>
          </a:p>
          <a:p>
            <a:pPr algn="ctr"/>
            <a:r>
              <a:rPr lang="en-US" sz="3000" dirty="0">
                <a:latin typeface="Cavolini" panose="03000502040302020204" pitchFamily="66" charset="0"/>
                <a:cs typeface="Cavolini" panose="03000502040302020204" pitchFamily="66" charset="0"/>
              </a:rPr>
              <a:t>Sin</a:t>
            </a:r>
          </a:p>
        </p:txBody>
      </p:sp>
    </p:spTree>
    <p:extLst>
      <p:ext uri="{BB962C8B-B14F-4D97-AF65-F5344CB8AC3E}">
        <p14:creationId xmlns:p14="http://schemas.microsoft.com/office/powerpoint/2010/main" val="23990495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2623A3F-DE58-83C7-BFB4-5E1985FEF9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41033983-1751-607D-2F87-E9571ADA1A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050" name="Picture 2" descr="American vintage restaurant, hand drawn">
            <a:extLst>
              <a:ext uri="{FF2B5EF4-FFF2-40B4-BE49-F238E27FC236}">
                <a16:creationId xmlns:a16="http://schemas.microsoft.com/office/drawing/2014/main" id="{4A043536-5A8F-98BA-8215-299D44975D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t="10771" r="-13" b="32990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Empty Wooden Tabletop">
            <a:extLst>
              <a:ext uri="{FF2B5EF4-FFF2-40B4-BE49-F238E27FC236}">
                <a16:creationId xmlns:a16="http://schemas.microsoft.com/office/drawing/2014/main" id="{112FD891-0CE2-710C-83EE-331C6C5C23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353" b="99281" l="639" r="98882">
                        <a14:foregroundMark x1="7348" y1="64928" x2="17891" y2="99281"/>
                        <a14:foregroundMark x1="70607" y1="82914" x2="31470" y2="82014"/>
                        <a14:foregroundMark x1="72684" y1="84532" x2="88978" y2="83273"/>
                        <a14:foregroundMark x1="93930" y1="75000" x2="93131" y2="92986"/>
                        <a14:foregroundMark x1="98882" y1="71942" x2="98882" y2="71942"/>
                        <a14:foregroundMark x1="639" y1="69604" x2="639" y2="696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1893"/>
          <a:stretch/>
        </p:blipFill>
        <p:spPr bwMode="auto">
          <a:xfrm>
            <a:off x="0" y="4839866"/>
            <a:ext cx="12192000" cy="2018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4E75808-BABB-9DBD-5CFE-78D7655B87BC}"/>
              </a:ext>
            </a:extLst>
          </p:cNvPr>
          <p:cNvSpPr txBox="1"/>
          <p:nvPr/>
        </p:nvSpPr>
        <p:spPr>
          <a:xfrm>
            <a:off x="8770239" y="942605"/>
            <a:ext cx="2911602" cy="55399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Cavolini" panose="03000502040302020204" pitchFamily="66" charset="0"/>
                <a:cs typeface="Cavolini" panose="03000502040302020204" pitchFamily="66" charset="0"/>
              </a:rPr>
              <a:t>Ice</a:t>
            </a:r>
          </a:p>
        </p:txBody>
      </p:sp>
      <p:pic>
        <p:nvPicPr>
          <p:cNvPr id="26626" name="Picture 2" descr="Pile of ice melting on white">
            <a:extLst>
              <a:ext uri="{FF2B5EF4-FFF2-40B4-BE49-F238E27FC236}">
                <a16:creationId xmlns:a16="http://schemas.microsoft.com/office/drawing/2014/main" id="{E30A58B1-5B90-E572-57B4-D657CD9227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933" b="90616" l="5591" r="95847">
                        <a14:foregroundMark x1="18733" y1="42448" x2="21086" y2="63636"/>
                        <a14:foregroundMark x1="17732" y1="74487" x2="17732" y2="74487"/>
                        <a14:foregroundMark x1="14217" y1="73900" x2="40735" y2="69795"/>
                        <a14:foregroundMark x1="40735" y1="69795" x2="57668" y2="71554"/>
                        <a14:foregroundMark x1="29553" y1="82698" x2="51757" y2="86217"/>
                        <a14:foregroundMark x1="36901" y1="91202" x2="54153" y2="46628"/>
                        <a14:foregroundMark x1="54153" y1="46628" x2="68211" y2="30499"/>
                        <a14:foregroundMark x1="68211" y1="30499" x2="66134" y2="56891"/>
                        <a14:foregroundMark x1="66134" y1="56891" x2="66134" y2="56598"/>
                        <a14:foregroundMark x1="73003" y1="41642" x2="73163" y2="19941"/>
                        <a14:foregroundMark x1="73163" y1="19941" x2="66613" y2="2933"/>
                        <a14:foregroundMark x1="89617" y1="36950" x2="89617" y2="36950"/>
                        <a14:foregroundMark x1="91853" y1="68622" x2="66294" y2="79472"/>
                        <a14:foregroundMark x1="68690" y1="81525" x2="90575" y2="65103"/>
                        <a14:foregroundMark x1="86220" y1="83492" x2="83706" y2="84751"/>
                        <a14:foregroundMark x1="93064" y1="69502" x2="95527" y2="64516"/>
                        <a14:foregroundMark x1="90456" y1="74780" x2="90891" y2="73900"/>
                        <a14:foregroundMark x1="90396" y1="74902" x2="90456" y2="74780"/>
                        <a14:foregroundMark x1="95527" y1="64516" x2="95527" y2="68622"/>
                        <a14:foregroundMark x1="5591" y1="76246" x2="5591" y2="76246"/>
                        <a14:backgroundMark x1="91853" y1="74780" x2="91853" y2="74780"/>
                        <a14:backgroundMark x1="91374" y1="76246" x2="89297" y2="80352"/>
                        <a14:backgroundMark x1="94728" y1="81525" x2="93770" y2="77713"/>
                        <a14:backgroundMark x1="92492" y1="79472" x2="96326" y2="79472"/>
                        <a14:backgroundMark x1="89137" y1="73900" x2="89137" y2="73900"/>
                        <a14:backgroundMark x1="90575" y1="73314" x2="90575" y2="73314"/>
                        <a14:backgroundMark x1="89617" y1="84164" x2="89936" y2="79472"/>
                        <a14:backgroundMark x1="89617" y1="78592" x2="89617" y2="89736"/>
                        <a14:backgroundMark x1="90415" y1="75367" x2="96006" y2="73021"/>
                        <a14:backgroundMark x1="91214" y1="73900" x2="91214" y2="73900"/>
                        <a14:backgroundMark x1="16294" y1="37243" x2="18371" y2="31085"/>
                        <a14:backgroundMark x1="19329" y1="33431" x2="12939" y2="434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115" y="2490788"/>
            <a:ext cx="5962650" cy="324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77824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4FFC10-D726-1540-5A7C-7EEA55B032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E5E189A4-1001-E0F2-4780-FF77326AEF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050" name="Picture 2" descr="American vintage restaurant, hand drawn">
            <a:extLst>
              <a:ext uri="{FF2B5EF4-FFF2-40B4-BE49-F238E27FC236}">
                <a16:creationId xmlns:a16="http://schemas.microsoft.com/office/drawing/2014/main" id="{E1310F97-9662-A3B2-0B67-6C08E1D0B2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t="10771" r="-13" b="32990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Empty Wooden Tabletop">
            <a:extLst>
              <a:ext uri="{FF2B5EF4-FFF2-40B4-BE49-F238E27FC236}">
                <a16:creationId xmlns:a16="http://schemas.microsoft.com/office/drawing/2014/main" id="{958DFB77-E12A-3F22-D17E-EC3E0CD435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353" b="99281" l="639" r="98882">
                        <a14:foregroundMark x1="7348" y1="64928" x2="17891" y2="99281"/>
                        <a14:foregroundMark x1="70607" y1="82914" x2="31470" y2="82014"/>
                        <a14:foregroundMark x1="72684" y1="84532" x2="88978" y2="83273"/>
                        <a14:foregroundMark x1="93930" y1="75000" x2="93131" y2="92986"/>
                        <a14:foregroundMark x1="98882" y1="71942" x2="98882" y2="71942"/>
                        <a14:foregroundMark x1="639" y1="69604" x2="639" y2="696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1893"/>
          <a:stretch/>
        </p:blipFill>
        <p:spPr bwMode="auto">
          <a:xfrm>
            <a:off x="0" y="4839866"/>
            <a:ext cx="12192000" cy="2018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1088C3E-46D0-D7FD-058D-931576CBB546}"/>
              </a:ext>
            </a:extLst>
          </p:cNvPr>
          <p:cNvSpPr txBox="1"/>
          <p:nvPr/>
        </p:nvSpPr>
        <p:spPr>
          <a:xfrm>
            <a:off x="8770239" y="942605"/>
            <a:ext cx="2911602" cy="14773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Cavolini" panose="03000502040302020204" pitchFamily="66" charset="0"/>
                <a:cs typeface="Cavolini" panose="03000502040302020204" pitchFamily="66" charset="0"/>
              </a:rPr>
              <a:t>Milk</a:t>
            </a:r>
          </a:p>
          <a:p>
            <a:pPr algn="ctr"/>
            <a:r>
              <a:rPr lang="en-US" sz="3000" dirty="0">
                <a:latin typeface="Cavolini" panose="03000502040302020204" pitchFamily="66" charset="0"/>
                <a:cs typeface="Cavolini" panose="03000502040302020204" pitchFamily="66" charset="0"/>
              </a:rPr>
              <a:t>=</a:t>
            </a:r>
          </a:p>
          <a:p>
            <a:pPr algn="ctr"/>
            <a:r>
              <a:rPr lang="en-US" sz="3000" dirty="0">
                <a:latin typeface="Cavolini" panose="03000502040302020204" pitchFamily="66" charset="0"/>
                <a:cs typeface="Cavolini" panose="03000502040302020204" pitchFamily="66" charset="0"/>
              </a:rPr>
              <a:t>La leche</a:t>
            </a:r>
          </a:p>
        </p:txBody>
      </p:sp>
      <p:pic>
        <p:nvPicPr>
          <p:cNvPr id="27650" name="Picture 2" descr="Isolated milk box in cartoon style">
            <a:extLst>
              <a:ext uri="{FF2B5EF4-FFF2-40B4-BE49-F238E27FC236}">
                <a16:creationId xmlns:a16="http://schemas.microsoft.com/office/drawing/2014/main" id="{B51C5257-2C0E-EDCB-DADF-7948FAF0B3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751" b="96645" l="0" r="95304">
                        <a14:foregroundMark x1="27072" y1="11981" x2="56630" y2="28435"/>
                        <a14:foregroundMark x1="56630" y1="28435" x2="53591" y2="68850"/>
                        <a14:foregroundMark x1="65470" y1="13419" x2="87017" y2="80192"/>
                        <a14:foregroundMark x1="69890" y1="81150" x2="37293" y2="86422"/>
                        <a14:foregroundMark x1="37293" y1="86422" x2="12983" y2="74601"/>
                        <a14:foregroundMark x1="12983" y1="74601" x2="26796" y2="34824"/>
                        <a14:foregroundMark x1="26796" y1="34824" x2="35083" y2="29872"/>
                        <a14:foregroundMark x1="35083" y1="29872" x2="54420" y2="71406"/>
                        <a14:foregroundMark x1="29558" y1="6070" x2="85568" y2="8047"/>
                        <a14:foregroundMark x1="71547" y1="10383" x2="71547" y2="10383"/>
                        <a14:foregroundMark x1="64917" y1="40575" x2="64917" y2="40575"/>
                        <a14:foregroundMark x1="64917" y1="40575" x2="64917" y2="40575"/>
                        <a14:foregroundMark x1="64917" y1="40575" x2="64917" y2="40575"/>
                        <a14:foregroundMark x1="64917" y1="40575" x2="64917" y2="40575"/>
                        <a14:foregroundMark x1="64917" y1="40575" x2="64917" y2="40575"/>
                        <a14:foregroundMark x1="64917" y1="40575" x2="64917" y2="40575"/>
                        <a14:foregroundMark x1="64917" y1="40575" x2="64917" y2="40575"/>
                        <a14:foregroundMark x1="81492" y1="26518" x2="51105" y2="87220"/>
                        <a14:foregroundMark x1="51105" y1="87220" x2="20994" y2="81310"/>
                        <a14:foregroundMark x1="20994" y1="81310" x2="12431" y2="73962"/>
                        <a14:foregroundMark x1="12431" y1="67412" x2="22099" y2="17572"/>
                        <a14:foregroundMark x1="4015" y1="33387" x2="3568" y2="37265"/>
                        <a14:foregroundMark x1="4420" y1="29872" x2="4015" y2="33387"/>
                        <a14:foregroundMark x1="7182" y1="69649" x2="37569" y2="84505"/>
                        <a14:foregroundMark x1="37569" y1="84505" x2="77348" y2="88179"/>
                        <a14:foregroundMark x1="77348" y1="88179" x2="78729" y2="87859"/>
                        <a14:foregroundMark x1="86188" y1="44089" x2="85912" y2="12460"/>
                        <a14:foregroundMark x1="91989" y1="19010" x2="84254" y2="77636"/>
                        <a14:foregroundMark x1="84254" y1="77636" x2="86740" y2="82907"/>
                        <a14:foregroundMark x1="92489" y1="46486" x2="93370" y2="38019"/>
                        <a14:foregroundMark x1="89779" y1="72524" x2="92489" y2="46486"/>
                        <a14:foregroundMark x1="88122" y1="76518" x2="51657" y2="81310"/>
                        <a14:foregroundMark x1="51657" y1="81310" x2="24862" y2="73642"/>
                        <a14:foregroundMark x1="24862" y1="73642" x2="66022" y2="18051"/>
                        <a14:foregroundMark x1="53039" y1="25240" x2="12431" y2="38498"/>
                        <a14:foregroundMark x1="8840" y1="31310" x2="37569" y2="17412"/>
                        <a14:foregroundMark x1="37569" y1="17412" x2="53039" y2="14537"/>
                        <a14:foregroundMark x1="53039" y1="14537" x2="34254" y2="20447"/>
                        <a14:foregroundMark x1="34254" y1="20447" x2="20442" y2="33227"/>
                        <a14:foregroundMark x1="20442" y1="33227" x2="37569" y2="24601"/>
                        <a14:foregroundMark x1="37569" y1="24601" x2="19061" y2="28594"/>
                        <a14:foregroundMark x1="19061" y1="28594" x2="16298" y2="27316"/>
                        <a14:foregroundMark x1="10221" y1="22204" x2="7182" y2="35463"/>
                        <a14:foregroundMark x1="8011" y1="44569" x2="22099" y2="66613"/>
                        <a14:foregroundMark x1="40331" y1="50000" x2="26519" y2="63259"/>
                        <a14:foregroundMark x1="26519" y1="51278" x2="59669" y2="34345"/>
                        <a14:foregroundMark x1="59669" y1="33706" x2="60497" y2="49521"/>
                        <a14:foregroundMark x1="73481" y1="51597" x2="71547" y2="73323"/>
                        <a14:foregroundMark x1="95364" y1="85783" x2="95443" y2="87710"/>
                        <a14:foregroundMark x1="95168" y1="80990" x2="95364" y2="85783"/>
                        <a14:foregroundMark x1="94985" y1="76518" x2="95168" y2="80990"/>
                        <a14:foregroundMark x1="94757" y1="70927" x2="94985" y2="76518"/>
                        <a14:foregroundMark x1="94548" y1="65815" x2="94757" y2="70927"/>
                        <a14:foregroundMark x1="94496" y1="64537" x2="94548" y2="65815"/>
                        <a14:foregroundMark x1="94267" y1="58946" x2="94496" y2="64537"/>
                        <a14:foregroundMark x1="94045" y1="53514" x2="94267" y2="58946"/>
                        <a14:foregroundMark x1="92922" y1="26038" x2="93758" y2="46486"/>
                        <a14:foregroundMark x1="92818" y1="23482" x2="92922" y2="26038"/>
                        <a14:foregroundMark x1="83149" y1="18850" x2="25138" y2="17252"/>
                        <a14:foregroundMark x1="70442" y1="9904" x2="37293" y2="10703"/>
                        <a14:foregroundMark x1="12279" y1="14322" x2="11326" y2="19649"/>
                        <a14:foregroundMark x1="11326" y1="19649" x2="15193" y2="25719"/>
                        <a14:foregroundMark x1="79282" y1="5751" x2="79282" y2="5751"/>
                        <a14:foregroundMark x1="3591" y1="41374" x2="3591" y2="41374"/>
                        <a14:foregroundMark x1="3591" y1="41374" x2="3907" y2="46572"/>
                        <a14:backgroundMark x1="13260" y1="11342" x2="13260" y2="11342"/>
                        <a14:backgroundMark x1="13260" y1="11342" x2="13260" y2="11342"/>
                        <a14:backgroundMark x1="13260" y1="11342" x2="11878" y2="13419"/>
                        <a14:backgroundMark x1="12431" y1="6869" x2="8840" y2="13738"/>
                        <a14:backgroundMark x1="86188" y1="7827" x2="86188" y2="7827"/>
                        <a14:backgroundMark x1="85912" y1="9105" x2="85912" y2="9105"/>
                        <a14:backgroundMark x1="85912" y1="7827" x2="90331" y2="9105"/>
                        <a14:backgroundMark x1="98619" y1="26038" x2="98619" y2="26038"/>
                        <a14:backgroundMark x1="829" y1="33387" x2="829" y2="33387"/>
                        <a14:backgroundMark x1="552" y1="37220" x2="368" y2="41374"/>
                        <a14:backgroundMark x1="93370" y1="91374" x2="84530" y2="94249"/>
                        <a14:backgroundMark x1="84530" y1="94249" x2="97790" y2="91054"/>
                        <a14:backgroundMark x1="97790" y1="91054" x2="99448" y2="90096"/>
                        <a14:backgroundMark x1="81768" y1="93930" x2="81768" y2="93930"/>
                        <a14:backgroundMark x1="89227" y1="96326" x2="83978" y2="97764"/>
                        <a14:backgroundMark x1="93370" y1="90415" x2="99448" y2="87540"/>
                        <a14:backgroundMark x1="98619" y1="85783" x2="98619" y2="85783"/>
                        <a14:backgroundMark x1="98619" y1="80990" x2="98619" y2="80990"/>
                        <a14:backgroundMark x1="98619" y1="76518" x2="98619" y2="76518"/>
                        <a14:backgroundMark x1="98066" y1="70927" x2="98066" y2="70927"/>
                        <a14:backgroundMark x1="97790" y1="64537" x2="97790" y2="64537"/>
                        <a14:backgroundMark x1="98619" y1="65815" x2="98619" y2="65815"/>
                        <a14:backgroundMark x1="98619" y1="58946" x2="98619" y2="58946"/>
                        <a14:backgroundMark x1="99448" y1="46486" x2="99448" y2="46486"/>
                        <a14:backgroundMark x1="97238" y1="46486" x2="97238" y2="46486"/>
                        <a14:backgroundMark x1="99448" y1="46645" x2="99448" y2="46645"/>
                        <a14:backgroundMark x1="99171" y1="46486" x2="99171" y2="46486"/>
                        <a14:backgroundMark x1="99171" y1="46486" x2="99171" y2="53514"/>
                        <a14:backgroundMark x1="99171" y1="42812" x2="99171" y2="27796"/>
                        <a14:backgroundMark x1="829" y1="46486" x2="0" y2="56390"/>
                        <a14:backgroundMark x1="2210" y1="64058" x2="0" y2="72045"/>
                        <a14:backgroundMark x1="1381" y1="61182" x2="1381" y2="61182"/>
                        <a14:backgroundMark x1="1381" y1="61182" x2="2762" y2="53355"/>
                        <a14:backgroundMark x1="2762" y1="53834" x2="829" y2="68690"/>
                        <a14:backgroundMark x1="829" y1="70927" x2="0" y2="73802"/>
                        <a14:backgroundMark x1="1381" y1="91853" x2="1381" y2="758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242" y="791721"/>
            <a:ext cx="2790825" cy="4826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0713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F73C4D9-B610-4490-7D24-2165A379FC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EF7213CA-5BAD-662E-F80C-83F1F944B4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050" name="Picture 2" descr="American vintage restaurant, hand drawn">
            <a:extLst>
              <a:ext uri="{FF2B5EF4-FFF2-40B4-BE49-F238E27FC236}">
                <a16:creationId xmlns:a16="http://schemas.microsoft.com/office/drawing/2014/main" id="{0BF1B85A-19DF-2D11-B010-916A1D3012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t="10771" r="-13" b="32990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Empty Wooden Tabletop">
            <a:extLst>
              <a:ext uri="{FF2B5EF4-FFF2-40B4-BE49-F238E27FC236}">
                <a16:creationId xmlns:a16="http://schemas.microsoft.com/office/drawing/2014/main" id="{9C8C2535-C4D8-7F78-1923-31E7B881A5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353" b="99281" l="639" r="98882">
                        <a14:foregroundMark x1="7348" y1="64928" x2="17891" y2="99281"/>
                        <a14:foregroundMark x1="70607" y1="82914" x2="31470" y2="82014"/>
                        <a14:foregroundMark x1="72684" y1="84532" x2="88978" y2="83273"/>
                        <a14:foregroundMark x1="93930" y1="75000" x2="93131" y2="92986"/>
                        <a14:foregroundMark x1="98882" y1="71942" x2="98882" y2="71942"/>
                        <a14:foregroundMark x1="639" y1="69604" x2="639" y2="696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1893"/>
          <a:stretch/>
        </p:blipFill>
        <p:spPr bwMode="auto">
          <a:xfrm>
            <a:off x="0" y="4839866"/>
            <a:ext cx="12192000" cy="2018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vegetables delicious food breakfast ">
            <a:extLst>
              <a:ext uri="{FF2B5EF4-FFF2-40B4-BE49-F238E27FC236}">
                <a16:creationId xmlns:a16="http://schemas.microsoft.com/office/drawing/2014/main" id="{23E8E600-B20B-48FE-ADD3-33E0BA893D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44" b="89776" l="7668" r="91214">
                        <a14:foregroundMark x1="7827" y1="53834" x2="7827" y2="53834"/>
                        <a14:foregroundMark x1="91214" y1="52077" x2="91214" y2="520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915" y="1499235"/>
            <a:ext cx="5962650" cy="596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B6C2AC9-9E26-1D5D-78D5-C51605D2AE62}"/>
              </a:ext>
            </a:extLst>
          </p:cNvPr>
          <p:cNvSpPr txBox="1"/>
          <p:nvPr/>
        </p:nvSpPr>
        <p:spPr>
          <a:xfrm>
            <a:off x="8670798" y="976014"/>
            <a:ext cx="2911602" cy="14773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Cavolini" panose="03000502040302020204" pitchFamily="66" charset="0"/>
                <a:cs typeface="Cavolini" panose="03000502040302020204" pitchFamily="66" charset="0"/>
              </a:rPr>
              <a:t>Vegetables</a:t>
            </a:r>
          </a:p>
          <a:p>
            <a:pPr algn="ctr"/>
            <a:r>
              <a:rPr lang="en-US" sz="3000" dirty="0">
                <a:latin typeface="Cavolini" panose="03000502040302020204" pitchFamily="66" charset="0"/>
                <a:cs typeface="Cavolini" panose="03000502040302020204" pitchFamily="66" charset="0"/>
              </a:rPr>
              <a:t>=</a:t>
            </a:r>
          </a:p>
          <a:p>
            <a:pPr algn="ctr"/>
            <a:r>
              <a:rPr lang="en-US" sz="3000" dirty="0">
                <a:latin typeface="Cavolini" panose="03000502040302020204" pitchFamily="66" charset="0"/>
                <a:cs typeface="Cavolini" panose="03000502040302020204" pitchFamily="66" charset="0"/>
              </a:rPr>
              <a:t>Las </a:t>
            </a:r>
            <a:r>
              <a:rPr lang="en-US" sz="3000" dirty="0" err="1">
                <a:latin typeface="Cavolini" panose="03000502040302020204" pitchFamily="66" charset="0"/>
                <a:cs typeface="Cavolini" panose="03000502040302020204" pitchFamily="66" charset="0"/>
              </a:rPr>
              <a:t>verduras</a:t>
            </a:r>
            <a:endParaRPr lang="en-US" sz="3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98193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1DB93CB-0C2E-DD4B-1504-73186F11A8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73EDE7D6-5322-49F7-1731-13D78A8C0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050" name="Picture 2" descr="American vintage restaurant, hand drawn">
            <a:extLst>
              <a:ext uri="{FF2B5EF4-FFF2-40B4-BE49-F238E27FC236}">
                <a16:creationId xmlns:a16="http://schemas.microsoft.com/office/drawing/2014/main" id="{B308CE53-FBA1-43BE-CBF4-EC0D0C0699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t="10771" r="-13" b="32990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Empty Wooden Tabletop">
            <a:extLst>
              <a:ext uri="{FF2B5EF4-FFF2-40B4-BE49-F238E27FC236}">
                <a16:creationId xmlns:a16="http://schemas.microsoft.com/office/drawing/2014/main" id="{21452E57-98B2-0E42-2940-1910D443C4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353" b="99281" l="639" r="98882">
                        <a14:foregroundMark x1="7348" y1="64928" x2="17891" y2="99281"/>
                        <a14:foregroundMark x1="70607" y1="82914" x2="31470" y2="82014"/>
                        <a14:foregroundMark x1="72684" y1="84532" x2="88978" y2="83273"/>
                        <a14:foregroundMark x1="93930" y1="75000" x2="93131" y2="92986"/>
                        <a14:foregroundMark x1="98882" y1="71942" x2="98882" y2="71942"/>
                        <a14:foregroundMark x1="639" y1="69604" x2="639" y2="696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1893"/>
          <a:stretch/>
        </p:blipFill>
        <p:spPr bwMode="auto">
          <a:xfrm>
            <a:off x="0" y="4839866"/>
            <a:ext cx="12192000" cy="2018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5691165-1D7C-AC35-0AD8-341D4ED78420}"/>
              </a:ext>
            </a:extLst>
          </p:cNvPr>
          <p:cNvSpPr txBox="1"/>
          <p:nvPr/>
        </p:nvSpPr>
        <p:spPr>
          <a:xfrm>
            <a:off x="8770239" y="942605"/>
            <a:ext cx="2911602" cy="193899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Cavolini" panose="03000502040302020204" pitchFamily="66" charset="0"/>
                <a:cs typeface="Cavolini" panose="03000502040302020204" pitchFamily="66" charset="0"/>
              </a:rPr>
              <a:t>Soft drink/Soda</a:t>
            </a:r>
          </a:p>
          <a:p>
            <a:pPr algn="ctr"/>
            <a:r>
              <a:rPr lang="en-US" sz="3000" dirty="0">
                <a:latin typeface="Cavolini" panose="03000502040302020204" pitchFamily="66" charset="0"/>
                <a:cs typeface="Cavolini" panose="03000502040302020204" pitchFamily="66" charset="0"/>
              </a:rPr>
              <a:t>=</a:t>
            </a:r>
          </a:p>
          <a:p>
            <a:pPr algn="ctr"/>
            <a:r>
              <a:rPr lang="en-US" sz="3000" dirty="0">
                <a:latin typeface="Cavolini" panose="03000502040302020204" pitchFamily="66" charset="0"/>
                <a:cs typeface="Cavolini" panose="03000502040302020204" pitchFamily="66" charset="0"/>
              </a:rPr>
              <a:t>El </a:t>
            </a:r>
            <a:r>
              <a:rPr lang="en-US" sz="3000" dirty="0" err="1">
                <a:latin typeface="Cavolini" panose="03000502040302020204" pitchFamily="66" charset="0"/>
                <a:cs typeface="Cavolini" panose="03000502040302020204" pitchFamily="66" charset="0"/>
              </a:rPr>
              <a:t>refresco</a:t>
            </a:r>
            <a:endParaRPr lang="en-US" sz="3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8674" name="Picture 2" descr="cola ">
            <a:extLst>
              <a:ext uri="{FF2B5EF4-FFF2-40B4-BE49-F238E27FC236}">
                <a16:creationId xmlns:a16="http://schemas.microsoft.com/office/drawing/2014/main" id="{4DBA1EFB-3758-7AC0-EF91-D15A055FA5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5367" y1="36741" x2="50958" y2="51757"/>
                        <a14:foregroundMark x1="49681" y1="39776" x2="49681" y2="39776"/>
                        <a14:foregroundMark x1="49521" y1="38498" x2="49521" y2="29553"/>
                        <a14:foregroundMark x1="49521" y1="29553" x2="49521" y2="29553"/>
                        <a14:foregroundMark x1="37700" y1="39776" x2="49681" y2="39457"/>
                        <a14:foregroundMark x1="49681" y1="39457" x2="58626" y2="39457"/>
                        <a14:foregroundMark x1="57987" y1="36901" x2="36422" y2="36422"/>
                        <a14:foregroundMark x1="51597" y1="19808" x2="51597" y2="19808"/>
                        <a14:foregroundMark x1="50479" y1="21565" x2="50479" y2="21565"/>
                        <a14:foregroundMark x1="51597" y1="56709" x2="50479" y2="824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195" y="597217"/>
            <a:ext cx="5663565" cy="5663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19376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E92120A-F1E1-34FE-2934-24FE0C49BA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D6F37F57-3C50-E334-4CB1-17860D824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050" name="Picture 2" descr="American vintage restaurant, hand drawn">
            <a:extLst>
              <a:ext uri="{FF2B5EF4-FFF2-40B4-BE49-F238E27FC236}">
                <a16:creationId xmlns:a16="http://schemas.microsoft.com/office/drawing/2014/main" id="{BBECA86B-C87A-05E5-0A6B-BD51EB9228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t="10771" r="-13" b="32990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Empty Wooden Tabletop">
            <a:extLst>
              <a:ext uri="{FF2B5EF4-FFF2-40B4-BE49-F238E27FC236}">
                <a16:creationId xmlns:a16="http://schemas.microsoft.com/office/drawing/2014/main" id="{449A2AA3-9DD0-AC1F-2D1B-1EBEDB7118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353" b="99281" l="639" r="98882">
                        <a14:foregroundMark x1="7348" y1="64928" x2="17891" y2="99281"/>
                        <a14:foregroundMark x1="70607" y1="82914" x2="31470" y2="82014"/>
                        <a14:foregroundMark x1="72684" y1="84532" x2="88978" y2="83273"/>
                        <a14:foregroundMark x1="93930" y1="75000" x2="93131" y2="92986"/>
                        <a14:foregroundMark x1="98882" y1="71942" x2="98882" y2="71942"/>
                        <a14:foregroundMark x1="639" y1="69604" x2="639" y2="696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1893"/>
          <a:stretch/>
        </p:blipFill>
        <p:spPr bwMode="auto">
          <a:xfrm>
            <a:off x="0" y="4839866"/>
            <a:ext cx="12192000" cy="2018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F3DD3A5-8628-C7AE-5144-B12544E4C683}"/>
              </a:ext>
            </a:extLst>
          </p:cNvPr>
          <p:cNvSpPr txBox="1"/>
          <p:nvPr/>
        </p:nvSpPr>
        <p:spPr>
          <a:xfrm>
            <a:off x="8770239" y="942605"/>
            <a:ext cx="2911602" cy="14773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Cavolini" panose="03000502040302020204" pitchFamily="66" charset="0"/>
                <a:cs typeface="Cavolini" panose="03000502040302020204" pitchFamily="66" charset="0"/>
              </a:rPr>
              <a:t>Juice</a:t>
            </a:r>
          </a:p>
          <a:p>
            <a:pPr algn="ctr"/>
            <a:r>
              <a:rPr lang="en-US" sz="3000" dirty="0">
                <a:latin typeface="Cavolini" panose="03000502040302020204" pitchFamily="66" charset="0"/>
                <a:cs typeface="Cavolini" panose="03000502040302020204" pitchFamily="66" charset="0"/>
              </a:rPr>
              <a:t>=</a:t>
            </a:r>
          </a:p>
          <a:p>
            <a:pPr algn="ctr"/>
            <a:r>
              <a:rPr lang="en-US" sz="3000" dirty="0">
                <a:latin typeface="Cavolini" panose="03000502040302020204" pitchFamily="66" charset="0"/>
                <a:cs typeface="Cavolini" panose="03000502040302020204" pitchFamily="66" charset="0"/>
              </a:rPr>
              <a:t>Jugo</a:t>
            </a:r>
          </a:p>
        </p:txBody>
      </p:sp>
      <p:pic>
        <p:nvPicPr>
          <p:cNvPr id="29700" name="Picture 4" descr="Fruit Juice in Various Packaging Vector Set">
            <a:extLst>
              <a:ext uri="{FF2B5EF4-FFF2-40B4-BE49-F238E27FC236}">
                <a16:creationId xmlns:a16="http://schemas.microsoft.com/office/drawing/2014/main" id="{3A15B40B-1F12-4E71-80A9-618C2877E6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570" b="64426" l="40961" r="67181">
                        <a14:foregroundMark x1="53073" y1="44569" x2="55866" y2="37540"/>
                        <a14:foregroundMark x1="55680" y1="37540" x2="54190" y2="36581"/>
                        <a14:foregroundMark x1="48976" y1="34185" x2="49162" y2="44728"/>
                        <a14:foregroundMark x1="47672" y1="60224" x2="60894" y2="605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683" t="26338" r="29542" b="31342"/>
          <a:stretch/>
        </p:blipFill>
        <p:spPr bwMode="auto">
          <a:xfrm>
            <a:off x="2629662" y="785468"/>
            <a:ext cx="3512439" cy="5287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21238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0727579-7F18-1149-E902-9D31456190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FC63A906-D45E-1163-2F98-BFF2745C98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050" name="Picture 2" descr="American vintage restaurant, hand drawn">
            <a:extLst>
              <a:ext uri="{FF2B5EF4-FFF2-40B4-BE49-F238E27FC236}">
                <a16:creationId xmlns:a16="http://schemas.microsoft.com/office/drawing/2014/main" id="{9481815A-9E43-18ED-B9F9-0DDA7C6718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t="10771" r="-13" b="32990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Empty Wooden Tabletop">
            <a:extLst>
              <a:ext uri="{FF2B5EF4-FFF2-40B4-BE49-F238E27FC236}">
                <a16:creationId xmlns:a16="http://schemas.microsoft.com/office/drawing/2014/main" id="{35D25D33-ED01-C60D-F3D1-A1E887B6D8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353" b="99281" l="639" r="98882">
                        <a14:foregroundMark x1="7348" y1="64928" x2="17891" y2="99281"/>
                        <a14:foregroundMark x1="70607" y1="82914" x2="31470" y2="82014"/>
                        <a14:foregroundMark x1="72684" y1="84532" x2="88978" y2="83273"/>
                        <a14:foregroundMark x1="93930" y1="75000" x2="93131" y2="92986"/>
                        <a14:foregroundMark x1="98882" y1="71942" x2="98882" y2="71942"/>
                        <a14:foregroundMark x1="639" y1="69604" x2="639" y2="696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1893"/>
          <a:stretch/>
        </p:blipFill>
        <p:spPr bwMode="auto">
          <a:xfrm>
            <a:off x="0" y="4839866"/>
            <a:ext cx="12192000" cy="2018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AF595FC-8DF3-55C3-A248-873C2DFFBD1A}"/>
              </a:ext>
            </a:extLst>
          </p:cNvPr>
          <p:cNvSpPr txBox="1"/>
          <p:nvPr/>
        </p:nvSpPr>
        <p:spPr>
          <a:xfrm>
            <a:off x="4103179" y="2146564"/>
            <a:ext cx="3985641" cy="14773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Cavolini" panose="03000502040302020204" pitchFamily="66" charset="0"/>
                <a:cs typeface="Cavolini" panose="03000502040302020204" pitchFamily="66" charset="0"/>
              </a:rPr>
              <a:t>To be pleasing</a:t>
            </a:r>
          </a:p>
          <a:p>
            <a:pPr algn="ctr"/>
            <a:r>
              <a:rPr lang="en-US" sz="3000" dirty="0">
                <a:latin typeface="Cavolini" panose="03000502040302020204" pitchFamily="66" charset="0"/>
                <a:cs typeface="Cavolini" panose="03000502040302020204" pitchFamily="66" charset="0"/>
              </a:rPr>
              <a:t>=</a:t>
            </a:r>
          </a:p>
          <a:p>
            <a:pPr algn="ctr"/>
            <a:r>
              <a:rPr lang="en-US" sz="3000" dirty="0" err="1">
                <a:latin typeface="Cavolini" panose="03000502040302020204" pitchFamily="66" charset="0"/>
                <a:cs typeface="Cavolini" panose="03000502040302020204" pitchFamily="66" charset="0"/>
              </a:rPr>
              <a:t>Gustar</a:t>
            </a:r>
            <a:endParaRPr lang="en-US" sz="3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65451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3355D62-635A-E546-10AD-23D3ACD16B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868E5A56-8F33-79C6-CECD-CEB1D829C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050" name="Picture 2" descr="American vintage restaurant, hand drawn">
            <a:extLst>
              <a:ext uri="{FF2B5EF4-FFF2-40B4-BE49-F238E27FC236}">
                <a16:creationId xmlns:a16="http://schemas.microsoft.com/office/drawing/2014/main" id="{5C08295E-A2B2-0A8A-BB68-803D8482DA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t="10771" r="-13" b="32990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Empty Wooden Tabletop">
            <a:extLst>
              <a:ext uri="{FF2B5EF4-FFF2-40B4-BE49-F238E27FC236}">
                <a16:creationId xmlns:a16="http://schemas.microsoft.com/office/drawing/2014/main" id="{3AF8B8E2-102F-9211-37DD-85A19DFA86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353" b="99281" l="639" r="98882">
                        <a14:foregroundMark x1="7348" y1="64928" x2="17891" y2="99281"/>
                        <a14:foregroundMark x1="70607" y1="82914" x2="31470" y2="82014"/>
                        <a14:foregroundMark x1="72684" y1="84532" x2="88978" y2="83273"/>
                        <a14:foregroundMark x1="93930" y1="75000" x2="93131" y2="92986"/>
                        <a14:foregroundMark x1="98882" y1="71942" x2="98882" y2="71942"/>
                        <a14:foregroundMark x1="639" y1="69604" x2="639" y2="696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1893"/>
          <a:stretch/>
        </p:blipFill>
        <p:spPr bwMode="auto">
          <a:xfrm>
            <a:off x="0" y="4839866"/>
            <a:ext cx="12192000" cy="2018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F19BDAE-F3AC-FD1F-2BD4-177E15977B6D}"/>
              </a:ext>
            </a:extLst>
          </p:cNvPr>
          <p:cNvSpPr txBox="1"/>
          <p:nvPr/>
        </p:nvSpPr>
        <p:spPr>
          <a:xfrm>
            <a:off x="4103179" y="2146564"/>
            <a:ext cx="3985641" cy="193899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Cavolini" panose="03000502040302020204" pitchFamily="66" charset="0"/>
                <a:cs typeface="Cavolini" panose="03000502040302020204" pitchFamily="66" charset="0"/>
              </a:rPr>
              <a:t>One item is pleasing</a:t>
            </a:r>
          </a:p>
          <a:p>
            <a:pPr algn="ctr"/>
            <a:r>
              <a:rPr lang="en-US" sz="3000" dirty="0">
                <a:latin typeface="Cavolini" panose="03000502040302020204" pitchFamily="66" charset="0"/>
                <a:cs typeface="Cavolini" panose="03000502040302020204" pitchFamily="66" charset="0"/>
              </a:rPr>
              <a:t>=</a:t>
            </a:r>
          </a:p>
          <a:p>
            <a:pPr algn="ctr"/>
            <a:r>
              <a:rPr lang="en-US" sz="3000" dirty="0" err="1">
                <a:latin typeface="Cavolini" panose="03000502040302020204" pitchFamily="66" charset="0"/>
                <a:cs typeface="Cavolini" panose="03000502040302020204" pitchFamily="66" charset="0"/>
              </a:rPr>
              <a:t>Gustar</a:t>
            </a:r>
            <a:endParaRPr lang="en-US" sz="3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66583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1C0B2EB-8DD6-1158-60EF-906EA84341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558F79B1-DE91-CE47-A061-328663A32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050" name="Picture 2" descr="American vintage restaurant, hand drawn">
            <a:extLst>
              <a:ext uri="{FF2B5EF4-FFF2-40B4-BE49-F238E27FC236}">
                <a16:creationId xmlns:a16="http://schemas.microsoft.com/office/drawing/2014/main" id="{650E2318-A69B-7485-0EDA-351E8B51DC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t="10771" r="-13" b="32990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Empty Wooden Tabletop">
            <a:extLst>
              <a:ext uri="{FF2B5EF4-FFF2-40B4-BE49-F238E27FC236}">
                <a16:creationId xmlns:a16="http://schemas.microsoft.com/office/drawing/2014/main" id="{4954CFA1-62EF-3502-6F78-9F32FA62FF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353" b="99281" l="639" r="98882">
                        <a14:foregroundMark x1="7348" y1="64928" x2="17891" y2="99281"/>
                        <a14:foregroundMark x1="70607" y1="82914" x2="31470" y2="82014"/>
                        <a14:foregroundMark x1="72684" y1="84532" x2="88978" y2="83273"/>
                        <a14:foregroundMark x1="93930" y1="75000" x2="93131" y2="92986"/>
                        <a14:foregroundMark x1="98882" y1="71942" x2="98882" y2="71942"/>
                        <a14:foregroundMark x1="639" y1="69604" x2="639" y2="696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1893"/>
          <a:stretch/>
        </p:blipFill>
        <p:spPr bwMode="auto">
          <a:xfrm>
            <a:off x="0" y="4839866"/>
            <a:ext cx="12192000" cy="2018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E099385-2417-882F-C7C4-F29D5598DE4A}"/>
              </a:ext>
            </a:extLst>
          </p:cNvPr>
          <p:cNvSpPr txBox="1"/>
          <p:nvPr/>
        </p:nvSpPr>
        <p:spPr>
          <a:xfrm>
            <a:off x="4103179" y="2146564"/>
            <a:ext cx="3985641" cy="193899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Cavolini" panose="03000502040302020204" pitchFamily="66" charset="0"/>
                <a:cs typeface="Cavolini" panose="03000502040302020204" pitchFamily="66" charset="0"/>
              </a:rPr>
              <a:t>More than one item is pleasing</a:t>
            </a:r>
          </a:p>
          <a:p>
            <a:pPr algn="ctr"/>
            <a:r>
              <a:rPr lang="en-US" sz="3000" dirty="0">
                <a:latin typeface="Cavolini" panose="03000502040302020204" pitchFamily="66" charset="0"/>
                <a:cs typeface="Cavolini" panose="03000502040302020204" pitchFamily="66" charset="0"/>
              </a:rPr>
              <a:t>=</a:t>
            </a:r>
          </a:p>
          <a:p>
            <a:pPr algn="ctr"/>
            <a:r>
              <a:rPr lang="en-US" sz="3000" dirty="0" err="1">
                <a:latin typeface="Cavolini" panose="03000502040302020204" pitchFamily="66" charset="0"/>
                <a:cs typeface="Cavolini" panose="03000502040302020204" pitchFamily="66" charset="0"/>
              </a:rPr>
              <a:t>Gustan</a:t>
            </a:r>
            <a:endParaRPr lang="en-US" sz="3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8211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876BE5-22C4-AF6B-8084-D5195284F9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merican vintage restaurant, hand drawn">
            <a:extLst>
              <a:ext uri="{FF2B5EF4-FFF2-40B4-BE49-F238E27FC236}">
                <a16:creationId xmlns:a16="http://schemas.microsoft.com/office/drawing/2014/main" id="{58A69B5D-DEBD-3AFB-D2C0-24741A4F97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t="10771" r="-13" b="32990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Empty Wooden Tabletop">
            <a:extLst>
              <a:ext uri="{FF2B5EF4-FFF2-40B4-BE49-F238E27FC236}">
                <a16:creationId xmlns:a16="http://schemas.microsoft.com/office/drawing/2014/main" id="{C9BF3482-66CB-2416-B429-28881D8742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353" b="99281" l="639" r="98882">
                        <a14:foregroundMark x1="7348" y1="64928" x2="17891" y2="99281"/>
                        <a14:foregroundMark x1="70607" y1="82914" x2="31470" y2="82014"/>
                        <a14:foregroundMark x1="72684" y1="84532" x2="88978" y2="83273"/>
                        <a14:foregroundMark x1="93930" y1="75000" x2="93131" y2="92986"/>
                        <a14:foregroundMark x1="98882" y1="71942" x2="98882" y2="71942"/>
                        <a14:foregroundMark x1="639" y1="69604" x2="639" y2="696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1893"/>
          <a:stretch/>
        </p:blipFill>
        <p:spPr bwMode="auto">
          <a:xfrm>
            <a:off x="0" y="4839866"/>
            <a:ext cx="12192000" cy="2018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D6415AD-7505-FEC4-803F-E90B99292B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73" b="96102" l="3000" r="97889">
                        <a14:foregroundMark x1="8889" y1="43898" x2="3778" y2="71695"/>
                        <a14:foregroundMark x1="3778" y1="71695" x2="3778" y2="72203"/>
                        <a14:foregroundMark x1="12889" y1="42881" x2="12889" y2="42881"/>
                        <a14:foregroundMark x1="12000" y1="37797" x2="12889" y2="44746"/>
                        <a14:foregroundMark x1="33333" y1="37797" x2="39889" y2="40847"/>
                        <a14:foregroundMark x1="39889" y1="40847" x2="45778" y2="68136"/>
                        <a14:foregroundMark x1="45778" y1="68136" x2="38556" y2="91695"/>
                        <a14:foregroundMark x1="38556" y1="91695" x2="35000" y2="93390"/>
                        <a14:foregroundMark x1="62444" y1="86610" x2="67111" y2="92203"/>
                        <a14:foregroundMark x1="67111" y1="92203" x2="78000" y2="96271"/>
                        <a14:foregroundMark x1="78000" y1="96271" x2="78667" y2="95932"/>
                        <a14:foregroundMark x1="54000" y1="46780" x2="53556" y2="47627"/>
                        <a14:foregroundMark x1="57111" y1="46780" x2="54778" y2="47288"/>
                        <a14:foregroundMark x1="92000" y1="46610" x2="93667" y2="66441"/>
                        <a14:foregroundMark x1="97889" y1="65424" x2="97889" y2="65424"/>
                        <a14:foregroundMark x1="42556" y1="6949" x2="42556" y2="6949"/>
                        <a14:foregroundMark x1="31889" y1="3898" x2="31889" y2="3898"/>
                        <a14:foregroundMark x1="20444" y1="3220" x2="20444" y2="3220"/>
                        <a14:foregroundMark x1="31778" y1="2542" x2="31778" y2="2542"/>
                        <a14:foregroundMark x1="3000" y1="15424" x2="3000" y2="15424"/>
                        <a14:foregroundMark x1="3222" y1="60169" x2="3222" y2="6016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5248" y="2172788"/>
            <a:ext cx="4832152" cy="316774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0C449EE-2937-9D17-D5F4-B303ED68215E}"/>
              </a:ext>
            </a:extLst>
          </p:cNvPr>
          <p:cNvSpPr txBox="1"/>
          <p:nvPr/>
        </p:nvSpPr>
        <p:spPr>
          <a:xfrm>
            <a:off x="8670798" y="976014"/>
            <a:ext cx="2911602" cy="14773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Cavolini" panose="03000502040302020204" pitchFamily="66" charset="0"/>
                <a:cs typeface="Cavolini" panose="03000502040302020204" pitchFamily="66" charset="0"/>
              </a:rPr>
              <a:t>Tomato</a:t>
            </a:r>
          </a:p>
          <a:p>
            <a:pPr algn="ctr"/>
            <a:r>
              <a:rPr lang="en-US" sz="3000" dirty="0">
                <a:latin typeface="Cavolini" panose="03000502040302020204" pitchFamily="66" charset="0"/>
                <a:cs typeface="Cavolini" panose="03000502040302020204" pitchFamily="66" charset="0"/>
              </a:rPr>
              <a:t>=</a:t>
            </a:r>
          </a:p>
          <a:p>
            <a:pPr algn="ctr"/>
            <a:r>
              <a:rPr lang="en-US" sz="3000" dirty="0">
                <a:latin typeface="Cavolini" panose="03000502040302020204" pitchFamily="66" charset="0"/>
                <a:cs typeface="Cavolini" panose="03000502040302020204" pitchFamily="66" charset="0"/>
              </a:rPr>
              <a:t>El </a:t>
            </a:r>
            <a:r>
              <a:rPr lang="en-US" sz="3000" dirty="0" err="1">
                <a:latin typeface="Cavolini" panose="03000502040302020204" pitchFamily="66" charset="0"/>
                <a:cs typeface="Cavolini" panose="03000502040302020204" pitchFamily="66" charset="0"/>
              </a:rPr>
              <a:t>tomate</a:t>
            </a:r>
            <a:endParaRPr lang="en-US" sz="3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8225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A3A158F-5330-BFCF-E710-D8205716E9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AF7D8C89-42FB-8C4F-9AC5-63650261D9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050" name="Picture 2" descr="American vintage restaurant, hand drawn">
            <a:extLst>
              <a:ext uri="{FF2B5EF4-FFF2-40B4-BE49-F238E27FC236}">
                <a16:creationId xmlns:a16="http://schemas.microsoft.com/office/drawing/2014/main" id="{537C4D8D-F157-6DAF-5DE5-409DB751BF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t="10771" r="-13" b="32990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Empty Wooden Tabletop">
            <a:extLst>
              <a:ext uri="{FF2B5EF4-FFF2-40B4-BE49-F238E27FC236}">
                <a16:creationId xmlns:a16="http://schemas.microsoft.com/office/drawing/2014/main" id="{B443DE0F-4D76-DD66-157C-2D0EF83ACF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353" b="99281" l="639" r="98882">
                        <a14:foregroundMark x1="7348" y1="64928" x2="17891" y2="99281"/>
                        <a14:foregroundMark x1="70607" y1="82914" x2="31470" y2="82014"/>
                        <a14:foregroundMark x1="72684" y1="84532" x2="88978" y2="83273"/>
                        <a14:foregroundMark x1="93930" y1="75000" x2="93131" y2="92986"/>
                        <a14:foregroundMark x1="98882" y1="71942" x2="98882" y2="71942"/>
                        <a14:foregroundMark x1="639" y1="69604" x2="639" y2="696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1893"/>
          <a:stretch/>
        </p:blipFill>
        <p:spPr bwMode="auto">
          <a:xfrm>
            <a:off x="0" y="4839866"/>
            <a:ext cx="12192000" cy="2018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Collection of healthy fruits and salads bowls">
            <a:extLst>
              <a:ext uri="{FF2B5EF4-FFF2-40B4-BE49-F238E27FC236}">
                <a16:creationId xmlns:a16="http://schemas.microsoft.com/office/drawing/2014/main" id="{0799548D-7C1D-7E5F-8EE9-76F056BE83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2038" b="94484" l="9904" r="90256">
                        <a14:foregroundMark x1="26997" y1="67386" x2="16134" y2="60671"/>
                        <a14:foregroundMark x1="16134" y1="60671" x2="13898" y2="68585"/>
                        <a14:foregroundMark x1="13898" y1="68585" x2="14537" y2="70264"/>
                        <a14:foregroundMark x1="27476" y1="69305" x2="15176" y2="69305"/>
                        <a14:foregroundMark x1="36581" y1="68585" x2="36581" y2="68585"/>
                        <a14:foregroundMark x1="36581" y1="68585" x2="39137" y2="70504"/>
                        <a14:foregroundMark x1="69169" y1="69065" x2="90256" y2="76978"/>
                        <a14:foregroundMark x1="80192" y1="68106" x2="64537" y2="78657"/>
                        <a14:foregroundMark x1="64537" y1="78657" x2="59425" y2="71463"/>
                        <a14:foregroundMark x1="62141" y1="70743" x2="61821" y2="68585"/>
                        <a14:foregroundMark x1="59744" y1="65228" x2="59744" y2="65228"/>
                        <a14:foregroundMark x1="63578" y1="67866" x2="63578" y2="67866"/>
                        <a14:foregroundMark x1="62780" y1="67146" x2="59904" y2="67146"/>
                        <a14:foregroundMark x1="65335" y1="65228" x2="72684" y2="67626"/>
                        <a14:foregroundMark x1="72684" y1="67626" x2="83387" y2="63789"/>
                        <a14:foregroundMark x1="37380" y1="65707" x2="37380" y2="65707"/>
                        <a14:foregroundMark x1="27157" y1="58513" x2="27157" y2="585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6930"/>
          <a:stretch/>
        </p:blipFill>
        <p:spPr bwMode="auto">
          <a:xfrm>
            <a:off x="-375286" y="3154680"/>
            <a:ext cx="8277115" cy="292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AF4551-08E9-F5B4-80F0-6CA30ABEACB1}"/>
              </a:ext>
            </a:extLst>
          </p:cNvPr>
          <p:cNvSpPr txBox="1"/>
          <p:nvPr/>
        </p:nvSpPr>
        <p:spPr>
          <a:xfrm>
            <a:off x="8670798" y="976014"/>
            <a:ext cx="2911602" cy="14773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Cavolini" panose="03000502040302020204" pitchFamily="66" charset="0"/>
                <a:cs typeface="Cavolini" panose="03000502040302020204" pitchFamily="66" charset="0"/>
              </a:rPr>
              <a:t>Salad</a:t>
            </a:r>
          </a:p>
          <a:p>
            <a:pPr algn="ctr"/>
            <a:r>
              <a:rPr lang="en-US" sz="3000" dirty="0">
                <a:latin typeface="Cavolini" panose="03000502040302020204" pitchFamily="66" charset="0"/>
                <a:cs typeface="Cavolini" panose="03000502040302020204" pitchFamily="66" charset="0"/>
              </a:rPr>
              <a:t>=</a:t>
            </a:r>
          </a:p>
          <a:p>
            <a:pPr algn="ctr"/>
            <a:r>
              <a:rPr lang="en-US" sz="3000" dirty="0">
                <a:latin typeface="Cavolini" panose="03000502040302020204" pitchFamily="66" charset="0"/>
                <a:cs typeface="Cavolini" panose="03000502040302020204" pitchFamily="66" charset="0"/>
              </a:rPr>
              <a:t>La ensalada</a:t>
            </a:r>
          </a:p>
        </p:txBody>
      </p:sp>
    </p:spTree>
    <p:extLst>
      <p:ext uri="{BB962C8B-B14F-4D97-AF65-F5344CB8AC3E}">
        <p14:creationId xmlns:p14="http://schemas.microsoft.com/office/powerpoint/2010/main" val="17842325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14AF9AC-E1D8-C3B9-5A40-495BDBB536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09723E74-6A55-68D7-BDCF-6627BB15D9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050" name="Picture 2" descr="American vintage restaurant, hand drawn">
            <a:extLst>
              <a:ext uri="{FF2B5EF4-FFF2-40B4-BE49-F238E27FC236}">
                <a16:creationId xmlns:a16="http://schemas.microsoft.com/office/drawing/2014/main" id="{3D56076D-5CCE-0E6B-45A4-C4625E152F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t="10771" r="-13" b="32990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Empty Wooden Tabletop">
            <a:extLst>
              <a:ext uri="{FF2B5EF4-FFF2-40B4-BE49-F238E27FC236}">
                <a16:creationId xmlns:a16="http://schemas.microsoft.com/office/drawing/2014/main" id="{E07C9F98-EADC-20BD-5C95-76929177C3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353" b="99281" l="639" r="98882">
                        <a14:foregroundMark x1="7348" y1="64928" x2="17891" y2="99281"/>
                        <a14:foregroundMark x1="70607" y1="82914" x2="31470" y2="82014"/>
                        <a14:foregroundMark x1="72684" y1="84532" x2="88978" y2="83273"/>
                        <a14:foregroundMark x1="93930" y1="75000" x2="93131" y2="92986"/>
                        <a14:foregroundMark x1="98882" y1="71942" x2="98882" y2="71942"/>
                        <a14:foregroundMark x1="639" y1="69604" x2="639" y2="696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1893"/>
          <a:stretch/>
        </p:blipFill>
        <p:spPr bwMode="auto">
          <a:xfrm>
            <a:off x="0" y="4839866"/>
            <a:ext cx="12192000" cy="2018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75FF0FF-5517-C97E-60C3-61114DEBF404}"/>
              </a:ext>
            </a:extLst>
          </p:cNvPr>
          <p:cNvSpPr txBox="1"/>
          <p:nvPr/>
        </p:nvSpPr>
        <p:spPr>
          <a:xfrm>
            <a:off x="8670798" y="976014"/>
            <a:ext cx="2911602" cy="14773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Cavolini" panose="03000502040302020204" pitchFamily="66" charset="0"/>
                <a:cs typeface="Cavolini" panose="03000502040302020204" pitchFamily="66" charset="0"/>
              </a:rPr>
              <a:t>Corn</a:t>
            </a:r>
          </a:p>
          <a:p>
            <a:pPr algn="ctr"/>
            <a:r>
              <a:rPr lang="en-US" sz="3000" dirty="0">
                <a:latin typeface="Cavolini" panose="03000502040302020204" pitchFamily="66" charset="0"/>
                <a:cs typeface="Cavolini" panose="03000502040302020204" pitchFamily="66" charset="0"/>
              </a:rPr>
              <a:t>=</a:t>
            </a:r>
          </a:p>
          <a:p>
            <a:pPr algn="ctr"/>
            <a:r>
              <a:rPr lang="en-US" sz="3000" dirty="0">
                <a:latin typeface="Cavolini" panose="03000502040302020204" pitchFamily="66" charset="0"/>
                <a:cs typeface="Cavolini" panose="03000502040302020204" pitchFamily="66" charset="0"/>
              </a:rPr>
              <a:t>El </a:t>
            </a:r>
            <a:r>
              <a:rPr lang="en-US" sz="3000" dirty="0" err="1">
                <a:latin typeface="Cavolini" panose="03000502040302020204" pitchFamily="66" charset="0"/>
                <a:cs typeface="Cavolini" panose="03000502040302020204" pitchFamily="66" charset="0"/>
              </a:rPr>
              <a:t>elote</a:t>
            </a:r>
            <a:endParaRPr lang="en-US" sz="3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5" name="Picture 6" descr="Corn Cartoon Colored Clipart Illustration">
            <a:extLst>
              <a:ext uri="{FF2B5EF4-FFF2-40B4-BE49-F238E27FC236}">
                <a16:creationId xmlns:a16="http://schemas.microsoft.com/office/drawing/2014/main" id="{11D90722-1C39-DF37-125A-3FBDB7F450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585" b="89617" l="1118" r="98403">
                        <a14:foregroundMark x1="90895" y1="49521" x2="89297" y2="56070"/>
                        <a14:foregroundMark x1="94409" y1="58147" x2="94409" y2="58147"/>
                        <a14:foregroundMark x1="98562" y1="44569" x2="98562" y2="44569"/>
                        <a14:foregroundMark x1="96965" y1="56390" x2="96965" y2="56390"/>
                        <a14:foregroundMark x1="5272" y1="57668" x2="5272" y2="57668"/>
                        <a14:foregroundMark x1="1118" y1="57348" x2="1118" y2="573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878" y="976014"/>
            <a:ext cx="5962650" cy="596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73322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53FC5D7-400A-DB5D-DCC9-7F733AA6BC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23236127-FAF6-04FE-4E21-180A940FC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050" name="Picture 2" descr="American vintage restaurant, hand drawn">
            <a:extLst>
              <a:ext uri="{FF2B5EF4-FFF2-40B4-BE49-F238E27FC236}">
                <a16:creationId xmlns:a16="http://schemas.microsoft.com/office/drawing/2014/main" id="{7BC08F0D-AF74-DAE5-FD18-BC2B8F84CF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t="10771" r="-13" b="32990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Empty Wooden Tabletop">
            <a:extLst>
              <a:ext uri="{FF2B5EF4-FFF2-40B4-BE49-F238E27FC236}">
                <a16:creationId xmlns:a16="http://schemas.microsoft.com/office/drawing/2014/main" id="{21D424F4-86CF-FC71-1706-6FD9F40E69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353" b="99281" l="639" r="98882">
                        <a14:foregroundMark x1="7348" y1="64928" x2="17891" y2="99281"/>
                        <a14:foregroundMark x1="70607" y1="82914" x2="31470" y2="82014"/>
                        <a14:foregroundMark x1="72684" y1="84532" x2="88978" y2="83273"/>
                        <a14:foregroundMark x1="93930" y1="75000" x2="93131" y2="92986"/>
                        <a14:foregroundMark x1="98882" y1="71942" x2="98882" y2="71942"/>
                        <a14:foregroundMark x1="639" y1="69604" x2="639" y2="696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1893"/>
          <a:stretch/>
        </p:blipFill>
        <p:spPr bwMode="auto">
          <a:xfrm>
            <a:off x="0" y="4839866"/>
            <a:ext cx="12192000" cy="2018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AE447B7-4CB8-CAD2-6AD6-6DD476242BC5}"/>
              </a:ext>
            </a:extLst>
          </p:cNvPr>
          <p:cNvSpPr txBox="1"/>
          <p:nvPr/>
        </p:nvSpPr>
        <p:spPr>
          <a:xfrm>
            <a:off x="8670798" y="976014"/>
            <a:ext cx="2911602" cy="14773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Cavolini" panose="03000502040302020204" pitchFamily="66" charset="0"/>
                <a:cs typeface="Cavolini" panose="03000502040302020204" pitchFamily="66" charset="0"/>
              </a:rPr>
              <a:t>Onion</a:t>
            </a:r>
          </a:p>
          <a:p>
            <a:pPr algn="ctr"/>
            <a:r>
              <a:rPr lang="en-US" sz="3000" dirty="0">
                <a:latin typeface="Cavolini" panose="03000502040302020204" pitchFamily="66" charset="0"/>
                <a:cs typeface="Cavolini" panose="03000502040302020204" pitchFamily="66" charset="0"/>
              </a:rPr>
              <a:t>=</a:t>
            </a:r>
          </a:p>
          <a:p>
            <a:pPr algn="ctr"/>
            <a:r>
              <a:rPr lang="en-US" sz="3000" dirty="0">
                <a:latin typeface="Cavolini" panose="03000502040302020204" pitchFamily="66" charset="0"/>
                <a:cs typeface="Cavolini" panose="03000502040302020204" pitchFamily="66" charset="0"/>
              </a:rPr>
              <a:t>La </a:t>
            </a:r>
            <a:r>
              <a:rPr lang="en-US" sz="3000" dirty="0" err="1">
                <a:latin typeface="Cavolini" panose="03000502040302020204" pitchFamily="66" charset="0"/>
                <a:cs typeface="Cavolini" panose="03000502040302020204" pitchFamily="66" charset="0"/>
              </a:rPr>
              <a:t>cebolla</a:t>
            </a:r>
            <a:endParaRPr lang="en-US" sz="3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Picture 8" descr="Red onion on wooden board">
            <a:extLst>
              <a:ext uri="{FF2B5EF4-FFF2-40B4-BE49-F238E27FC236}">
                <a16:creationId xmlns:a16="http://schemas.microsoft.com/office/drawing/2014/main" id="{456A0EC4-871B-E630-C737-B9073A8293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602" b="89930" l="9585" r="91054">
                        <a14:foregroundMark x1="66613" y1="30445" x2="66613" y2="30445"/>
                        <a14:foregroundMark x1="91214" y1="57143" x2="91214" y2="57143"/>
                        <a14:foregroundMark x1="9585" y1="59251" x2="9585" y2="592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" y="2401253"/>
            <a:ext cx="5962650" cy="406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49531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7B811AD-1616-1315-F3D2-285AFF51D9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E104D427-BC32-34E6-8E97-F0EB8B27B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050" name="Picture 2" descr="American vintage restaurant, hand drawn">
            <a:extLst>
              <a:ext uri="{FF2B5EF4-FFF2-40B4-BE49-F238E27FC236}">
                <a16:creationId xmlns:a16="http://schemas.microsoft.com/office/drawing/2014/main" id="{25755606-CC65-51E7-2D38-411514D124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t="10771" r="-13" b="32990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Empty Wooden Tabletop">
            <a:extLst>
              <a:ext uri="{FF2B5EF4-FFF2-40B4-BE49-F238E27FC236}">
                <a16:creationId xmlns:a16="http://schemas.microsoft.com/office/drawing/2014/main" id="{35BDE214-1422-0A0D-6944-067A56DDB6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353" b="99281" l="639" r="98882">
                        <a14:foregroundMark x1="7348" y1="64928" x2="17891" y2="99281"/>
                        <a14:foregroundMark x1="70607" y1="82914" x2="31470" y2="82014"/>
                        <a14:foregroundMark x1="72684" y1="84532" x2="88978" y2="83273"/>
                        <a14:foregroundMark x1="93930" y1="75000" x2="93131" y2="92986"/>
                        <a14:foregroundMark x1="98882" y1="71942" x2="98882" y2="71942"/>
                        <a14:foregroundMark x1="639" y1="69604" x2="639" y2="696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1893"/>
          <a:stretch/>
        </p:blipFill>
        <p:spPr bwMode="auto">
          <a:xfrm>
            <a:off x="0" y="4839866"/>
            <a:ext cx="12192000" cy="2018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21B60E6-C03E-B5BB-2DAB-3F1D3EA60D56}"/>
              </a:ext>
            </a:extLst>
          </p:cNvPr>
          <p:cNvSpPr txBox="1"/>
          <p:nvPr/>
        </p:nvSpPr>
        <p:spPr>
          <a:xfrm>
            <a:off x="8670798" y="976014"/>
            <a:ext cx="2911602" cy="193899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Cavolini" panose="03000502040302020204" pitchFamily="66" charset="0"/>
                <a:cs typeface="Cavolini" panose="03000502040302020204" pitchFamily="66" charset="0"/>
              </a:rPr>
              <a:t>Carrot</a:t>
            </a:r>
          </a:p>
          <a:p>
            <a:pPr algn="ctr"/>
            <a:r>
              <a:rPr lang="en-US" sz="3000" dirty="0">
                <a:latin typeface="Cavolini" panose="03000502040302020204" pitchFamily="66" charset="0"/>
                <a:cs typeface="Cavolini" panose="03000502040302020204" pitchFamily="66" charset="0"/>
              </a:rPr>
              <a:t>=</a:t>
            </a:r>
          </a:p>
          <a:p>
            <a:pPr algn="ctr"/>
            <a:r>
              <a:rPr lang="en-US" sz="3000" dirty="0">
                <a:latin typeface="Cavolini" panose="03000502040302020204" pitchFamily="66" charset="0"/>
                <a:cs typeface="Cavolini" panose="03000502040302020204" pitchFamily="66" charset="0"/>
              </a:rPr>
              <a:t>La </a:t>
            </a:r>
            <a:r>
              <a:rPr lang="en-US" sz="3000" dirty="0" err="1">
                <a:latin typeface="Cavolini" panose="03000502040302020204" pitchFamily="66" charset="0"/>
                <a:cs typeface="Cavolini" panose="03000502040302020204" pitchFamily="66" charset="0"/>
              </a:rPr>
              <a:t>zanahoria</a:t>
            </a:r>
            <a:endParaRPr lang="en-US" sz="3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5" name="Picture 12" descr="Bowl with carrots healthy ingredient vector">
            <a:extLst>
              <a:ext uri="{FF2B5EF4-FFF2-40B4-BE49-F238E27FC236}">
                <a16:creationId xmlns:a16="http://schemas.microsoft.com/office/drawing/2014/main" id="{7DC3A184-8A05-5069-D847-5D985D420B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878" y="569595"/>
            <a:ext cx="5962650" cy="596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58854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AA9561D-1677-0D70-1279-40C2DF6815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4734F449-6FEE-2BF6-8444-3CC415A5BE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050" name="Picture 2" descr="American vintage restaurant, hand drawn">
            <a:extLst>
              <a:ext uri="{FF2B5EF4-FFF2-40B4-BE49-F238E27FC236}">
                <a16:creationId xmlns:a16="http://schemas.microsoft.com/office/drawing/2014/main" id="{CF22EF59-BD86-2028-8056-906AEAB3E8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t="10771" r="-13" b="32990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Empty Wooden Tabletop">
            <a:extLst>
              <a:ext uri="{FF2B5EF4-FFF2-40B4-BE49-F238E27FC236}">
                <a16:creationId xmlns:a16="http://schemas.microsoft.com/office/drawing/2014/main" id="{78D6CB5D-F0CB-CB65-5AF6-202E3A7669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353" b="99281" l="639" r="98882">
                        <a14:foregroundMark x1="7348" y1="64928" x2="17891" y2="99281"/>
                        <a14:foregroundMark x1="70607" y1="82914" x2="31470" y2="82014"/>
                        <a14:foregroundMark x1="72684" y1="84532" x2="88978" y2="83273"/>
                        <a14:foregroundMark x1="93930" y1="75000" x2="93131" y2="92986"/>
                        <a14:foregroundMark x1="98882" y1="71942" x2="98882" y2="71942"/>
                        <a14:foregroundMark x1="639" y1="69604" x2="639" y2="696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1893"/>
          <a:stretch/>
        </p:blipFill>
        <p:spPr bwMode="auto">
          <a:xfrm>
            <a:off x="0" y="4839866"/>
            <a:ext cx="12192000" cy="2018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1EBD7D5-C23C-A44F-5D59-BE5F6108483B}"/>
              </a:ext>
            </a:extLst>
          </p:cNvPr>
          <p:cNvSpPr txBox="1"/>
          <p:nvPr/>
        </p:nvSpPr>
        <p:spPr>
          <a:xfrm>
            <a:off x="8686038" y="976014"/>
            <a:ext cx="2911602" cy="14773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Cavolini" panose="03000502040302020204" pitchFamily="66" charset="0"/>
                <a:cs typeface="Cavolini" panose="03000502040302020204" pitchFamily="66" charset="0"/>
              </a:rPr>
              <a:t>Potato</a:t>
            </a:r>
          </a:p>
          <a:p>
            <a:pPr algn="ctr"/>
            <a:r>
              <a:rPr lang="en-US" sz="3000" dirty="0">
                <a:latin typeface="Cavolini" panose="03000502040302020204" pitchFamily="66" charset="0"/>
                <a:cs typeface="Cavolini" panose="03000502040302020204" pitchFamily="66" charset="0"/>
              </a:rPr>
              <a:t>=</a:t>
            </a:r>
          </a:p>
          <a:p>
            <a:pPr algn="ctr"/>
            <a:r>
              <a:rPr lang="en-US" sz="3000" dirty="0">
                <a:latin typeface="Cavolini" panose="03000502040302020204" pitchFamily="66" charset="0"/>
                <a:cs typeface="Cavolini" panose="03000502040302020204" pitchFamily="66" charset="0"/>
              </a:rPr>
              <a:t>La papa</a:t>
            </a:r>
          </a:p>
        </p:txBody>
      </p:sp>
      <p:pic>
        <p:nvPicPr>
          <p:cNvPr id="3" name="Picture 16" descr="Vector Illustration Potato Colorful Gradient Mascot">
            <a:extLst>
              <a:ext uri="{FF2B5EF4-FFF2-40B4-BE49-F238E27FC236}">
                <a16:creationId xmlns:a16="http://schemas.microsoft.com/office/drawing/2014/main" id="{1FBF25A7-38D3-7D56-6902-B7B1FFF8D2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55431" y1="33387" x2="55431" y2="33387"/>
                        <a14:foregroundMark x1="55112" y1="33387" x2="55112" y2="33387"/>
                        <a14:foregroundMark x1="54792" y1="33387" x2="54792" y2="333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976014"/>
            <a:ext cx="5962650" cy="596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88585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156</Words>
  <Application>Microsoft Office PowerPoint</Application>
  <PresentationFormat>Widescreen</PresentationFormat>
  <Paragraphs>102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Aptos</vt:lpstr>
      <vt:lpstr>Aptos Display</vt:lpstr>
      <vt:lpstr>Arial</vt:lpstr>
      <vt:lpstr>Cavolini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Citlali Villafuerte</dc:creator>
  <cp:lastModifiedBy>Citlali Villafuerte</cp:lastModifiedBy>
  <cp:revision>5</cp:revision>
  <dcterms:created xsi:type="dcterms:W3CDTF">2024-03-04T19:08:13Z</dcterms:created>
  <dcterms:modified xsi:type="dcterms:W3CDTF">2024-03-04T21:03:55Z</dcterms:modified>
</cp:coreProperties>
</file>