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</p:sldIdLst>
  <p:sldSz cx="18288000" cy="10287000"/>
  <p:notesSz cx="6858000" cy="9144000"/>
  <p:embeddedFontLst>
    <p:embeddedFont>
      <p:font typeface="Hit and Run" panose="020B0604020202020204" charset="0"/>
      <p:regular r:id="rId48"/>
    </p:embeddedFont>
    <p:embeddedFont>
      <p:font typeface="Sniglet" panose="020B0604020202020204" charset="0"/>
      <p:regular r:id="rId4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7" d="100"/>
          <a:sy n="77" d="100"/>
        </p:scale>
        <p:origin x="2491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font" Target="fonts/font1.fntdata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font" Target="fonts/font2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utura Texas" userId="28a19e1200e037bf" providerId="LiveId" clId="{8BD1485B-FA59-409C-82B5-0C6B08378D18}"/>
    <pc:docChg chg="undo custSel modSld">
      <pc:chgData name="Futura Texas" userId="28a19e1200e037bf" providerId="LiveId" clId="{8BD1485B-FA59-409C-82B5-0C6B08378D18}" dt="2026-02-25T20:00:41.835" v="18" actId="255"/>
      <pc:docMkLst>
        <pc:docMk/>
      </pc:docMkLst>
      <pc:sldChg chg="modSp mod">
        <pc:chgData name="Futura Texas" userId="28a19e1200e037bf" providerId="LiveId" clId="{8BD1485B-FA59-409C-82B5-0C6B08378D18}" dt="2026-02-25T20:00:41.835" v="18" actId="255"/>
        <pc:sldMkLst>
          <pc:docMk/>
          <pc:sldMk cId="0" sldId="258"/>
        </pc:sldMkLst>
        <pc:spChg chg="mod">
          <ac:chgData name="Futura Texas" userId="28a19e1200e037bf" providerId="LiveId" clId="{8BD1485B-FA59-409C-82B5-0C6B08378D18}" dt="2026-02-25T20:00:04.580" v="6" actId="255"/>
          <ac:spMkLst>
            <pc:docMk/>
            <pc:sldMk cId="0" sldId="258"/>
            <ac:spMk id="10" creationId="{00000000-0000-0000-0000-000000000000}"/>
          </ac:spMkLst>
        </pc:spChg>
        <pc:spChg chg="mod">
          <ac:chgData name="Futura Texas" userId="28a19e1200e037bf" providerId="LiveId" clId="{8BD1485B-FA59-409C-82B5-0C6B08378D18}" dt="2026-02-25T20:00:11.628" v="7" actId="255"/>
          <ac:spMkLst>
            <pc:docMk/>
            <pc:sldMk cId="0" sldId="258"/>
            <ac:spMk id="13" creationId="{00000000-0000-0000-0000-000000000000}"/>
          </ac:spMkLst>
        </pc:spChg>
        <pc:spChg chg="mod">
          <ac:chgData name="Futura Texas" userId="28a19e1200e037bf" providerId="LiveId" clId="{8BD1485B-FA59-409C-82B5-0C6B08378D18}" dt="2026-02-25T20:00:23.687" v="13" actId="255"/>
          <ac:spMkLst>
            <pc:docMk/>
            <pc:sldMk cId="0" sldId="258"/>
            <ac:spMk id="16" creationId="{00000000-0000-0000-0000-000000000000}"/>
          </ac:spMkLst>
        </pc:spChg>
        <pc:spChg chg="mod">
          <ac:chgData name="Futura Texas" userId="28a19e1200e037bf" providerId="LiveId" clId="{8BD1485B-FA59-409C-82B5-0C6B08378D18}" dt="2026-02-25T20:00:26.609" v="14" actId="255"/>
          <ac:spMkLst>
            <pc:docMk/>
            <pc:sldMk cId="0" sldId="258"/>
            <ac:spMk id="19" creationId="{00000000-0000-0000-0000-000000000000}"/>
          </ac:spMkLst>
        </pc:spChg>
        <pc:spChg chg="mod">
          <ac:chgData name="Futura Texas" userId="28a19e1200e037bf" providerId="LiveId" clId="{8BD1485B-FA59-409C-82B5-0C6B08378D18}" dt="2026-02-25T20:00:35.110" v="16" actId="255"/>
          <ac:spMkLst>
            <pc:docMk/>
            <pc:sldMk cId="0" sldId="258"/>
            <ac:spMk id="22" creationId="{00000000-0000-0000-0000-000000000000}"/>
          </ac:spMkLst>
        </pc:spChg>
        <pc:spChg chg="mod">
          <ac:chgData name="Futura Texas" userId="28a19e1200e037bf" providerId="LiveId" clId="{8BD1485B-FA59-409C-82B5-0C6B08378D18}" dt="2026-02-25T20:00:38.894" v="17" actId="255"/>
          <ac:spMkLst>
            <pc:docMk/>
            <pc:sldMk cId="0" sldId="258"/>
            <ac:spMk id="70" creationId="{00000000-0000-0000-0000-000000000000}"/>
          </ac:spMkLst>
        </pc:spChg>
        <pc:spChg chg="mod">
          <ac:chgData name="Futura Texas" userId="28a19e1200e037bf" providerId="LiveId" clId="{8BD1485B-FA59-409C-82B5-0C6B08378D18}" dt="2026-02-25T20:00:41.835" v="18" actId="255"/>
          <ac:spMkLst>
            <pc:docMk/>
            <pc:sldMk cId="0" sldId="258"/>
            <ac:spMk id="73" creationId="{00000000-0000-0000-0000-000000000000}"/>
          </ac:spMkLst>
        </pc:spChg>
        <pc:grpChg chg="mod">
          <ac:chgData name="Futura Texas" userId="28a19e1200e037bf" providerId="LiveId" clId="{8BD1485B-FA59-409C-82B5-0C6B08378D18}" dt="2026-02-25T19:59:52.523" v="3" actId="14100"/>
          <ac:grpSpMkLst>
            <pc:docMk/>
            <pc:sldMk cId="0" sldId="258"/>
            <ac:grpSpMk id="8" creationId="{00000000-0000-0000-0000-00000000000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3" Type="http://schemas.openxmlformats.org/officeDocument/2006/relationships/image" Target="../media/image41.svg"/><Relationship Id="rId7" Type="http://schemas.openxmlformats.org/officeDocument/2006/relationships/image" Target="../media/image45.sv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png"/><Relationship Id="rId5" Type="http://schemas.openxmlformats.org/officeDocument/2006/relationships/image" Target="../media/image43.svg"/><Relationship Id="rId10" Type="http://schemas.openxmlformats.org/officeDocument/2006/relationships/slide" Target="slide11.xml"/><Relationship Id="rId4" Type="http://schemas.openxmlformats.org/officeDocument/2006/relationships/image" Target="../media/image42.png"/><Relationship Id="rId9" Type="http://schemas.openxmlformats.org/officeDocument/2006/relationships/image" Target="../media/image47.sv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image" Target="../media/image41.svg"/><Relationship Id="rId7" Type="http://schemas.openxmlformats.org/officeDocument/2006/relationships/image" Target="../media/image45.sv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png"/><Relationship Id="rId5" Type="http://schemas.openxmlformats.org/officeDocument/2006/relationships/image" Target="../media/image43.svg"/><Relationship Id="rId10" Type="http://schemas.openxmlformats.org/officeDocument/2006/relationships/image" Target="../media/image47.svg"/><Relationship Id="rId4" Type="http://schemas.openxmlformats.org/officeDocument/2006/relationships/image" Target="../media/image42.png"/><Relationship Id="rId9" Type="http://schemas.openxmlformats.org/officeDocument/2006/relationships/image" Target="../media/image4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3" Type="http://schemas.openxmlformats.org/officeDocument/2006/relationships/image" Target="../media/image41.svg"/><Relationship Id="rId7" Type="http://schemas.openxmlformats.org/officeDocument/2006/relationships/image" Target="../media/image45.sv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png"/><Relationship Id="rId5" Type="http://schemas.openxmlformats.org/officeDocument/2006/relationships/image" Target="../media/image43.svg"/><Relationship Id="rId10" Type="http://schemas.openxmlformats.org/officeDocument/2006/relationships/slide" Target="slide13.xml"/><Relationship Id="rId4" Type="http://schemas.openxmlformats.org/officeDocument/2006/relationships/image" Target="../media/image42.png"/><Relationship Id="rId9" Type="http://schemas.openxmlformats.org/officeDocument/2006/relationships/image" Target="../media/image47.sv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3" Type="http://schemas.openxmlformats.org/officeDocument/2006/relationships/image" Target="../media/image41.svg"/><Relationship Id="rId7" Type="http://schemas.openxmlformats.org/officeDocument/2006/relationships/image" Target="../media/image45.sv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png"/><Relationship Id="rId5" Type="http://schemas.openxmlformats.org/officeDocument/2006/relationships/image" Target="../media/image43.svg"/><Relationship Id="rId10" Type="http://schemas.openxmlformats.org/officeDocument/2006/relationships/slide" Target="slide3.xml"/><Relationship Id="rId4" Type="http://schemas.openxmlformats.org/officeDocument/2006/relationships/image" Target="../media/image42.png"/><Relationship Id="rId9" Type="http://schemas.openxmlformats.org/officeDocument/2006/relationships/image" Target="../media/image47.sv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3" Type="http://schemas.openxmlformats.org/officeDocument/2006/relationships/image" Target="../media/image41.svg"/><Relationship Id="rId7" Type="http://schemas.openxmlformats.org/officeDocument/2006/relationships/image" Target="../media/image45.sv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png"/><Relationship Id="rId5" Type="http://schemas.openxmlformats.org/officeDocument/2006/relationships/image" Target="../media/image43.svg"/><Relationship Id="rId10" Type="http://schemas.openxmlformats.org/officeDocument/2006/relationships/slide" Target="slide15.xml"/><Relationship Id="rId4" Type="http://schemas.openxmlformats.org/officeDocument/2006/relationships/image" Target="../media/image42.png"/><Relationship Id="rId9" Type="http://schemas.openxmlformats.org/officeDocument/2006/relationships/image" Target="../media/image47.sv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3" Type="http://schemas.openxmlformats.org/officeDocument/2006/relationships/image" Target="../media/image41.svg"/><Relationship Id="rId7" Type="http://schemas.openxmlformats.org/officeDocument/2006/relationships/image" Target="../media/image45.sv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png"/><Relationship Id="rId5" Type="http://schemas.openxmlformats.org/officeDocument/2006/relationships/image" Target="../media/image43.svg"/><Relationship Id="rId10" Type="http://schemas.openxmlformats.org/officeDocument/2006/relationships/slide" Target="slide3.xml"/><Relationship Id="rId4" Type="http://schemas.openxmlformats.org/officeDocument/2006/relationships/image" Target="../media/image42.png"/><Relationship Id="rId9" Type="http://schemas.openxmlformats.org/officeDocument/2006/relationships/image" Target="../media/image47.sv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" Target="slide17.xml"/><Relationship Id="rId3" Type="http://schemas.openxmlformats.org/officeDocument/2006/relationships/image" Target="../media/image41.svg"/><Relationship Id="rId7" Type="http://schemas.openxmlformats.org/officeDocument/2006/relationships/image" Target="../media/image45.sv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png"/><Relationship Id="rId5" Type="http://schemas.openxmlformats.org/officeDocument/2006/relationships/image" Target="../media/image43.svg"/><Relationship Id="rId4" Type="http://schemas.openxmlformats.org/officeDocument/2006/relationships/image" Target="../media/image42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image" Target="../media/image41.svg"/><Relationship Id="rId7" Type="http://schemas.openxmlformats.org/officeDocument/2006/relationships/image" Target="../media/image45.sv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png"/><Relationship Id="rId5" Type="http://schemas.openxmlformats.org/officeDocument/2006/relationships/image" Target="../media/image43.svg"/><Relationship Id="rId4" Type="http://schemas.openxmlformats.org/officeDocument/2006/relationships/image" Target="../media/image42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3" Type="http://schemas.openxmlformats.org/officeDocument/2006/relationships/image" Target="../media/image41.svg"/><Relationship Id="rId7" Type="http://schemas.openxmlformats.org/officeDocument/2006/relationships/image" Target="../media/image45.sv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png"/><Relationship Id="rId5" Type="http://schemas.openxmlformats.org/officeDocument/2006/relationships/image" Target="../media/image43.svg"/><Relationship Id="rId4" Type="http://schemas.openxmlformats.org/officeDocument/2006/relationships/image" Target="../media/image42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image" Target="../media/image41.svg"/><Relationship Id="rId7" Type="http://schemas.openxmlformats.org/officeDocument/2006/relationships/image" Target="../media/image45.sv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png"/><Relationship Id="rId5" Type="http://schemas.openxmlformats.org/officeDocument/2006/relationships/image" Target="../media/image43.svg"/><Relationship Id="rId4" Type="http://schemas.openxmlformats.org/officeDocument/2006/relationships/image" Target="../media/image4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13" Type="http://schemas.openxmlformats.org/officeDocument/2006/relationships/image" Target="../media/image23.svg"/><Relationship Id="rId3" Type="http://schemas.openxmlformats.org/officeDocument/2006/relationships/image" Target="../media/image15.svg"/><Relationship Id="rId7" Type="http://schemas.openxmlformats.org/officeDocument/2006/relationships/image" Target="../media/image19.svg"/><Relationship Id="rId12" Type="http://schemas.openxmlformats.org/officeDocument/2006/relationships/image" Target="../media/image22.png"/><Relationship Id="rId17" Type="http://schemas.openxmlformats.org/officeDocument/2006/relationships/image" Target="../media/image27.svg"/><Relationship Id="rId2" Type="http://schemas.openxmlformats.org/officeDocument/2006/relationships/image" Target="../media/image14.png"/><Relationship Id="rId16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11" Type="http://schemas.openxmlformats.org/officeDocument/2006/relationships/image" Target="../media/image21.svg"/><Relationship Id="rId5" Type="http://schemas.openxmlformats.org/officeDocument/2006/relationships/image" Target="../media/image17.svg"/><Relationship Id="rId15" Type="http://schemas.openxmlformats.org/officeDocument/2006/relationships/image" Target="../media/image25.svg"/><Relationship Id="rId10" Type="http://schemas.openxmlformats.org/officeDocument/2006/relationships/image" Target="../media/image20.png"/><Relationship Id="rId4" Type="http://schemas.openxmlformats.org/officeDocument/2006/relationships/image" Target="../media/image16.png"/><Relationship Id="rId9" Type="http://schemas.openxmlformats.org/officeDocument/2006/relationships/image" Target="../media/image2.svg"/><Relationship Id="rId14" Type="http://schemas.openxmlformats.org/officeDocument/2006/relationships/image" Target="../media/image24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3" Type="http://schemas.openxmlformats.org/officeDocument/2006/relationships/image" Target="../media/image41.svg"/><Relationship Id="rId7" Type="http://schemas.openxmlformats.org/officeDocument/2006/relationships/image" Target="../media/image45.sv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png"/><Relationship Id="rId5" Type="http://schemas.openxmlformats.org/officeDocument/2006/relationships/image" Target="../media/image43.svg"/><Relationship Id="rId4" Type="http://schemas.openxmlformats.org/officeDocument/2006/relationships/image" Target="../media/image42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image" Target="../media/image41.svg"/><Relationship Id="rId7" Type="http://schemas.openxmlformats.org/officeDocument/2006/relationships/image" Target="../media/image45.sv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png"/><Relationship Id="rId5" Type="http://schemas.openxmlformats.org/officeDocument/2006/relationships/image" Target="../media/image43.svg"/><Relationship Id="rId4" Type="http://schemas.openxmlformats.org/officeDocument/2006/relationships/image" Target="../media/image42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slide" Target="slide23.xml"/><Relationship Id="rId3" Type="http://schemas.openxmlformats.org/officeDocument/2006/relationships/image" Target="../media/image49.svg"/><Relationship Id="rId7" Type="http://schemas.openxmlformats.org/officeDocument/2006/relationships/image" Target="../media/image53.sv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2.png"/><Relationship Id="rId5" Type="http://schemas.openxmlformats.org/officeDocument/2006/relationships/image" Target="../media/image51.svg"/><Relationship Id="rId4" Type="http://schemas.openxmlformats.org/officeDocument/2006/relationships/image" Target="../media/image50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image" Target="../media/image49.svg"/><Relationship Id="rId7" Type="http://schemas.openxmlformats.org/officeDocument/2006/relationships/image" Target="../media/image53.sv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2.png"/><Relationship Id="rId5" Type="http://schemas.openxmlformats.org/officeDocument/2006/relationships/image" Target="../media/image51.svg"/><Relationship Id="rId4" Type="http://schemas.openxmlformats.org/officeDocument/2006/relationships/image" Target="../media/image50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slide" Target="slide25.xml"/><Relationship Id="rId3" Type="http://schemas.openxmlformats.org/officeDocument/2006/relationships/image" Target="../media/image49.svg"/><Relationship Id="rId7" Type="http://schemas.openxmlformats.org/officeDocument/2006/relationships/image" Target="../media/image53.sv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2.png"/><Relationship Id="rId5" Type="http://schemas.openxmlformats.org/officeDocument/2006/relationships/image" Target="../media/image51.svg"/><Relationship Id="rId4" Type="http://schemas.openxmlformats.org/officeDocument/2006/relationships/image" Target="../media/image50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image" Target="../media/image49.svg"/><Relationship Id="rId7" Type="http://schemas.openxmlformats.org/officeDocument/2006/relationships/image" Target="../media/image53.sv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2.png"/><Relationship Id="rId5" Type="http://schemas.openxmlformats.org/officeDocument/2006/relationships/image" Target="../media/image51.svg"/><Relationship Id="rId4" Type="http://schemas.openxmlformats.org/officeDocument/2006/relationships/image" Target="../media/image50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slide" Target="slide27.xml"/><Relationship Id="rId3" Type="http://schemas.openxmlformats.org/officeDocument/2006/relationships/image" Target="../media/image49.svg"/><Relationship Id="rId7" Type="http://schemas.openxmlformats.org/officeDocument/2006/relationships/image" Target="../media/image53.sv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2.png"/><Relationship Id="rId5" Type="http://schemas.openxmlformats.org/officeDocument/2006/relationships/image" Target="../media/image51.svg"/><Relationship Id="rId4" Type="http://schemas.openxmlformats.org/officeDocument/2006/relationships/image" Target="../media/image50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image" Target="../media/image49.svg"/><Relationship Id="rId7" Type="http://schemas.openxmlformats.org/officeDocument/2006/relationships/image" Target="../media/image53.sv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2.png"/><Relationship Id="rId5" Type="http://schemas.openxmlformats.org/officeDocument/2006/relationships/image" Target="../media/image51.svg"/><Relationship Id="rId4" Type="http://schemas.openxmlformats.org/officeDocument/2006/relationships/image" Target="../media/image50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svg"/><Relationship Id="rId3" Type="http://schemas.openxmlformats.org/officeDocument/2006/relationships/image" Target="../media/image55.svg"/><Relationship Id="rId7" Type="http://schemas.openxmlformats.org/officeDocument/2006/relationships/image" Target="../media/image58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7.xml"/><Relationship Id="rId6" Type="http://schemas.openxmlformats.org/officeDocument/2006/relationships/slide" Target="slide29.xml"/><Relationship Id="rId5" Type="http://schemas.openxmlformats.org/officeDocument/2006/relationships/image" Target="../media/image57.svg"/><Relationship Id="rId4" Type="http://schemas.openxmlformats.org/officeDocument/2006/relationships/image" Target="../media/image56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image" Target="../media/image55.svg"/><Relationship Id="rId7" Type="http://schemas.openxmlformats.org/officeDocument/2006/relationships/image" Target="../media/image59.sv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8.png"/><Relationship Id="rId5" Type="http://schemas.openxmlformats.org/officeDocument/2006/relationships/image" Target="../media/image57.svg"/><Relationship Id="rId4" Type="http://schemas.openxmlformats.org/officeDocument/2006/relationships/image" Target="../media/image56.png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5.svg"/><Relationship Id="rId18" Type="http://schemas.openxmlformats.org/officeDocument/2006/relationships/slide" Target="slide32.xml"/><Relationship Id="rId26" Type="http://schemas.openxmlformats.org/officeDocument/2006/relationships/slide" Target="slide16.xml"/><Relationship Id="rId39" Type="http://schemas.openxmlformats.org/officeDocument/2006/relationships/image" Target="../media/image18.png"/><Relationship Id="rId21" Type="http://schemas.openxmlformats.org/officeDocument/2006/relationships/slide" Target="slide18.xml"/><Relationship Id="rId34" Type="http://schemas.openxmlformats.org/officeDocument/2006/relationships/slide" Target="slide40.xml"/><Relationship Id="rId42" Type="http://schemas.openxmlformats.org/officeDocument/2006/relationships/image" Target="../media/image23.svg"/><Relationship Id="rId7" Type="http://schemas.openxmlformats.org/officeDocument/2006/relationships/image" Target="../media/image25.svg"/><Relationship Id="rId2" Type="http://schemas.openxmlformats.org/officeDocument/2006/relationships/image" Target="../media/image28.png"/><Relationship Id="rId16" Type="http://schemas.openxmlformats.org/officeDocument/2006/relationships/slide" Target="slide20.xml"/><Relationship Id="rId20" Type="http://schemas.openxmlformats.org/officeDocument/2006/relationships/slide" Target="slide12.xml"/><Relationship Id="rId29" Type="http://schemas.openxmlformats.org/officeDocument/2006/relationships/slide" Target="slide38.xml"/><Relationship Id="rId41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11" Type="http://schemas.openxmlformats.org/officeDocument/2006/relationships/image" Target="../media/image17.svg"/><Relationship Id="rId24" Type="http://schemas.openxmlformats.org/officeDocument/2006/relationships/slide" Target="slide4.xml"/><Relationship Id="rId32" Type="http://schemas.openxmlformats.org/officeDocument/2006/relationships/slide" Target="slide42.xml"/><Relationship Id="rId37" Type="http://schemas.openxmlformats.org/officeDocument/2006/relationships/image" Target="../media/image38.png"/><Relationship Id="rId40" Type="http://schemas.openxmlformats.org/officeDocument/2006/relationships/image" Target="../media/image19.svg"/><Relationship Id="rId5" Type="http://schemas.openxmlformats.org/officeDocument/2006/relationships/image" Target="../media/image31.svg"/><Relationship Id="rId15" Type="http://schemas.openxmlformats.org/officeDocument/2006/relationships/slide" Target="slide14.xml"/><Relationship Id="rId23" Type="http://schemas.openxmlformats.org/officeDocument/2006/relationships/slide" Target="slide30.xml"/><Relationship Id="rId28" Type="http://schemas.openxmlformats.org/officeDocument/2006/relationships/slide" Target="slide28.xml"/><Relationship Id="rId36" Type="http://schemas.openxmlformats.org/officeDocument/2006/relationships/image" Target="../media/image37.svg"/><Relationship Id="rId10" Type="http://schemas.openxmlformats.org/officeDocument/2006/relationships/image" Target="../media/image16.png"/><Relationship Id="rId19" Type="http://schemas.openxmlformats.org/officeDocument/2006/relationships/slide" Target="slide6.xml"/><Relationship Id="rId31" Type="http://schemas.openxmlformats.org/officeDocument/2006/relationships/slide" Target="slide36.xml"/><Relationship Id="rId4" Type="http://schemas.openxmlformats.org/officeDocument/2006/relationships/image" Target="../media/image30.png"/><Relationship Id="rId9" Type="http://schemas.openxmlformats.org/officeDocument/2006/relationships/image" Target="../media/image33.svg"/><Relationship Id="rId14" Type="http://schemas.openxmlformats.org/officeDocument/2006/relationships/slide" Target="slide8.xml"/><Relationship Id="rId22" Type="http://schemas.openxmlformats.org/officeDocument/2006/relationships/slide" Target="slide24.xml"/><Relationship Id="rId27" Type="http://schemas.openxmlformats.org/officeDocument/2006/relationships/slide" Target="slide22.xml"/><Relationship Id="rId30" Type="http://schemas.openxmlformats.org/officeDocument/2006/relationships/slide" Target="slide44.xml"/><Relationship Id="rId35" Type="http://schemas.openxmlformats.org/officeDocument/2006/relationships/image" Target="../media/image36.png"/><Relationship Id="rId43" Type="http://schemas.openxmlformats.org/officeDocument/2006/relationships/slide" Target="slide46.xml"/><Relationship Id="rId8" Type="http://schemas.openxmlformats.org/officeDocument/2006/relationships/image" Target="../media/image32.png"/><Relationship Id="rId3" Type="http://schemas.openxmlformats.org/officeDocument/2006/relationships/image" Target="../media/image29.svg"/><Relationship Id="rId12" Type="http://schemas.openxmlformats.org/officeDocument/2006/relationships/image" Target="../media/image34.png"/><Relationship Id="rId17" Type="http://schemas.openxmlformats.org/officeDocument/2006/relationships/slide" Target="slide26.xml"/><Relationship Id="rId25" Type="http://schemas.openxmlformats.org/officeDocument/2006/relationships/slide" Target="slide10.xml"/><Relationship Id="rId33" Type="http://schemas.openxmlformats.org/officeDocument/2006/relationships/slide" Target="slide34.xml"/><Relationship Id="rId38" Type="http://schemas.openxmlformats.org/officeDocument/2006/relationships/image" Target="../media/image39.svg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slide" Target="slide31.xml"/><Relationship Id="rId3" Type="http://schemas.openxmlformats.org/officeDocument/2006/relationships/image" Target="../media/image59.svg"/><Relationship Id="rId7" Type="http://schemas.openxmlformats.org/officeDocument/2006/relationships/image" Target="../media/image57.sv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6.png"/><Relationship Id="rId5" Type="http://schemas.openxmlformats.org/officeDocument/2006/relationships/image" Target="../media/image55.svg"/><Relationship Id="rId4" Type="http://schemas.openxmlformats.org/officeDocument/2006/relationships/image" Target="../media/image54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image" Target="../media/image59.svg"/><Relationship Id="rId7" Type="http://schemas.openxmlformats.org/officeDocument/2006/relationships/image" Target="../media/image57.sv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6.png"/><Relationship Id="rId5" Type="http://schemas.openxmlformats.org/officeDocument/2006/relationships/image" Target="../media/image55.svg"/><Relationship Id="rId4" Type="http://schemas.openxmlformats.org/officeDocument/2006/relationships/image" Target="../media/image54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slide" Target="slide33.xml"/><Relationship Id="rId3" Type="http://schemas.openxmlformats.org/officeDocument/2006/relationships/image" Target="../media/image59.svg"/><Relationship Id="rId7" Type="http://schemas.openxmlformats.org/officeDocument/2006/relationships/image" Target="../media/image57.sv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6.png"/><Relationship Id="rId5" Type="http://schemas.openxmlformats.org/officeDocument/2006/relationships/image" Target="../media/image55.svg"/><Relationship Id="rId4" Type="http://schemas.openxmlformats.org/officeDocument/2006/relationships/image" Target="../media/image54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image" Target="../media/image59.svg"/><Relationship Id="rId7" Type="http://schemas.openxmlformats.org/officeDocument/2006/relationships/image" Target="../media/image57.sv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6.png"/><Relationship Id="rId5" Type="http://schemas.openxmlformats.org/officeDocument/2006/relationships/image" Target="../media/image55.svg"/><Relationship Id="rId4" Type="http://schemas.openxmlformats.org/officeDocument/2006/relationships/image" Target="../media/image54.pn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svg"/><Relationship Id="rId3" Type="http://schemas.openxmlformats.org/officeDocument/2006/relationships/image" Target="../media/image60.png"/><Relationship Id="rId7" Type="http://schemas.openxmlformats.org/officeDocument/2006/relationships/image" Target="../media/image64.png"/><Relationship Id="rId2" Type="http://schemas.openxmlformats.org/officeDocument/2006/relationships/slide" Target="slide3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3.svg"/><Relationship Id="rId5" Type="http://schemas.openxmlformats.org/officeDocument/2006/relationships/image" Target="../media/image62.png"/><Relationship Id="rId10" Type="http://schemas.openxmlformats.org/officeDocument/2006/relationships/image" Target="../media/image49.svg"/><Relationship Id="rId4" Type="http://schemas.openxmlformats.org/officeDocument/2006/relationships/image" Target="../media/image61.svg"/><Relationship Id="rId9" Type="http://schemas.openxmlformats.org/officeDocument/2006/relationships/image" Target="../media/image48.png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3" Type="http://schemas.openxmlformats.org/officeDocument/2006/relationships/image" Target="../media/image61.svg"/><Relationship Id="rId7" Type="http://schemas.openxmlformats.org/officeDocument/2006/relationships/image" Target="../media/image65.sv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4.png"/><Relationship Id="rId5" Type="http://schemas.openxmlformats.org/officeDocument/2006/relationships/image" Target="../media/image63.svg"/><Relationship Id="rId10" Type="http://schemas.openxmlformats.org/officeDocument/2006/relationships/slide" Target="slide3.xml"/><Relationship Id="rId4" Type="http://schemas.openxmlformats.org/officeDocument/2006/relationships/image" Target="../media/image62.png"/><Relationship Id="rId9" Type="http://schemas.openxmlformats.org/officeDocument/2006/relationships/image" Target="../media/image49.sv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image" Target="../media/image65.svg"/><Relationship Id="rId7" Type="http://schemas.openxmlformats.org/officeDocument/2006/relationships/image" Target="../media/image63.sv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2.png"/><Relationship Id="rId5" Type="http://schemas.openxmlformats.org/officeDocument/2006/relationships/image" Target="../media/image49.svg"/><Relationship Id="rId10" Type="http://schemas.openxmlformats.org/officeDocument/2006/relationships/slide" Target="slide37.xml"/><Relationship Id="rId4" Type="http://schemas.openxmlformats.org/officeDocument/2006/relationships/image" Target="../media/image48.png"/><Relationship Id="rId9" Type="http://schemas.openxmlformats.org/officeDocument/2006/relationships/image" Target="../media/image61.svg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image" Target="../media/image65.svg"/><Relationship Id="rId7" Type="http://schemas.openxmlformats.org/officeDocument/2006/relationships/image" Target="../media/image63.sv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2.png"/><Relationship Id="rId5" Type="http://schemas.openxmlformats.org/officeDocument/2006/relationships/image" Target="../media/image49.svg"/><Relationship Id="rId10" Type="http://schemas.openxmlformats.org/officeDocument/2006/relationships/slide" Target="slide3.xml"/><Relationship Id="rId4" Type="http://schemas.openxmlformats.org/officeDocument/2006/relationships/image" Target="../media/image48.png"/><Relationship Id="rId9" Type="http://schemas.openxmlformats.org/officeDocument/2006/relationships/image" Target="../media/image61.svg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image" Target="../media/image65.svg"/><Relationship Id="rId7" Type="http://schemas.openxmlformats.org/officeDocument/2006/relationships/image" Target="../media/image63.sv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2.png"/><Relationship Id="rId5" Type="http://schemas.openxmlformats.org/officeDocument/2006/relationships/image" Target="../media/image49.svg"/><Relationship Id="rId10" Type="http://schemas.openxmlformats.org/officeDocument/2006/relationships/slide" Target="slide39.xml"/><Relationship Id="rId4" Type="http://schemas.openxmlformats.org/officeDocument/2006/relationships/image" Target="../media/image48.png"/><Relationship Id="rId9" Type="http://schemas.openxmlformats.org/officeDocument/2006/relationships/image" Target="../media/image61.svg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image" Target="../media/image65.svg"/><Relationship Id="rId7" Type="http://schemas.openxmlformats.org/officeDocument/2006/relationships/image" Target="../media/image63.sv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2.png"/><Relationship Id="rId5" Type="http://schemas.openxmlformats.org/officeDocument/2006/relationships/image" Target="../media/image49.svg"/><Relationship Id="rId10" Type="http://schemas.openxmlformats.org/officeDocument/2006/relationships/slide" Target="slide3.xml"/><Relationship Id="rId4" Type="http://schemas.openxmlformats.org/officeDocument/2006/relationships/image" Target="../media/image48.png"/><Relationship Id="rId9" Type="http://schemas.openxmlformats.org/officeDocument/2006/relationships/image" Target="../media/image61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3" Type="http://schemas.openxmlformats.org/officeDocument/2006/relationships/image" Target="../media/image41.svg"/><Relationship Id="rId7" Type="http://schemas.openxmlformats.org/officeDocument/2006/relationships/image" Target="../media/image45.sv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png"/><Relationship Id="rId5" Type="http://schemas.openxmlformats.org/officeDocument/2006/relationships/image" Target="../media/image43.svg"/><Relationship Id="rId4" Type="http://schemas.openxmlformats.org/officeDocument/2006/relationships/image" Target="../media/image42.png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svg"/><Relationship Id="rId3" Type="http://schemas.openxmlformats.org/officeDocument/2006/relationships/image" Target="../media/image66.png"/><Relationship Id="rId7" Type="http://schemas.openxmlformats.org/officeDocument/2006/relationships/image" Target="../media/image68.png"/><Relationship Id="rId2" Type="http://schemas.openxmlformats.org/officeDocument/2006/relationships/slide" Target="slide4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svg"/><Relationship Id="rId5" Type="http://schemas.openxmlformats.org/officeDocument/2006/relationships/image" Target="../media/image40.png"/><Relationship Id="rId10" Type="http://schemas.openxmlformats.org/officeDocument/2006/relationships/image" Target="../media/image71.svg"/><Relationship Id="rId4" Type="http://schemas.openxmlformats.org/officeDocument/2006/relationships/image" Target="../media/image67.svg"/><Relationship Id="rId9" Type="http://schemas.openxmlformats.org/officeDocument/2006/relationships/image" Target="../media/image70.png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png"/><Relationship Id="rId3" Type="http://schemas.openxmlformats.org/officeDocument/2006/relationships/image" Target="../media/image67.svg"/><Relationship Id="rId7" Type="http://schemas.openxmlformats.org/officeDocument/2006/relationships/image" Target="../media/image69.svg"/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8.png"/><Relationship Id="rId5" Type="http://schemas.openxmlformats.org/officeDocument/2006/relationships/image" Target="../media/image41.svg"/><Relationship Id="rId10" Type="http://schemas.openxmlformats.org/officeDocument/2006/relationships/slide" Target="slide3.xml"/><Relationship Id="rId4" Type="http://schemas.openxmlformats.org/officeDocument/2006/relationships/image" Target="../media/image40.png"/><Relationship Id="rId9" Type="http://schemas.openxmlformats.org/officeDocument/2006/relationships/image" Target="../media/image71.svg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71.svg"/><Relationship Id="rId7" Type="http://schemas.openxmlformats.org/officeDocument/2006/relationships/image" Target="../media/image67.sv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6.png"/><Relationship Id="rId5" Type="http://schemas.openxmlformats.org/officeDocument/2006/relationships/image" Target="../media/image69.svg"/><Relationship Id="rId10" Type="http://schemas.openxmlformats.org/officeDocument/2006/relationships/slide" Target="slide43.xml"/><Relationship Id="rId4" Type="http://schemas.openxmlformats.org/officeDocument/2006/relationships/image" Target="../media/image68.png"/><Relationship Id="rId9" Type="http://schemas.openxmlformats.org/officeDocument/2006/relationships/image" Target="../media/image41.svg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71.svg"/><Relationship Id="rId7" Type="http://schemas.openxmlformats.org/officeDocument/2006/relationships/image" Target="../media/image67.sv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6.png"/><Relationship Id="rId5" Type="http://schemas.openxmlformats.org/officeDocument/2006/relationships/image" Target="../media/image69.svg"/><Relationship Id="rId10" Type="http://schemas.openxmlformats.org/officeDocument/2006/relationships/slide" Target="slide3.xml"/><Relationship Id="rId4" Type="http://schemas.openxmlformats.org/officeDocument/2006/relationships/image" Target="../media/image68.png"/><Relationship Id="rId9" Type="http://schemas.openxmlformats.org/officeDocument/2006/relationships/image" Target="../media/image41.svg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71.svg"/><Relationship Id="rId7" Type="http://schemas.openxmlformats.org/officeDocument/2006/relationships/image" Target="../media/image67.sv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6.png"/><Relationship Id="rId5" Type="http://schemas.openxmlformats.org/officeDocument/2006/relationships/image" Target="../media/image69.svg"/><Relationship Id="rId10" Type="http://schemas.openxmlformats.org/officeDocument/2006/relationships/slide" Target="slide45.xml"/><Relationship Id="rId4" Type="http://schemas.openxmlformats.org/officeDocument/2006/relationships/image" Target="../media/image68.png"/><Relationship Id="rId9" Type="http://schemas.openxmlformats.org/officeDocument/2006/relationships/image" Target="../media/image41.svg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71.svg"/><Relationship Id="rId7" Type="http://schemas.openxmlformats.org/officeDocument/2006/relationships/image" Target="../media/image67.sv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6.png"/><Relationship Id="rId5" Type="http://schemas.openxmlformats.org/officeDocument/2006/relationships/image" Target="../media/image69.svg"/><Relationship Id="rId10" Type="http://schemas.openxmlformats.org/officeDocument/2006/relationships/slide" Target="slide3.xml"/><Relationship Id="rId4" Type="http://schemas.openxmlformats.org/officeDocument/2006/relationships/image" Target="../media/image68.png"/><Relationship Id="rId9" Type="http://schemas.openxmlformats.org/officeDocument/2006/relationships/image" Target="../media/image41.svg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image" Target="../media/image41.svg"/><Relationship Id="rId7" Type="http://schemas.openxmlformats.org/officeDocument/2006/relationships/image" Target="../media/image45.sv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png"/><Relationship Id="rId5" Type="http://schemas.openxmlformats.org/officeDocument/2006/relationships/image" Target="../media/image43.svg"/><Relationship Id="rId4" Type="http://schemas.openxmlformats.org/officeDocument/2006/relationships/image" Target="../media/image4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3" Type="http://schemas.openxmlformats.org/officeDocument/2006/relationships/image" Target="../media/image41.svg"/><Relationship Id="rId7" Type="http://schemas.openxmlformats.org/officeDocument/2006/relationships/image" Target="../media/image45.sv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png"/><Relationship Id="rId5" Type="http://schemas.openxmlformats.org/officeDocument/2006/relationships/image" Target="../media/image43.svg"/><Relationship Id="rId4" Type="http://schemas.openxmlformats.org/officeDocument/2006/relationships/image" Target="../media/image4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image" Target="../media/image41.svg"/><Relationship Id="rId7" Type="http://schemas.openxmlformats.org/officeDocument/2006/relationships/image" Target="../media/image45.sv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png"/><Relationship Id="rId5" Type="http://schemas.openxmlformats.org/officeDocument/2006/relationships/image" Target="../media/image43.svg"/><Relationship Id="rId4" Type="http://schemas.openxmlformats.org/officeDocument/2006/relationships/image" Target="../media/image4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image" Target="../media/image41.svg"/><Relationship Id="rId7" Type="http://schemas.openxmlformats.org/officeDocument/2006/relationships/image" Target="../media/image45.sv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png"/><Relationship Id="rId5" Type="http://schemas.openxmlformats.org/officeDocument/2006/relationships/image" Target="../media/image43.svg"/><Relationship Id="rId4" Type="http://schemas.openxmlformats.org/officeDocument/2006/relationships/image" Target="../media/image4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image" Target="../media/image41.svg"/><Relationship Id="rId7" Type="http://schemas.openxmlformats.org/officeDocument/2006/relationships/image" Target="../media/image45.sv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png"/><Relationship Id="rId5" Type="http://schemas.openxmlformats.org/officeDocument/2006/relationships/image" Target="../media/image43.svg"/><Relationship Id="rId4" Type="http://schemas.openxmlformats.org/officeDocument/2006/relationships/image" Target="../media/image4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D4B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1016685" y="4689919"/>
            <a:ext cx="3556327" cy="3365174"/>
          </a:xfrm>
          <a:custGeom>
            <a:avLst/>
            <a:gdLst/>
            <a:ahLst/>
            <a:cxnLst/>
            <a:rect l="l" t="t" r="r" b="b"/>
            <a:pathLst>
              <a:path w="3556327" h="3365174">
                <a:moveTo>
                  <a:pt x="0" y="0"/>
                </a:moveTo>
                <a:lnTo>
                  <a:pt x="3556326" y="0"/>
                </a:lnTo>
                <a:lnTo>
                  <a:pt x="3556326" y="3365174"/>
                </a:lnTo>
                <a:lnTo>
                  <a:pt x="0" y="336517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 rot="-10800000">
            <a:off x="4210615" y="3335347"/>
            <a:ext cx="9866769" cy="5661059"/>
          </a:xfrm>
          <a:custGeom>
            <a:avLst/>
            <a:gdLst/>
            <a:ahLst/>
            <a:cxnLst/>
            <a:rect l="l" t="t" r="r" b="b"/>
            <a:pathLst>
              <a:path w="9866769" h="5661059">
                <a:moveTo>
                  <a:pt x="0" y="0"/>
                </a:moveTo>
                <a:lnTo>
                  <a:pt x="9866770" y="0"/>
                </a:lnTo>
                <a:lnTo>
                  <a:pt x="9866770" y="5661059"/>
                </a:lnTo>
                <a:lnTo>
                  <a:pt x="0" y="566105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 rot="5837746">
            <a:off x="7023195" y="8451489"/>
            <a:ext cx="3085535" cy="3409431"/>
          </a:xfrm>
          <a:custGeom>
            <a:avLst/>
            <a:gdLst/>
            <a:ahLst/>
            <a:cxnLst/>
            <a:rect l="l" t="t" r="r" b="b"/>
            <a:pathLst>
              <a:path w="3085535" h="3409431">
                <a:moveTo>
                  <a:pt x="0" y="0"/>
                </a:moveTo>
                <a:lnTo>
                  <a:pt x="3085535" y="0"/>
                </a:lnTo>
                <a:lnTo>
                  <a:pt x="3085535" y="3409430"/>
                </a:lnTo>
                <a:lnTo>
                  <a:pt x="0" y="340943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 rot="-1549239">
            <a:off x="15211572" y="6061118"/>
            <a:ext cx="4095456" cy="3987951"/>
          </a:xfrm>
          <a:custGeom>
            <a:avLst/>
            <a:gdLst/>
            <a:ahLst/>
            <a:cxnLst/>
            <a:rect l="l" t="t" r="r" b="b"/>
            <a:pathLst>
              <a:path w="4095456" h="3987951">
                <a:moveTo>
                  <a:pt x="0" y="0"/>
                </a:moveTo>
                <a:lnTo>
                  <a:pt x="4095456" y="0"/>
                </a:lnTo>
                <a:lnTo>
                  <a:pt x="4095456" y="3987950"/>
                </a:lnTo>
                <a:lnTo>
                  <a:pt x="0" y="39879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 rot="2167791">
            <a:off x="13142554" y="-791708"/>
            <a:ext cx="3987874" cy="2975951"/>
          </a:xfrm>
          <a:custGeom>
            <a:avLst/>
            <a:gdLst/>
            <a:ahLst/>
            <a:cxnLst/>
            <a:rect l="l" t="t" r="r" b="b"/>
            <a:pathLst>
              <a:path w="3987874" h="2975951">
                <a:moveTo>
                  <a:pt x="0" y="0"/>
                </a:moveTo>
                <a:lnTo>
                  <a:pt x="3987874" y="0"/>
                </a:lnTo>
                <a:lnTo>
                  <a:pt x="3987874" y="2975951"/>
                </a:lnTo>
                <a:lnTo>
                  <a:pt x="0" y="297595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 rot="870143">
            <a:off x="1765535" y="-1000080"/>
            <a:ext cx="3670463" cy="3037308"/>
          </a:xfrm>
          <a:custGeom>
            <a:avLst/>
            <a:gdLst/>
            <a:ahLst/>
            <a:cxnLst/>
            <a:rect l="l" t="t" r="r" b="b"/>
            <a:pathLst>
              <a:path w="3670463" h="3037308">
                <a:moveTo>
                  <a:pt x="0" y="0"/>
                </a:moveTo>
                <a:lnTo>
                  <a:pt x="3670463" y="0"/>
                </a:lnTo>
                <a:lnTo>
                  <a:pt x="3670463" y="3037308"/>
                </a:lnTo>
                <a:lnTo>
                  <a:pt x="0" y="3037308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 rot="-10800000">
            <a:off x="4210615" y="1028700"/>
            <a:ext cx="9866769" cy="5661059"/>
          </a:xfrm>
          <a:custGeom>
            <a:avLst/>
            <a:gdLst/>
            <a:ahLst/>
            <a:cxnLst/>
            <a:rect l="l" t="t" r="r" b="b"/>
            <a:pathLst>
              <a:path w="9866769" h="5661059">
                <a:moveTo>
                  <a:pt x="0" y="0"/>
                </a:moveTo>
                <a:lnTo>
                  <a:pt x="9866770" y="0"/>
                </a:lnTo>
                <a:lnTo>
                  <a:pt x="9866770" y="5661059"/>
                </a:lnTo>
                <a:lnTo>
                  <a:pt x="0" y="566105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234803" y="209144"/>
            <a:ext cx="2732370" cy="974247"/>
          </a:xfrm>
          <a:custGeom>
            <a:avLst/>
            <a:gdLst/>
            <a:ahLst/>
            <a:cxnLst/>
            <a:rect l="l" t="t" r="r" b="b"/>
            <a:pathLst>
              <a:path w="2732370" h="974247">
                <a:moveTo>
                  <a:pt x="0" y="0"/>
                </a:moveTo>
                <a:lnTo>
                  <a:pt x="2732370" y="0"/>
                </a:lnTo>
                <a:lnTo>
                  <a:pt x="2732370" y="974247"/>
                </a:lnTo>
                <a:lnTo>
                  <a:pt x="0" y="974247"/>
                </a:lnTo>
                <a:lnTo>
                  <a:pt x="0" y="0"/>
                </a:lnTo>
                <a:close/>
              </a:path>
            </a:pathLst>
          </a:custGeom>
          <a:blipFill>
            <a:blip r:embed="rId1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TextBox 10"/>
          <p:cNvSpPr txBox="1"/>
          <p:nvPr/>
        </p:nvSpPr>
        <p:spPr>
          <a:xfrm>
            <a:off x="3600766" y="2632048"/>
            <a:ext cx="11086468" cy="34893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999"/>
              </a:lnSpc>
            </a:pPr>
            <a:r>
              <a:rPr lang="en-US" sz="9999">
                <a:solidFill>
                  <a:srgbClr val="000000"/>
                </a:solidFill>
                <a:latin typeface="Hit and Run"/>
                <a:ea typeface="Hit and Run"/>
                <a:cs typeface="Hit and Run"/>
                <a:sym typeface="Hit and Run"/>
              </a:rPr>
              <a:t>Vamos a Explorar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3600766" y="6013477"/>
            <a:ext cx="11086468" cy="14414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899"/>
              </a:lnSpc>
            </a:pPr>
            <a:r>
              <a:rPr lang="en-US" sz="8499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JEOPARDY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A9D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6902949" y="4637895"/>
            <a:ext cx="2159419" cy="2043350"/>
          </a:xfrm>
          <a:custGeom>
            <a:avLst/>
            <a:gdLst/>
            <a:ahLst/>
            <a:cxnLst/>
            <a:rect l="l" t="t" r="r" b="b"/>
            <a:pathLst>
              <a:path w="2159419" h="2043350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-543118" y="3048416"/>
            <a:ext cx="2177339" cy="2405899"/>
          </a:xfrm>
          <a:custGeom>
            <a:avLst/>
            <a:gdLst/>
            <a:ahLst/>
            <a:cxnLst/>
            <a:rect l="l" t="t" r="r" b="b"/>
            <a:pathLst>
              <a:path w="2177339" h="2405899">
                <a:moveTo>
                  <a:pt x="0" y="0"/>
                </a:moveTo>
                <a:lnTo>
                  <a:pt x="2177339" y="0"/>
                </a:lnTo>
                <a:lnTo>
                  <a:pt x="2177339" y="2405899"/>
                </a:lnTo>
                <a:lnTo>
                  <a:pt x="0" y="240589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>
            <a:off x="8604443" y="-1290963"/>
            <a:ext cx="2651933" cy="2542541"/>
          </a:xfrm>
          <a:custGeom>
            <a:avLst/>
            <a:gdLst/>
            <a:ahLst/>
            <a:cxnLst/>
            <a:rect l="l" t="t" r="r" b="b"/>
            <a:pathLst>
              <a:path w="2651933" h="2542541">
                <a:moveTo>
                  <a:pt x="0" y="0"/>
                </a:moveTo>
                <a:lnTo>
                  <a:pt x="2651934" y="0"/>
                </a:lnTo>
                <a:lnTo>
                  <a:pt x="2651934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5" name="Group 5"/>
          <p:cNvGrpSpPr/>
          <p:nvPr/>
        </p:nvGrpSpPr>
        <p:grpSpPr>
          <a:xfrm>
            <a:off x="2132226" y="1427483"/>
            <a:ext cx="14189698" cy="1505207"/>
            <a:chOff x="0" y="0"/>
            <a:chExt cx="4516360" cy="479084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516360" cy="479084"/>
            </a:xfrm>
            <a:custGeom>
              <a:avLst/>
              <a:gdLst/>
              <a:ahLst/>
              <a:cxnLst/>
              <a:rect l="l" t="t" r="r" b="b"/>
              <a:pathLst>
                <a:path w="4516360" h="479084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966076" y="1251578"/>
            <a:ext cx="14189698" cy="1493974"/>
            <a:chOff x="0" y="0"/>
            <a:chExt cx="4516360" cy="475509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4516360" cy="475509"/>
            </a:xfrm>
            <a:custGeom>
              <a:avLst/>
              <a:gdLst/>
              <a:ahLst/>
              <a:cxnLst/>
              <a:rect l="l" t="t" r="r" b="b"/>
              <a:pathLst>
                <a:path w="4516360" h="475509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canal de panamá - 5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2132226" y="3433529"/>
            <a:ext cx="14189698" cy="5150413"/>
            <a:chOff x="0" y="0"/>
            <a:chExt cx="4516360" cy="1639296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516360" cy="1639296"/>
            </a:xfrm>
            <a:custGeom>
              <a:avLst/>
              <a:gdLst/>
              <a:ahLst/>
              <a:cxnLst/>
              <a:rect l="l" t="t" r="r" b="b"/>
              <a:pathLst>
                <a:path w="4516360" h="1639296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966076" y="3314789"/>
            <a:ext cx="14189698" cy="5104594"/>
            <a:chOff x="0" y="0"/>
            <a:chExt cx="4516360" cy="162471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4516360" cy="1624713"/>
            </a:xfrm>
            <a:custGeom>
              <a:avLst/>
              <a:gdLst/>
              <a:ahLst/>
              <a:cxnLst/>
              <a:rect l="l" t="t" r="r" b="b"/>
              <a:pathLst>
                <a:path w="4516360" h="1624713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2212393" y="3467245"/>
            <a:ext cx="13697065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¿QUÉ SIGNIFICA ‘EL BARCO’?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2212393" y="4371975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What does ‘el barco’ mean?</a:t>
            </a:r>
          </a:p>
        </p:txBody>
      </p:sp>
      <p:sp>
        <p:nvSpPr>
          <p:cNvPr id="19" name="Freeform 19"/>
          <p:cNvSpPr/>
          <p:nvPr/>
        </p:nvSpPr>
        <p:spPr>
          <a:xfrm rot="5400000">
            <a:off x="5075946" y="9322243"/>
            <a:ext cx="2006046" cy="1878161"/>
          </a:xfrm>
          <a:custGeom>
            <a:avLst/>
            <a:gdLst/>
            <a:ahLst/>
            <a:cxnLst/>
            <a:rect l="l" t="t" r="r" b="b"/>
            <a:pathLst>
              <a:path w="2006046" h="1878161">
                <a:moveTo>
                  <a:pt x="0" y="0"/>
                </a:moveTo>
                <a:lnTo>
                  <a:pt x="2006046" y="0"/>
                </a:lnTo>
                <a:lnTo>
                  <a:pt x="2006046" y="1878160"/>
                </a:lnTo>
                <a:lnTo>
                  <a:pt x="0" y="187816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20" name="Group 20"/>
          <p:cNvGrpSpPr/>
          <p:nvPr/>
        </p:nvGrpSpPr>
        <p:grpSpPr>
          <a:xfrm>
            <a:off x="11903111" y="8966041"/>
            <a:ext cx="4418813" cy="651827"/>
            <a:chOff x="0" y="0"/>
            <a:chExt cx="1163803" cy="171675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1163803" cy="171675"/>
            </a:xfrm>
            <a:custGeom>
              <a:avLst/>
              <a:gdLst/>
              <a:ahLst/>
              <a:cxnLst/>
              <a:rect l="l" t="t" r="r" b="b"/>
              <a:pathLst>
                <a:path w="1163803" h="171675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10" action="ppaction://hlinksldjump"/>
                </a:rPr>
                <a:t>click for the answer</a:t>
              </a: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A9D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6902949" y="4637895"/>
            <a:ext cx="2159419" cy="2043350"/>
          </a:xfrm>
          <a:custGeom>
            <a:avLst/>
            <a:gdLst/>
            <a:ahLst/>
            <a:cxnLst/>
            <a:rect l="l" t="t" r="r" b="b"/>
            <a:pathLst>
              <a:path w="2159419" h="2043350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-543118" y="3048416"/>
            <a:ext cx="2177339" cy="2405899"/>
          </a:xfrm>
          <a:custGeom>
            <a:avLst/>
            <a:gdLst/>
            <a:ahLst/>
            <a:cxnLst/>
            <a:rect l="l" t="t" r="r" b="b"/>
            <a:pathLst>
              <a:path w="2177339" h="2405899">
                <a:moveTo>
                  <a:pt x="0" y="0"/>
                </a:moveTo>
                <a:lnTo>
                  <a:pt x="2177339" y="0"/>
                </a:lnTo>
                <a:lnTo>
                  <a:pt x="2177339" y="2405899"/>
                </a:lnTo>
                <a:lnTo>
                  <a:pt x="0" y="240589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>
            <a:off x="8604443" y="-1290963"/>
            <a:ext cx="2651933" cy="2542541"/>
          </a:xfrm>
          <a:custGeom>
            <a:avLst/>
            <a:gdLst/>
            <a:ahLst/>
            <a:cxnLst/>
            <a:rect l="l" t="t" r="r" b="b"/>
            <a:pathLst>
              <a:path w="2651933" h="2542541">
                <a:moveTo>
                  <a:pt x="0" y="0"/>
                </a:moveTo>
                <a:lnTo>
                  <a:pt x="2651934" y="0"/>
                </a:lnTo>
                <a:lnTo>
                  <a:pt x="2651934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5" name="Group 5"/>
          <p:cNvGrpSpPr/>
          <p:nvPr/>
        </p:nvGrpSpPr>
        <p:grpSpPr>
          <a:xfrm>
            <a:off x="2132226" y="1427483"/>
            <a:ext cx="14189698" cy="1505207"/>
            <a:chOff x="0" y="0"/>
            <a:chExt cx="4516360" cy="479084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516360" cy="479084"/>
            </a:xfrm>
            <a:custGeom>
              <a:avLst/>
              <a:gdLst/>
              <a:ahLst/>
              <a:cxnLst/>
              <a:rect l="l" t="t" r="r" b="b"/>
              <a:pathLst>
                <a:path w="4516360" h="479084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966076" y="1251578"/>
            <a:ext cx="14189698" cy="1493974"/>
            <a:chOff x="0" y="0"/>
            <a:chExt cx="4516360" cy="475509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4516360" cy="475509"/>
            </a:xfrm>
            <a:custGeom>
              <a:avLst/>
              <a:gdLst/>
              <a:ahLst/>
              <a:cxnLst/>
              <a:rect l="l" t="t" r="r" b="b"/>
              <a:pathLst>
                <a:path w="4516360" h="475509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canal de panamá - 5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2132226" y="3433529"/>
            <a:ext cx="14189698" cy="5150413"/>
            <a:chOff x="0" y="0"/>
            <a:chExt cx="4516360" cy="1639296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516360" cy="1639296"/>
            </a:xfrm>
            <a:custGeom>
              <a:avLst/>
              <a:gdLst/>
              <a:ahLst/>
              <a:cxnLst/>
              <a:rect l="l" t="t" r="r" b="b"/>
              <a:pathLst>
                <a:path w="4516360" h="1639296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966076" y="3314789"/>
            <a:ext cx="14189698" cy="5104594"/>
            <a:chOff x="0" y="0"/>
            <a:chExt cx="4516360" cy="162471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4516360" cy="1624713"/>
            </a:xfrm>
            <a:custGeom>
              <a:avLst/>
              <a:gdLst/>
              <a:ahLst/>
              <a:cxnLst/>
              <a:rect l="l" t="t" r="r" b="b"/>
              <a:pathLst>
                <a:path w="4516360" h="1624713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11903111" y="8966041"/>
            <a:ext cx="4418813" cy="651827"/>
            <a:chOff x="0" y="0"/>
            <a:chExt cx="1163803" cy="171675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1163803" cy="171675"/>
            </a:xfrm>
            <a:custGeom>
              <a:avLst/>
              <a:gdLst/>
              <a:ahLst/>
              <a:cxnLst/>
              <a:rect l="l" t="t" r="r" b="b"/>
              <a:pathLst>
                <a:path w="1163803" h="171675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return to game board</a:t>
              </a:r>
            </a:p>
          </p:txBody>
        </p:sp>
      </p:grpSp>
      <p:sp>
        <p:nvSpPr>
          <p:cNvPr id="20" name="TextBox 20"/>
          <p:cNvSpPr txBox="1"/>
          <p:nvPr/>
        </p:nvSpPr>
        <p:spPr>
          <a:xfrm>
            <a:off x="2212393" y="3467245"/>
            <a:ext cx="13697065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¿QUÉ SIGNIFICA ‘EL BARCO’?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2212393" y="4371975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What does ‘el barco’ mean?</a:t>
            </a:r>
          </a:p>
        </p:txBody>
      </p:sp>
      <p:sp>
        <p:nvSpPr>
          <p:cNvPr id="22" name="Freeform 22"/>
          <p:cNvSpPr/>
          <p:nvPr/>
        </p:nvSpPr>
        <p:spPr>
          <a:xfrm rot="5400000">
            <a:off x="5075946" y="9322243"/>
            <a:ext cx="2006046" cy="1878161"/>
          </a:xfrm>
          <a:custGeom>
            <a:avLst/>
            <a:gdLst/>
            <a:ahLst/>
            <a:cxnLst/>
            <a:rect l="l" t="t" r="r" b="b"/>
            <a:pathLst>
              <a:path w="2006046" h="1878161">
                <a:moveTo>
                  <a:pt x="0" y="0"/>
                </a:moveTo>
                <a:lnTo>
                  <a:pt x="2006046" y="0"/>
                </a:lnTo>
                <a:lnTo>
                  <a:pt x="2006046" y="1878160"/>
                </a:lnTo>
                <a:lnTo>
                  <a:pt x="0" y="1878160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3" name="TextBox 23"/>
          <p:cNvSpPr txBox="1"/>
          <p:nvPr/>
        </p:nvSpPr>
        <p:spPr>
          <a:xfrm>
            <a:off x="2295467" y="6141838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C70D39"/>
                </a:solidFill>
                <a:latin typeface="Sniglet"/>
                <a:ea typeface="Sniglet"/>
                <a:cs typeface="Sniglet"/>
                <a:sym typeface="Sniglet"/>
              </a:rPr>
              <a:t>Ship/Boat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A9D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6902949" y="4637895"/>
            <a:ext cx="2159419" cy="2043350"/>
          </a:xfrm>
          <a:custGeom>
            <a:avLst/>
            <a:gdLst/>
            <a:ahLst/>
            <a:cxnLst/>
            <a:rect l="l" t="t" r="r" b="b"/>
            <a:pathLst>
              <a:path w="2159419" h="2043350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-543118" y="3048416"/>
            <a:ext cx="2177339" cy="2405899"/>
          </a:xfrm>
          <a:custGeom>
            <a:avLst/>
            <a:gdLst/>
            <a:ahLst/>
            <a:cxnLst/>
            <a:rect l="l" t="t" r="r" b="b"/>
            <a:pathLst>
              <a:path w="2177339" h="2405899">
                <a:moveTo>
                  <a:pt x="0" y="0"/>
                </a:moveTo>
                <a:lnTo>
                  <a:pt x="2177339" y="0"/>
                </a:lnTo>
                <a:lnTo>
                  <a:pt x="2177339" y="2405899"/>
                </a:lnTo>
                <a:lnTo>
                  <a:pt x="0" y="240589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>
            <a:off x="8604443" y="-1290963"/>
            <a:ext cx="2651933" cy="2542541"/>
          </a:xfrm>
          <a:custGeom>
            <a:avLst/>
            <a:gdLst/>
            <a:ahLst/>
            <a:cxnLst/>
            <a:rect l="l" t="t" r="r" b="b"/>
            <a:pathLst>
              <a:path w="2651933" h="2542541">
                <a:moveTo>
                  <a:pt x="0" y="0"/>
                </a:moveTo>
                <a:lnTo>
                  <a:pt x="2651934" y="0"/>
                </a:lnTo>
                <a:lnTo>
                  <a:pt x="2651934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5" name="Group 5"/>
          <p:cNvGrpSpPr/>
          <p:nvPr/>
        </p:nvGrpSpPr>
        <p:grpSpPr>
          <a:xfrm>
            <a:off x="2132226" y="1427483"/>
            <a:ext cx="14189698" cy="1505207"/>
            <a:chOff x="0" y="0"/>
            <a:chExt cx="4516360" cy="479084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516360" cy="479084"/>
            </a:xfrm>
            <a:custGeom>
              <a:avLst/>
              <a:gdLst/>
              <a:ahLst/>
              <a:cxnLst/>
              <a:rect l="l" t="t" r="r" b="b"/>
              <a:pathLst>
                <a:path w="4516360" h="479084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966076" y="1251578"/>
            <a:ext cx="14189698" cy="1493974"/>
            <a:chOff x="0" y="0"/>
            <a:chExt cx="4516360" cy="475509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4516360" cy="475509"/>
            </a:xfrm>
            <a:custGeom>
              <a:avLst/>
              <a:gdLst/>
              <a:ahLst/>
              <a:cxnLst/>
              <a:rect l="l" t="t" r="r" b="b"/>
              <a:pathLst>
                <a:path w="4516360" h="475509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canal de panamá - 10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2132226" y="3433529"/>
            <a:ext cx="14189698" cy="5150413"/>
            <a:chOff x="0" y="0"/>
            <a:chExt cx="4516360" cy="1639296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516360" cy="1639296"/>
            </a:xfrm>
            <a:custGeom>
              <a:avLst/>
              <a:gdLst/>
              <a:ahLst/>
              <a:cxnLst/>
              <a:rect l="l" t="t" r="r" b="b"/>
              <a:pathLst>
                <a:path w="4516360" h="1639296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966076" y="3314789"/>
            <a:ext cx="14189698" cy="5104594"/>
            <a:chOff x="0" y="0"/>
            <a:chExt cx="4516360" cy="162471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4516360" cy="1624713"/>
            </a:xfrm>
            <a:custGeom>
              <a:avLst/>
              <a:gdLst/>
              <a:ahLst/>
              <a:cxnLst/>
              <a:rect l="l" t="t" r="r" b="b"/>
              <a:pathLst>
                <a:path w="4516360" h="1624713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3465220" y="3394075"/>
            <a:ext cx="11357559" cy="1749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¿CUÁL ES LA DIFERENCIA ENTRE ‘GRANDE’ Y ‘PEQUEÑO’?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2295467" y="5095561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What is the difference between ‘grande’ y ‘pequeño?</a:t>
            </a:r>
          </a:p>
        </p:txBody>
      </p:sp>
      <p:sp>
        <p:nvSpPr>
          <p:cNvPr id="19" name="Freeform 19"/>
          <p:cNvSpPr/>
          <p:nvPr/>
        </p:nvSpPr>
        <p:spPr>
          <a:xfrm rot="5400000">
            <a:off x="5075946" y="9322243"/>
            <a:ext cx="2006046" cy="1878161"/>
          </a:xfrm>
          <a:custGeom>
            <a:avLst/>
            <a:gdLst/>
            <a:ahLst/>
            <a:cxnLst/>
            <a:rect l="l" t="t" r="r" b="b"/>
            <a:pathLst>
              <a:path w="2006046" h="1878161">
                <a:moveTo>
                  <a:pt x="0" y="0"/>
                </a:moveTo>
                <a:lnTo>
                  <a:pt x="2006046" y="0"/>
                </a:lnTo>
                <a:lnTo>
                  <a:pt x="2006046" y="1878160"/>
                </a:lnTo>
                <a:lnTo>
                  <a:pt x="0" y="187816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20" name="Group 20"/>
          <p:cNvGrpSpPr/>
          <p:nvPr/>
        </p:nvGrpSpPr>
        <p:grpSpPr>
          <a:xfrm>
            <a:off x="11903111" y="8966041"/>
            <a:ext cx="4418813" cy="651827"/>
            <a:chOff x="0" y="0"/>
            <a:chExt cx="1163803" cy="171675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1163803" cy="171675"/>
            </a:xfrm>
            <a:custGeom>
              <a:avLst/>
              <a:gdLst/>
              <a:ahLst/>
              <a:cxnLst/>
              <a:rect l="l" t="t" r="r" b="b"/>
              <a:pathLst>
                <a:path w="1163803" h="171675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10" action="ppaction://hlinksldjump"/>
                </a:rPr>
                <a:t>click for the answer</a:t>
              </a: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A9D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6902949" y="4637895"/>
            <a:ext cx="2159419" cy="2043350"/>
          </a:xfrm>
          <a:custGeom>
            <a:avLst/>
            <a:gdLst/>
            <a:ahLst/>
            <a:cxnLst/>
            <a:rect l="l" t="t" r="r" b="b"/>
            <a:pathLst>
              <a:path w="2159419" h="2043350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-543118" y="3048416"/>
            <a:ext cx="2177339" cy="2405899"/>
          </a:xfrm>
          <a:custGeom>
            <a:avLst/>
            <a:gdLst/>
            <a:ahLst/>
            <a:cxnLst/>
            <a:rect l="l" t="t" r="r" b="b"/>
            <a:pathLst>
              <a:path w="2177339" h="2405899">
                <a:moveTo>
                  <a:pt x="0" y="0"/>
                </a:moveTo>
                <a:lnTo>
                  <a:pt x="2177339" y="0"/>
                </a:lnTo>
                <a:lnTo>
                  <a:pt x="2177339" y="2405899"/>
                </a:lnTo>
                <a:lnTo>
                  <a:pt x="0" y="240589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>
            <a:off x="8604443" y="-1290963"/>
            <a:ext cx="2651933" cy="2542541"/>
          </a:xfrm>
          <a:custGeom>
            <a:avLst/>
            <a:gdLst/>
            <a:ahLst/>
            <a:cxnLst/>
            <a:rect l="l" t="t" r="r" b="b"/>
            <a:pathLst>
              <a:path w="2651933" h="2542541">
                <a:moveTo>
                  <a:pt x="0" y="0"/>
                </a:moveTo>
                <a:lnTo>
                  <a:pt x="2651934" y="0"/>
                </a:lnTo>
                <a:lnTo>
                  <a:pt x="2651934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5" name="Group 5"/>
          <p:cNvGrpSpPr/>
          <p:nvPr/>
        </p:nvGrpSpPr>
        <p:grpSpPr>
          <a:xfrm>
            <a:off x="2132226" y="1427483"/>
            <a:ext cx="14189698" cy="1505207"/>
            <a:chOff x="0" y="0"/>
            <a:chExt cx="4516360" cy="479084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516360" cy="479084"/>
            </a:xfrm>
            <a:custGeom>
              <a:avLst/>
              <a:gdLst/>
              <a:ahLst/>
              <a:cxnLst/>
              <a:rect l="l" t="t" r="r" b="b"/>
              <a:pathLst>
                <a:path w="4516360" h="479084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966076" y="1251578"/>
            <a:ext cx="14189698" cy="1493974"/>
            <a:chOff x="0" y="0"/>
            <a:chExt cx="4516360" cy="475509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4516360" cy="475509"/>
            </a:xfrm>
            <a:custGeom>
              <a:avLst/>
              <a:gdLst/>
              <a:ahLst/>
              <a:cxnLst/>
              <a:rect l="l" t="t" r="r" b="b"/>
              <a:pathLst>
                <a:path w="4516360" h="475509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canal de panamá - 10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2132226" y="3433529"/>
            <a:ext cx="14189698" cy="5150413"/>
            <a:chOff x="0" y="0"/>
            <a:chExt cx="4516360" cy="1639296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516360" cy="1639296"/>
            </a:xfrm>
            <a:custGeom>
              <a:avLst/>
              <a:gdLst/>
              <a:ahLst/>
              <a:cxnLst/>
              <a:rect l="l" t="t" r="r" b="b"/>
              <a:pathLst>
                <a:path w="4516360" h="1639296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966076" y="3314789"/>
            <a:ext cx="14189698" cy="5104594"/>
            <a:chOff x="0" y="0"/>
            <a:chExt cx="4516360" cy="162471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4516360" cy="1624713"/>
            </a:xfrm>
            <a:custGeom>
              <a:avLst/>
              <a:gdLst/>
              <a:ahLst/>
              <a:cxnLst/>
              <a:rect l="l" t="t" r="r" b="b"/>
              <a:pathLst>
                <a:path w="4516360" h="1624713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3465220" y="3394075"/>
            <a:ext cx="11357559" cy="1749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¿CUÁL ES LA DIFERENCIA ENTRE ‘GRANDE’ Y ‘PEQUEÑO’?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2295467" y="5095561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What is the difference between ‘grande’ y ‘pequeño?</a:t>
            </a:r>
          </a:p>
        </p:txBody>
      </p:sp>
      <p:sp>
        <p:nvSpPr>
          <p:cNvPr id="19" name="Freeform 19"/>
          <p:cNvSpPr/>
          <p:nvPr/>
        </p:nvSpPr>
        <p:spPr>
          <a:xfrm rot="5400000">
            <a:off x="5075946" y="9322243"/>
            <a:ext cx="2006046" cy="1878161"/>
          </a:xfrm>
          <a:custGeom>
            <a:avLst/>
            <a:gdLst/>
            <a:ahLst/>
            <a:cxnLst/>
            <a:rect l="l" t="t" r="r" b="b"/>
            <a:pathLst>
              <a:path w="2006046" h="1878161">
                <a:moveTo>
                  <a:pt x="0" y="0"/>
                </a:moveTo>
                <a:lnTo>
                  <a:pt x="2006046" y="0"/>
                </a:lnTo>
                <a:lnTo>
                  <a:pt x="2006046" y="1878160"/>
                </a:lnTo>
                <a:lnTo>
                  <a:pt x="0" y="187816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20" name="Group 20"/>
          <p:cNvGrpSpPr/>
          <p:nvPr/>
        </p:nvGrpSpPr>
        <p:grpSpPr>
          <a:xfrm>
            <a:off x="11903111" y="8966041"/>
            <a:ext cx="4418813" cy="651827"/>
            <a:chOff x="0" y="0"/>
            <a:chExt cx="1163803" cy="171675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1163803" cy="171675"/>
            </a:xfrm>
            <a:custGeom>
              <a:avLst/>
              <a:gdLst/>
              <a:ahLst/>
              <a:cxnLst/>
              <a:rect l="l" t="t" r="r" b="b"/>
              <a:pathLst>
                <a:path w="1163803" h="171675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10" action="ppaction://hlinksldjump"/>
                </a:rPr>
                <a:t>return to game board</a:t>
              </a:r>
            </a:p>
          </p:txBody>
        </p:sp>
      </p:grpSp>
      <p:sp>
        <p:nvSpPr>
          <p:cNvPr id="23" name="TextBox 23"/>
          <p:cNvSpPr txBox="1"/>
          <p:nvPr/>
        </p:nvSpPr>
        <p:spPr>
          <a:xfrm>
            <a:off x="2295467" y="6595520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C70D39"/>
                </a:solidFill>
                <a:latin typeface="Sniglet"/>
                <a:ea typeface="Sniglet"/>
                <a:cs typeface="Sniglet"/>
                <a:sym typeface="Sniglet"/>
              </a:rPr>
              <a:t>‘Grande’ is big and ‘pequeño’ is small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A9D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6902949" y="4637895"/>
            <a:ext cx="2159419" cy="2043350"/>
          </a:xfrm>
          <a:custGeom>
            <a:avLst/>
            <a:gdLst/>
            <a:ahLst/>
            <a:cxnLst/>
            <a:rect l="l" t="t" r="r" b="b"/>
            <a:pathLst>
              <a:path w="2159419" h="2043350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-543118" y="3048416"/>
            <a:ext cx="2177339" cy="2405899"/>
          </a:xfrm>
          <a:custGeom>
            <a:avLst/>
            <a:gdLst/>
            <a:ahLst/>
            <a:cxnLst/>
            <a:rect l="l" t="t" r="r" b="b"/>
            <a:pathLst>
              <a:path w="2177339" h="2405899">
                <a:moveTo>
                  <a:pt x="0" y="0"/>
                </a:moveTo>
                <a:lnTo>
                  <a:pt x="2177339" y="0"/>
                </a:lnTo>
                <a:lnTo>
                  <a:pt x="2177339" y="2405899"/>
                </a:lnTo>
                <a:lnTo>
                  <a:pt x="0" y="240589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>
            <a:off x="8604443" y="-1290963"/>
            <a:ext cx="2651933" cy="2542541"/>
          </a:xfrm>
          <a:custGeom>
            <a:avLst/>
            <a:gdLst/>
            <a:ahLst/>
            <a:cxnLst/>
            <a:rect l="l" t="t" r="r" b="b"/>
            <a:pathLst>
              <a:path w="2651933" h="2542541">
                <a:moveTo>
                  <a:pt x="0" y="0"/>
                </a:moveTo>
                <a:lnTo>
                  <a:pt x="2651934" y="0"/>
                </a:lnTo>
                <a:lnTo>
                  <a:pt x="2651934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5" name="Group 5"/>
          <p:cNvGrpSpPr/>
          <p:nvPr/>
        </p:nvGrpSpPr>
        <p:grpSpPr>
          <a:xfrm>
            <a:off x="2132226" y="1427483"/>
            <a:ext cx="14189698" cy="1505207"/>
            <a:chOff x="0" y="0"/>
            <a:chExt cx="4516360" cy="479084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516360" cy="479084"/>
            </a:xfrm>
            <a:custGeom>
              <a:avLst/>
              <a:gdLst/>
              <a:ahLst/>
              <a:cxnLst/>
              <a:rect l="l" t="t" r="r" b="b"/>
              <a:pathLst>
                <a:path w="4516360" h="479084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966076" y="1251578"/>
            <a:ext cx="14189698" cy="1493974"/>
            <a:chOff x="0" y="0"/>
            <a:chExt cx="4516360" cy="475509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4516360" cy="475509"/>
            </a:xfrm>
            <a:custGeom>
              <a:avLst/>
              <a:gdLst/>
              <a:ahLst/>
              <a:cxnLst/>
              <a:rect l="l" t="t" r="r" b="b"/>
              <a:pathLst>
                <a:path w="4516360" h="475509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canal de panamá - 20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2132226" y="3433529"/>
            <a:ext cx="14189698" cy="5150413"/>
            <a:chOff x="0" y="0"/>
            <a:chExt cx="4516360" cy="1639296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516360" cy="1639296"/>
            </a:xfrm>
            <a:custGeom>
              <a:avLst/>
              <a:gdLst/>
              <a:ahLst/>
              <a:cxnLst/>
              <a:rect l="l" t="t" r="r" b="b"/>
              <a:pathLst>
                <a:path w="4516360" h="1639296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966076" y="3314789"/>
            <a:ext cx="14189698" cy="5104594"/>
            <a:chOff x="0" y="0"/>
            <a:chExt cx="4516360" cy="162471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4516360" cy="1624713"/>
            </a:xfrm>
            <a:custGeom>
              <a:avLst/>
              <a:gdLst/>
              <a:ahLst/>
              <a:cxnLst/>
              <a:rect l="l" t="t" r="r" b="b"/>
              <a:pathLst>
                <a:path w="4516360" h="1624713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2212393" y="3767178"/>
            <a:ext cx="13697065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¿CÓMO SE DICE ‘TAKE A PICTURE’ EN ESPAÑOL?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2295467" y="4716503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How do you say ‘take a picture’ in Spanish?</a:t>
            </a:r>
          </a:p>
        </p:txBody>
      </p:sp>
      <p:sp>
        <p:nvSpPr>
          <p:cNvPr id="19" name="Freeform 19"/>
          <p:cNvSpPr/>
          <p:nvPr/>
        </p:nvSpPr>
        <p:spPr>
          <a:xfrm rot="5400000">
            <a:off x="5075946" y="9322243"/>
            <a:ext cx="2006046" cy="1878161"/>
          </a:xfrm>
          <a:custGeom>
            <a:avLst/>
            <a:gdLst/>
            <a:ahLst/>
            <a:cxnLst/>
            <a:rect l="l" t="t" r="r" b="b"/>
            <a:pathLst>
              <a:path w="2006046" h="1878161">
                <a:moveTo>
                  <a:pt x="0" y="0"/>
                </a:moveTo>
                <a:lnTo>
                  <a:pt x="2006046" y="0"/>
                </a:lnTo>
                <a:lnTo>
                  <a:pt x="2006046" y="1878160"/>
                </a:lnTo>
                <a:lnTo>
                  <a:pt x="0" y="187816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20" name="Group 20"/>
          <p:cNvGrpSpPr/>
          <p:nvPr/>
        </p:nvGrpSpPr>
        <p:grpSpPr>
          <a:xfrm>
            <a:off x="11903111" y="8966041"/>
            <a:ext cx="4418813" cy="651827"/>
            <a:chOff x="0" y="0"/>
            <a:chExt cx="1163803" cy="171675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1163803" cy="171675"/>
            </a:xfrm>
            <a:custGeom>
              <a:avLst/>
              <a:gdLst/>
              <a:ahLst/>
              <a:cxnLst/>
              <a:rect l="l" t="t" r="r" b="b"/>
              <a:pathLst>
                <a:path w="1163803" h="171675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10" action="ppaction://hlinksldjump"/>
                </a:rPr>
                <a:t>click for the answer</a:t>
              </a: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A9D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6902949" y="4637895"/>
            <a:ext cx="2159419" cy="2043350"/>
          </a:xfrm>
          <a:custGeom>
            <a:avLst/>
            <a:gdLst/>
            <a:ahLst/>
            <a:cxnLst/>
            <a:rect l="l" t="t" r="r" b="b"/>
            <a:pathLst>
              <a:path w="2159419" h="2043350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-543118" y="3048416"/>
            <a:ext cx="2177339" cy="2405899"/>
          </a:xfrm>
          <a:custGeom>
            <a:avLst/>
            <a:gdLst/>
            <a:ahLst/>
            <a:cxnLst/>
            <a:rect l="l" t="t" r="r" b="b"/>
            <a:pathLst>
              <a:path w="2177339" h="2405899">
                <a:moveTo>
                  <a:pt x="0" y="0"/>
                </a:moveTo>
                <a:lnTo>
                  <a:pt x="2177339" y="0"/>
                </a:lnTo>
                <a:lnTo>
                  <a:pt x="2177339" y="2405899"/>
                </a:lnTo>
                <a:lnTo>
                  <a:pt x="0" y="240589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>
            <a:off x="8604443" y="-1290963"/>
            <a:ext cx="2651933" cy="2542541"/>
          </a:xfrm>
          <a:custGeom>
            <a:avLst/>
            <a:gdLst/>
            <a:ahLst/>
            <a:cxnLst/>
            <a:rect l="l" t="t" r="r" b="b"/>
            <a:pathLst>
              <a:path w="2651933" h="2542541">
                <a:moveTo>
                  <a:pt x="0" y="0"/>
                </a:moveTo>
                <a:lnTo>
                  <a:pt x="2651934" y="0"/>
                </a:lnTo>
                <a:lnTo>
                  <a:pt x="2651934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5" name="Group 5"/>
          <p:cNvGrpSpPr/>
          <p:nvPr/>
        </p:nvGrpSpPr>
        <p:grpSpPr>
          <a:xfrm>
            <a:off x="2132226" y="1427483"/>
            <a:ext cx="14189698" cy="1505207"/>
            <a:chOff x="0" y="0"/>
            <a:chExt cx="4516360" cy="479084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516360" cy="479084"/>
            </a:xfrm>
            <a:custGeom>
              <a:avLst/>
              <a:gdLst/>
              <a:ahLst/>
              <a:cxnLst/>
              <a:rect l="l" t="t" r="r" b="b"/>
              <a:pathLst>
                <a:path w="4516360" h="479084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966076" y="1251578"/>
            <a:ext cx="14189698" cy="1493974"/>
            <a:chOff x="0" y="0"/>
            <a:chExt cx="4516360" cy="475509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4516360" cy="475509"/>
            </a:xfrm>
            <a:custGeom>
              <a:avLst/>
              <a:gdLst/>
              <a:ahLst/>
              <a:cxnLst/>
              <a:rect l="l" t="t" r="r" b="b"/>
              <a:pathLst>
                <a:path w="4516360" h="475509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canal de panamá - 20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2132226" y="3433529"/>
            <a:ext cx="14189698" cy="5150413"/>
            <a:chOff x="0" y="0"/>
            <a:chExt cx="4516360" cy="1639296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516360" cy="1639296"/>
            </a:xfrm>
            <a:custGeom>
              <a:avLst/>
              <a:gdLst/>
              <a:ahLst/>
              <a:cxnLst/>
              <a:rect l="l" t="t" r="r" b="b"/>
              <a:pathLst>
                <a:path w="4516360" h="1639296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966076" y="3314789"/>
            <a:ext cx="14189698" cy="5104594"/>
            <a:chOff x="0" y="0"/>
            <a:chExt cx="4516360" cy="162471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4516360" cy="1624713"/>
            </a:xfrm>
            <a:custGeom>
              <a:avLst/>
              <a:gdLst/>
              <a:ahLst/>
              <a:cxnLst/>
              <a:rect l="l" t="t" r="r" b="b"/>
              <a:pathLst>
                <a:path w="4516360" h="1624713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2212393" y="3767178"/>
            <a:ext cx="13697065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¿CÓMO SE DICE ‘TAKE A PICTURE’ EN ESPAÑOL?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2295467" y="4716503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How do you say ‘take a picture’ in Spanish?</a:t>
            </a:r>
          </a:p>
        </p:txBody>
      </p:sp>
      <p:sp>
        <p:nvSpPr>
          <p:cNvPr id="19" name="Freeform 19"/>
          <p:cNvSpPr/>
          <p:nvPr/>
        </p:nvSpPr>
        <p:spPr>
          <a:xfrm rot="5400000">
            <a:off x="5075946" y="9322243"/>
            <a:ext cx="2006046" cy="1878161"/>
          </a:xfrm>
          <a:custGeom>
            <a:avLst/>
            <a:gdLst/>
            <a:ahLst/>
            <a:cxnLst/>
            <a:rect l="l" t="t" r="r" b="b"/>
            <a:pathLst>
              <a:path w="2006046" h="1878161">
                <a:moveTo>
                  <a:pt x="0" y="0"/>
                </a:moveTo>
                <a:lnTo>
                  <a:pt x="2006046" y="0"/>
                </a:lnTo>
                <a:lnTo>
                  <a:pt x="2006046" y="1878160"/>
                </a:lnTo>
                <a:lnTo>
                  <a:pt x="0" y="187816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20" name="Group 20"/>
          <p:cNvGrpSpPr/>
          <p:nvPr/>
        </p:nvGrpSpPr>
        <p:grpSpPr>
          <a:xfrm>
            <a:off x="11903111" y="8966041"/>
            <a:ext cx="4418813" cy="651827"/>
            <a:chOff x="0" y="0"/>
            <a:chExt cx="1163803" cy="171675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1163803" cy="171675"/>
            </a:xfrm>
            <a:custGeom>
              <a:avLst/>
              <a:gdLst/>
              <a:ahLst/>
              <a:cxnLst/>
              <a:rect l="l" t="t" r="r" b="b"/>
              <a:pathLst>
                <a:path w="1163803" h="171675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10" action="ppaction://hlinksldjump"/>
                </a:rPr>
                <a:t>return to game board</a:t>
              </a:r>
            </a:p>
          </p:txBody>
        </p:sp>
      </p:grpSp>
      <p:sp>
        <p:nvSpPr>
          <p:cNvPr id="23" name="TextBox 23"/>
          <p:cNvSpPr txBox="1"/>
          <p:nvPr/>
        </p:nvSpPr>
        <p:spPr>
          <a:xfrm>
            <a:off x="2295467" y="6345277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C70D39"/>
                </a:solidFill>
                <a:latin typeface="Sniglet"/>
                <a:ea typeface="Sniglet"/>
                <a:cs typeface="Sniglet"/>
                <a:sym typeface="Sniglet"/>
              </a:rPr>
              <a:t>Sacar una foto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0A7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439600" y="-355665"/>
            <a:ext cx="2159419" cy="2043350"/>
          </a:xfrm>
          <a:custGeom>
            <a:avLst/>
            <a:gdLst/>
            <a:ahLst/>
            <a:cxnLst/>
            <a:rect l="l" t="t" r="r" b="b"/>
            <a:pathLst>
              <a:path w="2159419" h="2043350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16745705" y="3940550"/>
            <a:ext cx="2177339" cy="2405899"/>
          </a:xfrm>
          <a:custGeom>
            <a:avLst/>
            <a:gdLst/>
            <a:ahLst/>
            <a:cxnLst/>
            <a:rect l="l" t="t" r="r" b="b"/>
            <a:pathLst>
              <a:path w="2177339" h="2405899">
                <a:moveTo>
                  <a:pt x="0" y="0"/>
                </a:moveTo>
                <a:lnTo>
                  <a:pt x="2177339" y="0"/>
                </a:lnTo>
                <a:lnTo>
                  <a:pt x="2177339" y="2405900"/>
                </a:lnTo>
                <a:lnTo>
                  <a:pt x="0" y="24059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>
            <a:off x="-932114" y="8631452"/>
            <a:ext cx="2651933" cy="2542541"/>
          </a:xfrm>
          <a:custGeom>
            <a:avLst/>
            <a:gdLst/>
            <a:ahLst/>
            <a:cxnLst/>
            <a:rect l="l" t="t" r="r" b="b"/>
            <a:pathLst>
              <a:path w="2651933" h="2542541">
                <a:moveTo>
                  <a:pt x="0" y="0"/>
                </a:moveTo>
                <a:lnTo>
                  <a:pt x="2651933" y="0"/>
                </a:lnTo>
                <a:lnTo>
                  <a:pt x="2651933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5" name="Group 5"/>
          <p:cNvGrpSpPr/>
          <p:nvPr/>
        </p:nvGrpSpPr>
        <p:grpSpPr>
          <a:xfrm>
            <a:off x="2132226" y="1427483"/>
            <a:ext cx="14189698" cy="1505207"/>
            <a:chOff x="0" y="0"/>
            <a:chExt cx="4516360" cy="479084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516360" cy="479084"/>
            </a:xfrm>
            <a:custGeom>
              <a:avLst/>
              <a:gdLst/>
              <a:ahLst/>
              <a:cxnLst/>
              <a:rect l="l" t="t" r="r" b="b"/>
              <a:pathLst>
                <a:path w="4516360" h="479084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966076" y="1251578"/>
            <a:ext cx="14189698" cy="1493974"/>
            <a:chOff x="0" y="0"/>
            <a:chExt cx="4516360" cy="475509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4516360" cy="475509"/>
            </a:xfrm>
            <a:custGeom>
              <a:avLst/>
              <a:gdLst/>
              <a:ahLst/>
              <a:cxnLst/>
              <a:rect l="l" t="t" r="r" b="b"/>
              <a:pathLst>
                <a:path w="4516360" h="475509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centro comercial - 5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2132226" y="3433529"/>
            <a:ext cx="14189698" cy="5150413"/>
            <a:chOff x="0" y="0"/>
            <a:chExt cx="4516360" cy="1639296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516360" cy="1639296"/>
            </a:xfrm>
            <a:custGeom>
              <a:avLst/>
              <a:gdLst/>
              <a:ahLst/>
              <a:cxnLst/>
              <a:rect l="l" t="t" r="r" b="b"/>
              <a:pathLst>
                <a:path w="4516360" h="1639296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966076" y="3314789"/>
            <a:ext cx="14189698" cy="5104594"/>
            <a:chOff x="0" y="0"/>
            <a:chExt cx="4516360" cy="162471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4516360" cy="1624713"/>
            </a:xfrm>
            <a:custGeom>
              <a:avLst/>
              <a:gdLst/>
              <a:ahLst/>
              <a:cxnLst/>
              <a:rect l="l" t="t" r="r" b="b"/>
              <a:pathLst>
                <a:path w="4516360" h="1624713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2212393" y="3615746"/>
            <a:ext cx="13697065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¿CÓMO SE DICE ‘BRACELET’ EN ESPAÑOL?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2212393" y="4618087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How do you say ‘bracelet’ in Spanish?</a:t>
            </a:r>
          </a:p>
        </p:txBody>
      </p:sp>
      <p:grpSp>
        <p:nvGrpSpPr>
          <p:cNvPr id="19" name="Group 19"/>
          <p:cNvGrpSpPr/>
          <p:nvPr/>
        </p:nvGrpSpPr>
        <p:grpSpPr>
          <a:xfrm>
            <a:off x="11903111" y="8966041"/>
            <a:ext cx="4418813" cy="651827"/>
            <a:chOff x="0" y="0"/>
            <a:chExt cx="1163803" cy="171675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1163803" cy="171675"/>
            </a:xfrm>
            <a:custGeom>
              <a:avLst/>
              <a:gdLst/>
              <a:ahLst/>
              <a:cxnLst/>
              <a:rect l="l" t="t" r="r" b="b"/>
              <a:pathLst>
                <a:path w="1163803" h="171675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click for the answer</a:t>
              </a: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0A7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439600" y="-355665"/>
            <a:ext cx="2159419" cy="2043350"/>
          </a:xfrm>
          <a:custGeom>
            <a:avLst/>
            <a:gdLst/>
            <a:ahLst/>
            <a:cxnLst/>
            <a:rect l="l" t="t" r="r" b="b"/>
            <a:pathLst>
              <a:path w="2159419" h="2043350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16745705" y="3940550"/>
            <a:ext cx="2177339" cy="2405899"/>
          </a:xfrm>
          <a:custGeom>
            <a:avLst/>
            <a:gdLst/>
            <a:ahLst/>
            <a:cxnLst/>
            <a:rect l="l" t="t" r="r" b="b"/>
            <a:pathLst>
              <a:path w="2177339" h="2405899">
                <a:moveTo>
                  <a:pt x="0" y="0"/>
                </a:moveTo>
                <a:lnTo>
                  <a:pt x="2177339" y="0"/>
                </a:lnTo>
                <a:lnTo>
                  <a:pt x="2177339" y="2405900"/>
                </a:lnTo>
                <a:lnTo>
                  <a:pt x="0" y="24059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>
            <a:off x="-932114" y="8631452"/>
            <a:ext cx="2651933" cy="2542541"/>
          </a:xfrm>
          <a:custGeom>
            <a:avLst/>
            <a:gdLst/>
            <a:ahLst/>
            <a:cxnLst/>
            <a:rect l="l" t="t" r="r" b="b"/>
            <a:pathLst>
              <a:path w="2651933" h="2542541">
                <a:moveTo>
                  <a:pt x="0" y="0"/>
                </a:moveTo>
                <a:lnTo>
                  <a:pt x="2651933" y="0"/>
                </a:lnTo>
                <a:lnTo>
                  <a:pt x="2651933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5" name="Group 5"/>
          <p:cNvGrpSpPr/>
          <p:nvPr/>
        </p:nvGrpSpPr>
        <p:grpSpPr>
          <a:xfrm>
            <a:off x="2132226" y="1427483"/>
            <a:ext cx="14189698" cy="1505207"/>
            <a:chOff x="0" y="0"/>
            <a:chExt cx="4516360" cy="479084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516360" cy="479084"/>
            </a:xfrm>
            <a:custGeom>
              <a:avLst/>
              <a:gdLst/>
              <a:ahLst/>
              <a:cxnLst/>
              <a:rect l="l" t="t" r="r" b="b"/>
              <a:pathLst>
                <a:path w="4516360" h="479084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966076" y="1251578"/>
            <a:ext cx="14189698" cy="1493974"/>
            <a:chOff x="0" y="0"/>
            <a:chExt cx="4516360" cy="475509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4516360" cy="475509"/>
            </a:xfrm>
            <a:custGeom>
              <a:avLst/>
              <a:gdLst/>
              <a:ahLst/>
              <a:cxnLst/>
              <a:rect l="l" t="t" r="r" b="b"/>
              <a:pathLst>
                <a:path w="4516360" h="475509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centro comercial - 5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2132226" y="3433529"/>
            <a:ext cx="14189698" cy="5150413"/>
            <a:chOff x="0" y="0"/>
            <a:chExt cx="4516360" cy="1639296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516360" cy="1639296"/>
            </a:xfrm>
            <a:custGeom>
              <a:avLst/>
              <a:gdLst/>
              <a:ahLst/>
              <a:cxnLst/>
              <a:rect l="l" t="t" r="r" b="b"/>
              <a:pathLst>
                <a:path w="4516360" h="1639296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966076" y="3314789"/>
            <a:ext cx="14189698" cy="5104594"/>
            <a:chOff x="0" y="0"/>
            <a:chExt cx="4516360" cy="162471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4516360" cy="1624713"/>
            </a:xfrm>
            <a:custGeom>
              <a:avLst/>
              <a:gdLst/>
              <a:ahLst/>
              <a:cxnLst/>
              <a:rect l="l" t="t" r="r" b="b"/>
              <a:pathLst>
                <a:path w="4516360" h="1624713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2212393" y="3615746"/>
            <a:ext cx="13697065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¿CÓMO SE DICE ‘BRACELET’ EN ESPAÑOL?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2212393" y="4618087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How do you say ‘bracelet’ in Spanish?</a:t>
            </a:r>
          </a:p>
        </p:txBody>
      </p:sp>
      <p:grpSp>
        <p:nvGrpSpPr>
          <p:cNvPr id="19" name="Group 19"/>
          <p:cNvGrpSpPr/>
          <p:nvPr/>
        </p:nvGrpSpPr>
        <p:grpSpPr>
          <a:xfrm>
            <a:off x="11903111" y="8966041"/>
            <a:ext cx="4418813" cy="651827"/>
            <a:chOff x="0" y="0"/>
            <a:chExt cx="1163803" cy="171675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1163803" cy="171675"/>
            </a:xfrm>
            <a:custGeom>
              <a:avLst/>
              <a:gdLst/>
              <a:ahLst/>
              <a:cxnLst/>
              <a:rect l="l" t="t" r="r" b="b"/>
              <a:pathLst>
                <a:path w="1163803" h="171675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return to game board</a:t>
              </a:r>
            </a:p>
          </p:txBody>
        </p:sp>
      </p:grpSp>
      <p:sp>
        <p:nvSpPr>
          <p:cNvPr id="22" name="TextBox 22"/>
          <p:cNvSpPr txBox="1"/>
          <p:nvPr/>
        </p:nvSpPr>
        <p:spPr>
          <a:xfrm>
            <a:off x="2295467" y="6260725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C70D39"/>
                </a:solidFill>
                <a:latin typeface="Sniglet"/>
                <a:ea typeface="Sniglet"/>
                <a:cs typeface="Sniglet"/>
                <a:sym typeface="Sniglet"/>
              </a:rPr>
              <a:t>la pulsera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0A7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439600" y="-355665"/>
            <a:ext cx="2159419" cy="2043350"/>
          </a:xfrm>
          <a:custGeom>
            <a:avLst/>
            <a:gdLst/>
            <a:ahLst/>
            <a:cxnLst/>
            <a:rect l="l" t="t" r="r" b="b"/>
            <a:pathLst>
              <a:path w="2159419" h="2043350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16745705" y="3940550"/>
            <a:ext cx="2177339" cy="2405899"/>
          </a:xfrm>
          <a:custGeom>
            <a:avLst/>
            <a:gdLst/>
            <a:ahLst/>
            <a:cxnLst/>
            <a:rect l="l" t="t" r="r" b="b"/>
            <a:pathLst>
              <a:path w="2177339" h="2405899">
                <a:moveTo>
                  <a:pt x="0" y="0"/>
                </a:moveTo>
                <a:lnTo>
                  <a:pt x="2177339" y="0"/>
                </a:lnTo>
                <a:lnTo>
                  <a:pt x="2177339" y="2405900"/>
                </a:lnTo>
                <a:lnTo>
                  <a:pt x="0" y="24059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>
            <a:off x="-932114" y="8631452"/>
            <a:ext cx="2651933" cy="2542541"/>
          </a:xfrm>
          <a:custGeom>
            <a:avLst/>
            <a:gdLst/>
            <a:ahLst/>
            <a:cxnLst/>
            <a:rect l="l" t="t" r="r" b="b"/>
            <a:pathLst>
              <a:path w="2651933" h="2542541">
                <a:moveTo>
                  <a:pt x="0" y="0"/>
                </a:moveTo>
                <a:lnTo>
                  <a:pt x="2651933" y="0"/>
                </a:lnTo>
                <a:lnTo>
                  <a:pt x="2651933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5" name="Group 5"/>
          <p:cNvGrpSpPr/>
          <p:nvPr/>
        </p:nvGrpSpPr>
        <p:grpSpPr>
          <a:xfrm>
            <a:off x="2132226" y="1427483"/>
            <a:ext cx="14189698" cy="1505207"/>
            <a:chOff x="0" y="0"/>
            <a:chExt cx="4516360" cy="479084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516360" cy="479084"/>
            </a:xfrm>
            <a:custGeom>
              <a:avLst/>
              <a:gdLst/>
              <a:ahLst/>
              <a:cxnLst/>
              <a:rect l="l" t="t" r="r" b="b"/>
              <a:pathLst>
                <a:path w="4516360" h="479084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966076" y="1251578"/>
            <a:ext cx="14189698" cy="1493974"/>
            <a:chOff x="0" y="0"/>
            <a:chExt cx="4516360" cy="475509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4516360" cy="475509"/>
            </a:xfrm>
            <a:custGeom>
              <a:avLst/>
              <a:gdLst/>
              <a:ahLst/>
              <a:cxnLst/>
              <a:rect l="l" t="t" r="r" b="b"/>
              <a:pathLst>
                <a:path w="4516360" h="475509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centro comercial - 10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2132226" y="3433529"/>
            <a:ext cx="14189698" cy="5150413"/>
            <a:chOff x="0" y="0"/>
            <a:chExt cx="4516360" cy="1639296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516360" cy="1639296"/>
            </a:xfrm>
            <a:custGeom>
              <a:avLst/>
              <a:gdLst/>
              <a:ahLst/>
              <a:cxnLst/>
              <a:rect l="l" t="t" r="r" b="b"/>
              <a:pathLst>
                <a:path w="4516360" h="1639296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966076" y="3314789"/>
            <a:ext cx="14189698" cy="5104594"/>
            <a:chOff x="0" y="0"/>
            <a:chExt cx="4516360" cy="162471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4516360" cy="1624713"/>
            </a:xfrm>
            <a:custGeom>
              <a:avLst/>
              <a:gdLst/>
              <a:ahLst/>
              <a:cxnLst/>
              <a:rect l="l" t="t" r="r" b="b"/>
              <a:pathLst>
                <a:path w="4516360" h="1624713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2212393" y="3576981"/>
            <a:ext cx="13697065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COUNT TO 10 IN SPANISH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2212393" y="4533719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1, 2, 3, 4, 5, 6, 7, 8, 9, 10</a:t>
            </a:r>
          </a:p>
        </p:txBody>
      </p:sp>
      <p:grpSp>
        <p:nvGrpSpPr>
          <p:cNvPr id="19" name="Group 19"/>
          <p:cNvGrpSpPr/>
          <p:nvPr/>
        </p:nvGrpSpPr>
        <p:grpSpPr>
          <a:xfrm>
            <a:off x="11903111" y="8966041"/>
            <a:ext cx="4418813" cy="651827"/>
            <a:chOff x="0" y="0"/>
            <a:chExt cx="1163803" cy="171675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1163803" cy="171675"/>
            </a:xfrm>
            <a:custGeom>
              <a:avLst/>
              <a:gdLst/>
              <a:ahLst/>
              <a:cxnLst/>
              <a:rect l="l" t="t" r="r" b="b"/>
              <a:pathLst>
                <a:path w="1163803" h="171675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click for the answer</a:t>
              </a:r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0A7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439600" y="-355665"/>
            <a:ext cx="2159419" cy="2043350"/>
          </a:xfrm>
          <a:custGeom>
            <a:avLst/>
            <a:gdLst/>
            <a:ahLst/>
            <a:cxnLst/>
            <a:rect l="l" t="t" r="r" b="b"/>
            <a:pathLst>
              <a:path w="2159419" h="2043350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16745705" y="3940550"/>
            <a:ext cx="2177339" cy="2405899"/>
          </a:xfrm>
          <a:custGeom>
            <a:avLst/>
            <a:gdLst/>
            <a:ahLst/>
            <a:cxnLst/>
            <a:rect l="l" t="t" r="r" b="b"/>
            <a:pathLst>
              <a:path w="2177339" h="2405899">
                <a:moveTo>
                  <a:pt x="0" y="0"/>
                </a:moveTo>
                <a:lnTo>
                  <a:pt x="2177339" y="0"/>
                </a:lnTo>
                <a:lnTo>
                  <a:pt x="2177339" y="2405900"/>
                </a:lnTo>
                <a:lnTo>
                  <a:pt x="0" y="24059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>
            <a:off x="-932114" y="8631452"/>
            <a:ext cx="2651933" cy="2542541"/>
          </a:xfrm>
          <a:custGeom>
            <a:avLst/>
            <a:gdLst/>
            <a:ahLst/>
            <a:cxnLst/>
            <a:rect l="l" t="t" r="r" b="b"/>
            <a:pathLst>
              <a:path w="2651933" h="2542541">
                <a:moveTo>
                  <a:pt x="0" y="0"/>
                </a:moveTo>
                <a:lnTo>
                  <a:pt x="2651933" y="0"/>
                </a:lnTo>
                <a:lnTo>
                  <a:pt x="2651933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5" name="Group 5"/>
          <p:cNvGrpSpPr/>
          <p:nvPr/>
        </p:nvGrpSpPr>
        <p:grpSpPr>
          <a:xfrm>
            <a:off x="2132226" y="1427483"/>
            <a:ext cx="14189698" cy="1505207"/>
            <a:chOff x="0" y="0"/>
            <a:chExt cx="4516360" cy="479084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516360" cy="479084"/>
            </a:xfrm>
            <a:custGeom>
              <a:avLst/>
              <a:gdLst/>
              <a:ahLst/>
              <a:cxnLst/>
              <a:rect l="l" t="t" r="r" b="b"/>
              <a:pathLst>
                <a:path w="4516360" h="479084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966076" y="1251578"/>
            <a:ext cx="14189698" cy="1493974"/>
            <a:chOff x="0" y="0"/>
            <a:chExt cx="4516360" cy="475509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4516360" cy="475509"/>
            </a:xfrm>
            <a:custGeom>
              <a:avLst/>
              <a:gdLst/>
              <a:ahLst/>
              <a:cxnLst/>
              <a:rect l="l" t="t" r="r" b="b"/>
              <a:pathLst>
                <a:path w="4516360" h="475509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centro comercial - 10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2132226" y="3433529"/>
            <a:ext cx="14189698" cy="5150413"/>
            <a:chOff x="0" y="0"/>
            <a:chExt cx="4516360" cy="1639296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516360" cy="1639296"/>
            </a:xfrm>
            <a:custGeom>
              <a:avLst/>
              <a:gdLst/>
              <a:ahLst/>
              <a:cxnLst/>
              <a:rect l="l" t="t" r="r" b="b"/>
              <a:pathLst>
                <a:path w="4516360" h="1639296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966076" y="3314789"/>
            <a:ext cx="14189698" cy="5104594"/>
            <a:chOff x="0" y="0"/>
            <a:chExt cx="4516360" cy="162471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4516360" cy="1624713"/>
            </a:xfrm>
            <a:custGeom>
              <a:avLst/>
              <a:gdLst/>
              <a:ahLst/>
              <a:cxnLst/>
              <a:rect l="l" t="t" r="r" b="b"/>
              <a:pathLst>
                <a:path w="4516360" h="1624713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2212393" y="3576981"/>
            <a:ext cx="13697065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COUNT TO 10 IN SPANISH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2212393" y="4533719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1, 2, 3, 4, 5, 6, 7, 8, 9, 10</a:t>
            </a:r>
          </a:p>
        </p:txBody>
      </p:sp>
      <p:grpSp>
        <p:nvGrpSpPr>
          <p:cNvPr id="19" name="Group 19"/>
          <p:cNvGrpSpPr/>
          <p:nvPr/>
        </p:nvGrpSpPr>
        <p:grpSpPr>
          <a:xfrm>
            <a:off x="11903111" y="8966041"/>
            <a:ext cx="4418813" cy="651827"/>
            <a:chOff x="0" y="0"/>
            <a:chExt cx="1163803" cy="171675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1163803" cy="171675"/>
            </a:xfrm>
            <a:custGeom>
              <a:avLst/>
              <a:gdLst/>
              <a:ahLst/>
              <a:cxnLst/>
              <a:rect l="l" t="t" r="r" b="b"/>
              <a:pathLst>
                <a:path w="1163803" h="171675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return to game board</a:t>
              </a:r>
            </a:p>
          </p:txBody>
        </p:sp>
      </p:grpSp>
      <p:sp>
        <p:nvSpPr>
          <p:cNvPr id="22" name="TextBox 22"/>
          <p:cNvSpPr txBox="1"/>
          <p:nvPr/>
        </p:nvSpPr>
        <p:spPr>
          <a:xfrm>
            <a:off x="2295467" y="5971994"/>
            <a:ext cx="13697065" cy="15716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C70D39"/>
                </a:solidFill>
                <a:latin typeface="Sniglet"/>
                <a:ea typeface="Sniglet"/>
                <a:cs typeface="Sniglet"/>
                <a:sym typeface="Sniglet"/>
              </a:rPr>
              <a:t>uno, dos, tres, cuatro, cinco, </a:t>
            </a:r>
          </a:p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C70D39"/>
                </a:solidFill>
                <a:latin typeface="Sniglet"/>
                <a:ea typeface="Sniglet"/>
                <a:cs typeface="Sniglet"/>
                <a:sym typeface="Sniglet"/>
              </a:rPr>
              <a:t>seis, siete, ocho, nueve, diez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6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2617087">
            <a:off x="12386116" y="-1475790"/>
            <a:ext cx="2840895" cy="2951579"/>
          </a:xfrm>
          <a:custGeom>
            <a:avLst/>
            <a:gdLst/>
            <a:ahLst/>
            <a:cxnLst/>
            <a:rect l="l" t="t" r="r" b="b"/>
            <a:pathLst>
              <a:path w="2840895" h="2951579">
                <a:moveTo>
                  <a:pt x="0" y="0"/>
                </a:moveTo>
                <a:lnTo>
                  <a:pt x="2840895" y="0"/>
                </a:lnTo>
                <a:lnTo>
                  <a:pt x="2840895" y="2951580"/>
                </a:lnTo>
                <a:lnTo>
                  <a:pt x="0" y="295158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6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1187242" y="-636604"/>
            <a:ext cx="2804782" cy="2320957"/>
          </a:xfrm>
          <a:custGeom>
            <a:avLst/>
            <a:gdLst/>
            <a:ahLst/>
            <a:cxnLst/>
            <a:rect l="l" t="t" r="r" b="b"/>
            <a:pathLst>
              <a:path w="2804782" h="2320957">
                <a:moveTo>
                  <a:pt x="0" y="0"/>
                </a:moveTo>
                <a:lnTo>
                  <a:pt x="2804782" y="0"/>
                </a:lnTo>
                <a:lnTo>
                  <a:pt x="2804782" y="2320958"/>
                </a:lnTo>
                <a:lnTo>
                  <a:pt x="0" y="232095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60000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>
            <a:off x="7230908" y="-435563"/>
            <a:ext cx="1736583" cy="1918876"/>
          </a:xfrm>
          <a:custGeom>
            <a:avLst/>
            <a:gdLst/>
            <a:ahLst/>
            <a:cxnLst/>
            <a:rect l="l" t="t" r="r" b="b"/>
            <a:pathLst>
              <a:path w="1736583" h="1918876">
                <a:moveTo>
                  <a:pt x="0" y="0"/>
                </a:moveTo>
                <a:lnTo>
                  <a:pt x="1736582" y="0"/>
                </a:lnTo>
                <a:lnTo>
                  <a:pt x="1736582" y="1918876"/>
                </a:lnTo>
                <a:lnTo>
                  <a:pt x="0" y="191887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alphaModFix amt="60000"/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16225216" y="6948285"/>
            <a:ext cx="3477156" cy="3290259"/>
          </a:xfrm>
          <a:custGeom>
            <a:avLst/>
            <a:gdLst/>
            <a:ahLst/>
            <a:cxnLst/>
            <a:rect l="l" t="t" r="r" b="b"/>
            <a:pathLst>
              <a:path w="3477156" h="3290259">
                <a:moveTo>
                  <a:pt x="0" y="0"/>
                </a:moveTo>
                <a:lnTo>
                  <a:pt x="3477156" y="0"/>
                </a:lnTo>
                <a:lnTo>
                  <a:pt x="3477156" y="3290259"/>
                </a:lnTo>
                <a:lnTo>
                  <a:pt x="0" y="329025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alphaModFix amt="60000"/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5005800" y="9083761"/>
            <a:ext cx="1921087" cy="1604107"/>
          </a:xfrm>
          <a:custGeom>
            <a:avLst/>
            <a:gdLst/>
            <a:ahLst/>
            <a:cxnLst/>
            <a:rect l="l" t="t" r="r" b="b"/>
            <a:pathLst>
              <a:path w="1921087" h="1604107">
                <a:moveTo>
                  <a:pt x="0" y="0"/>
                </a:moveTo>
                <a:lnTo>
                  <a:pt x="1921086" y="0"/>
                </a:lnTo>
                <a:lnTo>
                  <a:pt x="1921086" y="1604107"/>
                </a:lnTo>
                <a:lnTo>
                  <a:pt x="0" y="1604107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alphaModFix amt="60000"/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 rot="3403752">
            <a:off x="-390427" y="8644432"/>
            <a:ext cx="1999399" cy="1914425"/>
          </a:xfrm>
          <a:custGeom>
            <a:avLst/>
            <a:gdLst/>
            <a:ahLst/>
            <a:cxnLst/>
            <a:rect l="l" t="t" r="r" b="b"/>
            <a:pathLst>
              <a:path w="1999399" h="1914425">
                <a:moveTo>
                  <a:pt x="0" y="0"/>
                </a:moveTo>
                <a:lnTo>
                  <a:pt x="1999399" y="0"/>
                </a:lnTo>
                <a:lnTo>
                  <a:pt x="1999399" y="1914424"/>
                </a:lnTo>
                <a:lnTo>
                  <a:pt x="0" y="191442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alphaModFix amt="60000"/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 rot="2700000">
            <a:off x="11286355" y="8926377"/>
            <a:ext cx="1736583" cy="1918876"/>
          </a:xfrm>
          <a:custGeom>
            <a:avLst/>
            <a:gdLst/>
            <a:ahLst/>
            <a:cxnLst/>
            <a:rect l="l" t="t" r="r" b="b"/>
            <a:pathLst>
              <a:path w="1736583" h="1918876">
                <a:moveTo>
                  <a:pt x="0" y="0"/>
                </a:moveTo>
                <a:lnTo>
                  <a:pt x="1736582" y="0"/>
                </a:lnTo>
                <a:lnTo>
                  <a:pt x="1736582" y="1918875"/>
                </a:lnTo>
                <a:lnTo>
                  <a:pt x="0" y="191887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alphaModFix amt="60000"/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 rot="4419109">
            <a:off x="-1053129" y="3245016"/>
            <a:ext cx="2875003" cy="2436565"/>
          </a:xfrm>
          <a:custGeom>
            <a:avLst/>
            <a:gdLst/>
            <a:ahLst/>
            <a:cxnLst/>
            <a:rect l="l" t="t" r="r" b="b"/>
            <a:pathLst>
              <a:path w="2875003" h="2436565">
                <a:moveTo>
                  <a:pt x="0" y="0"/>
                </a:moveTo>
                <a:lnTo>
                  <a:pt x="2875003" y="0"/>
                </a:lnTo>
                <a:lnTo>
                  <a:pt x="2875003" y="2436565"/>
                </a:lnTo>
                <a:lnTo>
                  <a:pt x="0" y="2436565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alphaModFix amt="60000"/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 rot="7392326">
            <a:off x="16198435" y="2577818"/>
            <a:ext cx="2121730" cy="1583341"/>
          </a:xfrm>
          <a:custGeom>
            <a:avLst/>
            <a:gdLst/>
            <a:ahLst/>
            <a:cxnLst/>
            <a:rect l="l" t="t" r="r" b="b"/>
            <a:pathLst>
              <a:path w="2121730" h="1583341">
                <a:moveTo>
                  <a:pt x="0" y="0"/>
                </a:moveTo>
                <a:lnTo>
                  <a:pt x="2121730" y="0"/>
                </a:lnTo>
                <a:lnTo>
                  <a:pt x="2121730" y="1583341"/>
                </a:lnTo>
                <a:lnTo>
                  <a:pt x="0" y="1583341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alphaModFix amt="60000"/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11" name="Group 11"/>
          <p:cNvGrpSpPr/>
          <p:nvPr/>
        </p:nvGrpSpPr>
        <p:grpSpPr>
          <a:xfrm>
            <a:off x="2132226" y="1427483"/>
            <a:ext cx="14189698" cy="1505207"/>
            <a:chOff x="0" y="0"/>
            <a:chExt cx="4516360" cy="479084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516360" cy="479084"/>
            </a:xfrm>
            <a:custGeom>
              <a:avLst/>
              <a:gdLst/>
              <a:ahLst/>
              <a:cxnLst/>
              <a:rect l="l" t="t" r="r" b="b"/>
              <a:pathLst>
                <a:path w="4516360" h="479084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966076" y="1251578"/>
            <a:ext cx="14189698" cy="1493974"/>
            <a:chOff x="0" y="0"/>
            <a:chExt cx="4516360" cy="475509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4516360" cy="475509"/>
            </a:xfrm>
            <a:custGeom>
              <a:avLst/>
              <a:gdLst/>
              <a:ahLst/>
              <a:cxnLst/>
              <a:rect l="l" t="t" r="r" b="b"/>
              <a:pathLst>
                <a:path w="4516360" h="475509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directions</a:t>
              </a:r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2132226" y="3433529"/>
            <a:ext cx="14189698" cy="5150413"/>
            <a:chOff x="0" y="0"/>
            <a:chExt cx="4516360" cy="1639296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4516360" cy="1639296"/>
            </a:xfrm>
            <a:custGeom>
              <a:avLst/>
              <a:gdLst/>
              <a:ahLst/>
              <a:cxnLst/>
              <a:rect l="l" t="t" r="r" b="b"/>
              <a:pathLst>
                <a:path w="4516360" h="1639296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1966076" y="3314789"/>
            <a:ext cx="14189698" cy="5104594"/>
            <a:chOff x="0" y="0"/>
            <a:chExt cx="4516360" cy="1624713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4516360" cy="1624713"/>
            </a:xfrm>
            <a:custGeom>
              <a:avLst/>
              <a:gdLst/>
              <a:ahLst/>
              <a:cxnLst/>
              <a:rect l="l" t="t" r="r" b="b"/>
              <a:pathLst>
                <a:path w="4516360" h="1624713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23" name="TextBox 23"/>
          <p:cNvSpPr txBox="1"/>
          <p:nvPr/>
        </p:nvSpPr>
        <p:spPr>
          <a:xfrm>
            <a:off x="2212393" y="3505345"/>
            <a:ext cx="13697065" cy="41941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863599" lvl="1" indent="-431800" algn="l">
              <a:lnSpc>
                <a:spcPts val="5599"/>
              </a:lnSpc>
              <a:buFont typeface="Arial"/>
              <a:buChar char="•"/>
            </a:pPr>
            <a:r>
              <a:rPr lang="en-US" sz="3999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Students will compete against each other in groups to see who can answer the most questions correctly.</a:t>
            </a:r>
          </a:p>
          <a:p>
            <a:pPr marL="863599" lvl="1" indent="-431800" algn="l">
              <a:lnSpc>
                <a:spcPts val="5599"/>
              </a:lnSpc>
              <a:buFont typeface="Arial"/>
              <a:buChar char="•"/>
            </a:pPr>
            <a:r>
              <a:rPr lang="en-US" sz="3999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On a whiteboard or piece of paper, keep track of points earned by each team.</a:t>
            </a:r>
          </a:p>
          <a:p>
            <a:pPr marL="863599" lvl="1" indent="-431800" algn="l">
              <a:lnSpc>
                <a:spcPts val="5599"/>
              </a:lnSpc>
              <a:buFont typeface="Arial"/>
              <a:buChar char="•"/>
            </a:pPr>
            <a:r>
              <a:rPr lang="en-US" sz="3999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The game will continue until every question has been answered.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0A7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439600" y="-355665"/>
            <a:ext cx="2159419" cy="2043350"/>
          </a:xfrm>
          <a:custGeom>
            <a:avLst/>
            <a:gdLst/>
            <a:ahLst/>
            <a:cxnLst/>
            <a:rect l="l" t="t" r="r" b="b"/>
            <a:pathLst>
              <a:path w="2159419" h="2043350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16745705" y="3940550"/>
            <a:ext cx="2177339" cy="2405899"/>
          </a:xfrm>
          <a:custGeom>
            <a:avLst/>
            <a:gdLst/>
            <a:ahLst/>
            <a:cxnLst/>
            <a:rect l="l" t="t" r="r" b="b"/>
            <a:pathLst>
              <a:path w="2177339" h="2405899">
                <a:moveTo>
                  <a:pt x="0" y="0"/>
                </a:moveTo>
                <a:lnTo>
                  <a:pt x="2177339" y="0"/>
                </a:lnTo>
                <a:lnTo>
                  <a:pt x="2177339" y="2405900"/>
                </a:lnTo>
                <a:lnTo>
                  <a:pt x="0" y="24059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>
            <a:off x="-932114" y="8631452"/>
            <a:ext cx="2651933" cy="2542541"/>
          </a:xfrm>
          <a:custGeom>
            <a:avLst/>
            <a:gdLst/>
            <a:ahLst/>
            <a:cxnLst/>
            <a:rect l="l" t="t" r="r" b="b"/>
            <a:pathLst>
              <a:path w="2651933" h="2542541">
                <a:moveTo>
                  <a:pt x="0" y="0"/>
                </a:moveTo>
                <a:lnTo>
                  <a:pt x="2651933" y="0"/>
                </a:lnTo>
                <a:lnTo>
                  <a:pt x="2651933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5" name="Group 5"/>
          <p:cNvGrpSpPr/>
          <p:nvPr/>
        </p:nvGrpSpPr>
        <p:grpSpPr>
          <a:xfrm>
            <a:off x="2132226" y="1427483"/>
            <a:ext cx="14189698" cy="1505207"/>
            <a:chOff x="0" y="0"/>
            <a:chExt cx="4516360" cy="479084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516360" cy="479084"/>
            </a:xfrm>
            <a:custGeom>
              <a:avLst/>
              <a:gdLst/>
              <a:ahLst/>
              <a:cxnLst/>
              <a:rect l="l" t="t" r="r" b="b"/>
              <a:pathLst>
                <a:path w="4516360" h="479084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966076" y="1251578"/>
            <a:ext cx="14189698" cy="1493974"/>
            <a:chOff x="0" y="0"/>
            <a:chExt cx="4516360" cy="475509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4516360" cy="475509"/>
            </a:xfrm>
            <a:custGeom>
              <a:avLst/>
              <a:gdLst/>
              <a:ahLst/>
              <a:cxnLst/>
              <a:rect l="l" t="t" r="r" b="b"/>
              <a:pathLst>
                <a:path w="4516360" h="475509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centro comercial - 20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2132226" y="3433529"/>
            <a:ext cx="14189698" cy="5150413"/>
            <a:chOff x="0" y="0"/>
            <a:chExt cx="4516360" cy="1639296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516360" cy="1639296"/>
            </a:xfrm>
            <a:custGeom>
              <a:avLst/>
              <a:gdLst/>
              <a:ahLst/>
              <a:cxnLst/>
              <a:rect l="l" t="t" r="r" b="b"/>
              <a:pathLst>
                <a:path w="4516360" h="1639296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966076" y="3314789"/>
            <a:ext cx="14189698" cy="5104594"/>
            <a:chOff x="0" y="0"/>
            <a:chExt cx="4516360" cy="162471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4516360" cy="1624713"/>
            </a:xfrm>
            <a:custGeom>
              <a:avLst/>
              <a:gdLst/>
              <a:ahLst/>
              <a:cxnLst/>
              <a:rect l="l" t="t" r="r" b="b"/>
              <a:pathLst>
                <a:path w="4516360" h="1624713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2212393" y="3480184"/>
            <a:ext cx="13697065" cy="1749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¿CÓMO SE DICE ‘HOW MUCH DOES IT COST?’ EN ESPAÑOL?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2212393" y="5237211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How do you say ‘ How much does it cost?’ in Spanish?</a:t>
            </a:r>
          </a:p>
        </p:txBody>
      </p:sp>
      <p:grpSp>
        <p:nvGrpSpPr>
          <p:cNvPr id="19" name="Group 19"/>
          <p:cNvGrpSpPr/>
          <p:nvPr/>
        </p:nvGrpSpPr>
        <p:grpSpPr>
          <a:xfrm>
            <a:off x="11903111" y="8966041"/>
            <a:ext cx="4418813" cy="651827"/>
            <a:chOff x="0" y="0"/>
            <a:chExt cx="1163803" cy="171675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1163803" cy="171675"/>
            </a:xfrm>
            <a:custGeom>
              <a:avLst/>
              <a:gdLst/>
              <a:ahLst/>
              <a:cxnLst/>
              <a:rect l="l" t="t" r="r" b="b"/>
              <a:pathLst>
                <a:path w="1163803" h="171675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click for the answer</a:t>
              </a:r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0A7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439600" y="-355665"/>
            <a:ext cx="2159419" cy="2043350"/>
          </a:xfrm>
          <a:custGeom>
            <a:avLst/>
            <a:gdLst/>
            <a:ahLst/>
            <a:cxnLst/>
            <a:rect l="l" t="t" r="r" b="b"/>
            <a:pathLst>
              <a:path w="2159419" h="2043350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16745705" y="3940550"/>
            <a:ext cx="2177339" cy="2405899"/>
          </a:xfrm>
          <a:custGeom>
            <a:avLst/>
            <a:gdLst/>
            <a:ahLst/>
            <a:cxnLst/>
            <a:rect l="l" t="t" r="r" b="b"/>
            <a:pathLst>
              <a:path w="2177339" h="2405899">
                <a:moveTo>
                  <a:pt x="0" y="0"/>
                </a:moveTo>
                <a:lnTo>
                  <a:pt x="2177339" y="0"/>
                </a:lnTo>
                <a:lnTo>
                  <a:pt x="2177339" y="2405900"/>
                </a:lnTo>
                <a:lnTo>
                  <a:pt x="0" y="24059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>
            <a:off x="-932114" y="8631452"/>
            <a:ext cx="2651933" cy="2542541"/>
          </a:xfrm>
          <a:custGeom>
            <a:avLst/>
            <a:gdLst/>
            <a:ahLst/>
            <a:cxnLst/>
            <a:rect l="l" t="t" r="r" b="b"/>
            <a:pathLst>
              <a:path w="2651933" h="2542541">
                <a:moveTo>
                  <a:pt x="0" y="0"/>
                </a:moveTo>
                <a:lnTo>
                  <a:pt x="2651933" y="0"/>
                </a:lnTo>
                <a:lnTo>
                  <a:pt x="2651933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5" name="Group 5"/>
          <p:cNvGrpSpPr/>
          <p:nvPr/>
        </p:nvGrpSpPr>
        <p:grpSpPr>
          <a:xfrm>
            <a:off x="2132226" y="1427483"/>
            <a:ext cx="14189698" cy="1505207"/>
            <a:chOff x="0" y="0"/>
            <a:chExt cx="4516360" cy="479084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516360" cy="479084"/>
            </a:xfrm>
            <a:custGeom>
              <a:avLst/>
              <a:gdLst/>
              <a:ahLst/>
              <a:cxnLst/>
              <a:rect l="l" t="t" r="r" b="b"/>
              <a:pathLst>
                <a:path w="4516360" h="479084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966076" y="1251578"/>
            <a:ext cx="14189698" cy="1493974"/>
            <a:chOff x="0" y="0"/>
            <a:chExt cx="4516360" cy="475509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4516360" cy="475509"/>
            </a:xfrm>
            <a:custGeom>
              <a:avLst/>
              <a:gdLst/>
              <a:ahLst/>
              <a:cxnLst/>
              <a:rect l="l" t="t" r="r" b="b"/>
              <a:pathLst>
                <a:path w="4516360" h="475509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centro comercial - 20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2132226" y="3433529"/>
            <a:ext cx="14189698" cy="5150413"/>
            <a:chOff x="0" y="0"/>
            <a:chExt cx="4516360" cy="1639296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516360" cy="1639296"/>
            </a:xfrm>
            <a:custGeom>
              <a:avLst/>
              <a:gdLst/>
              <a:ahLst/>
              <a:cxnLst/>
              <a:rect l="l" t="t" r="r" b="b"/>
              <a:pathLst>
                <a:path w="4516360" h="1639296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966076" y="3314789"/>
            <a:ext cx="14189698" cy="5104594"/>
            <a:chOff x="0" y="0"/>
            <a:chExt cx="4516360" cy="162471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4516360" cy="1624713"/>
            </a:xfrm>
            <a:custGeom>
              <a:avLst/>
              <a:gdLst/>
              <a:ahLst/>
              <a:cxnLst/>
              <a:rect l="l" t="t" r="r" b="b"/>
              <a:pathLst>
                <a:path w="4516360" h="1624713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2212393" y="3480184"/>
            <a:ext cx="13697065" cy="1749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¿CÓMO SE DICE ‘HOW MUCH DOES IT COST?’ EN ESPAÑOL?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2212393" y="5237211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How do you say ‘ How much does it cost?’ in Spanish?</a:t>
            </a:r>
          </a:p>
        </p:txBody>
      </p:sp>
      <p:grpSp>
        <p:nvGrpSpPr>
          <p:cNvPr id="19" name="Group 19"/>
          <p:cNvGrpSpPr/>
          <p:nvPr/>
        </p:nvGrpSpPr>
        <p:grpSpPr>
          <a:xfrm>
            <a:off x="11903111" y="8966041"/>
            <a:ext cx="4418813" cy="651827"/>
            <a:chOff x="0" y="0"/>
            <a:chExt cx="1163803" cy="171675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1163803" cy="171675"/>
            </a:xfrm>
            <a:custGeom>
              <a:avLst/>
              <a:gdLst/>
              <a:ahLst/>
              <a:cxnLst/>
              <a:rect l="l" t="t" r="r" b="b"/>
              <a:pathLst>
                <a:path w="1163803" h="171675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return to game board</a:t>
              </a:r>
            </a:p>
          </p:txBody>
        </p:sp>
      </p:grpSp>
      <p:sp>
        <p:nvSpPr>
          <p:cNvPr id="22" name="TextBox 22"/>
          <p:cNvSpPr txBox="1"/>
          <p:nvPr/>
        </p:nvSpPr>
        <p:spPr>
          <a:xfrm>
            <a:off x="2378542" y="6570710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C70D39"/>
                </a:solidFill>
                <a:latin typeface="Sniglet"/>
                <a:ea typeface="Sniglet"/>
                <a:cs typeface="Sniglet"/>
                <a:sym typeface="Sniglet"/>
              </a:rPr>
              <a:t>¿Cuánto cuesta?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D93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94817" y="4400550"/>
            <a:ext cx="2177339" cy="2405899"/>
          </a:xfrm>
          <a:custGeom>
            <a:avLst/>
            <a:gdLst/>
            <a:ahLst/>
            <a:cxnLst/>
            <a:rect l="l" t="t" r="r" b="b"/>
            <a:pathLst>
              <a:path w="2177339" h="2405899">
                <a:moveTo>
                  <a:pt x="0" y="0"/>
                </a:moveTo>
                <a:lnTo>
                  <a:pt x="2177339" y="0"/>
                </a:lnTo>
                <a:lnTo>
                  <a:pt x="2177339" y="2405899"/>
                </a:lnTo>
                <a:lnTo>
                  <a:pt x="0" y="240589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16502212" y="-669734"/>
            <a:ext cx="2784626" cy="2655837"/>
          </a:xfrm>
          <a:custGeom>
            <a:avLst/>
            <a:gdLst/>
            <a:ahLst/>
            <a:cxnLst/>
            <a:rect l="l" t="t" r="r" b="b"/>
            <a:pathLst>
              <a:path w="2784626" h="2655837">
                <a:moveTo>
                  <a:pt x="0" y="0"/>
                </a:moveTo>
                <a:lnTo>
                  <a:pt x="2784627" y="0"/>
                </a:lnTo>
                <a:lnTo>
                  <a:pt x="2784627" y="2655837"/>
                </a:lnTo>
                <a:lnTo>
                  <a:pt x="0" y="265583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>
            <a:off x="9352888" y="9258300"/>
            <a:ext cx="2232325" cy="2295450"/>
          </a:xfrm>
          <a:custGeom>
            <a:avLst/>
            <a:gdLst/>
            <a:ahLst/>
            <a:cxnLst/>
            <a:rect l="l" t="t" r="r" b="b"/>
            <a:pathLst>
              <a:path w="2232325" h="2295450">
                <a:moveTo>
                  <a:pt x="0" y="0"/>
                </a:moveTo>
                <a:lnTo>
                  <a:pt x="2232325" y="0"/>
                </a:lnTo>
                <a:lnTo>
                  <a:pt x="2232325" y="2295450"/>
                </a:lnTo>
                <a:lnTo>
                  <a:pt x="0" y="229545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5" name="Group 5"/>
          <p:cNvGrpSpPr/>
          <p:nvPr/>
        </p:nvGrpSpPr>
        <p:grpSpPr>
          <a:xfrm>
            <a:off x="2132226" y="1427483"/>
            <a:ext cx="14189698" cy="1505207"/>
            <a:chOff x="0" y="0"/>
            <a:chExt cx="4516360" cy="479084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516360" cy="479084"/>
            </a:xfrm>
            <a:custGeom>
              <a:avLst/>
              <a:gdLst/>
              <a:ahLst/>
              <a:cxnLst/>
              <a:rect l="l" t="t" r="r" b="b"/>
              <a:pathLst>
                <a:path w="4516360" h="479084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966076" y="1251578"/>
            <a:ext cx="14189698" cy="1493974"/>
            <a:chOff x="0" y="0"/>
            <a:chExt cx="4516360" cy="475509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4516360" cy="475509"/>
            </a:xfrm>
            <a:custGeom>
              <a:avLst/>
              <a:gdLst/>
              <a:ahLst/>
              <a:cxnLst/>
              <a:rect l="l" t="t" r="r" b="b"/>
              <a:pathLst>
                <a:path w="4516360" h="475509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museo - 5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2132226" y="3433529"/>
            <a:ext cx="14189698" cy="5150413"/>
            <a:chOff x="0" y="0"/>
            <a:chExt cx="4516360" cy="1639296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516360" cy="1639296"/>
            </a:xfrm>
            <a:custGeom>
              <a:avLst/>
              <a:gdLst/>
              <a:ahLst/>
              <a:cxnLst/>
              <a:rect l="l" t="t" r="r" b="b"/>
              <a:pathLst>
                <a:path w="4516360" h="1639296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966076" y="3314789"/>
            <a:ext cx="14189698" cy="5104594"/>
            <a:chOff x="0" y="0"/>
            <a:chExt cx="4516360" cy="162471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4516360" cy="1624713"/>
            </a:xfrm>
            <a:custGeom>
              <a:avLst/>
              <a:gdLst/>
              <a:ahLst/>
              <a:cxnLst/>
              <a:rect l="l" t="t" r="r" b="b"/>
              <a:pathLst>
                <a:path w="4516360" h="1624713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11903111" y="8966041"/>
            <a:ext cx="4418813" cy="651827"/>
            <a:chOff x="0" y="0"/>
            <a:chExt cx="1163803" cy="171675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1163803" cy="171675"/>
            </a:xfrm>
            <a:custGeom>
              <a:avLst/>
              <a:gdLst/>
              <a:ahLst/>
              <a:cxnLst/>
              <a:rect l="l" t="t" r="r" b="b"/>
              <a:pathLst>
                <a:path w="1163803" h="171675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click for the answer</a:t>
              </a:r>
            </a:p>
          </p:txBody>
        </p:sp>
      </p:grpSp>
      <p:sp>
        <p:nvSpPr>
          <p:cNvPr id="20" name="TextBox 20"/>
          <p:cNvSpPr txBox="1"/>
          <p:nvPr/>
        </p:nvSpPr>
        <p:spPr>
          <a:xfrm>
            <a:off x="2212393" y="3536950"/>
            <a:ext cx="13697065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¿QUÉ SIGNIFICA ‘ME ENCANTA’? 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2212393" y="4514749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What does ‘me encanta’ mean?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D93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94817" y="4400550"/>
            <a:ext cx="2177339" cy="2405899"/>
          </a:xfrm>
          <a:custGeom>
            <a:avLst/>
            <a:gdLst/>
            <a:ahLst/>
            <a:cxnLst/>
            <a:rect l="l" t="t" r="r" b="b"/>
            <a:pathLst>
              <a:path w="2177339" h="2405899">
                <a:moveTo>
                  <a:pt x="0" y="0"/>
                </a:moveTo>
                <a:lnTo>
                  <a:pt x="2177339" y="0"/>
                </a:lnTo>
                <a:lnTo>
                  <a:pt x="2177339" y="2405899"/>
                </a:lnTo>
                <a:lnTo>
                  <a:pt x="0" y="240589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16502212" y="-669734"/>
            <a:ext cx="2784626" cy="2655837"/>
          </a:xfrm>
          <a:custGeom>
            <a:avLst/>
            <a:gdLst/>
            <a:ahLst/>
            <a:cxnLst/>
            <a:rect l="l" t="t" r="r" b="b"/>
            <a:pathLst>
              <a:path w="2784626" h="2655837">
                <a:moveTo>
                  <a:pt x="0" y="0"/>
                </a:moveTo>
                <a:lnTo>
                  <a:pt x="2784627" y="0"/>
                </a:lnTo>
                <a:lnTo>
                  <a:pt x="2784627" y="2655837"/>
                </a:lnTo>
                <a:lnTo>
                  <a:pt x="0" y="265583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>
            <a:off x="9352888" y="9258300"/>
            <a:ext cx="2232325" cy="2295450"/>
          </a:xfrm>
          <a:custGeom>
            <a:avLst/>
            <a:gdLst/>
            <a:ahLst/>
            <a:cxnLst/>
            <a:rect l="l" t="t" r="r" b="b"/>
            <a:pathLst>
              <a:path w="2232325" h="2295450">
                <a:moveTo>
                  <a:pt x="0" y="0"/>
                </a:moveTo>
                <a:lnTo>
                  <a:pt x="2232325" y="0"/>
                </a:lnTo>
                <a:lnTo>
                  <a:pt x="2232325" y="2295450"/>
                </a:lnTo>
                <a:lnTo>
                  <a:pt x="0" y="229545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5" name="Group 5"/>
          <p:cNvGrpSpPr/>
          <p:nvPr/>
        </p:nvGrpSpPr>
        <p:grpSpPr>
          <a:xfrm>
            <a:off x="2132226" y="1427483"/>
            <a:ext cx="14189698" cy="1505207"/>
            <a:chOff x="0" y="0"/>
            <a:chExt cx="4516360" cy="479084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516360" cy="479084"/>
            </a:xfrm>
            <a:custGeom>
              <a:avLst/>
              <a:gdLst/>
              <a:ahLst/>
              <a:cxnLst/>
              <a:rect l="l" t="t" r="r" b="b"/>
              <a:pathLst>
                <a:path w="4516360" h="479084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966076" y="1251578"/>
            <a:ext cx="14189698" cy="1493974"/>
            <a:chOff x="0" y="0"/>
            <a:chExt cx="4516360" cy="475509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4516360" cy="475509"/>
            </a:xfrm>
            <a:custGeom>
              <a:avLst/>
              <a:gdLst/>
              <a:ahLst/>
              <a:cxnLst/>
              <a:rect l="l" t="t" r="r" b="b"/>
              <a:pathLst>
                <a:path w="4516360" h="475509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museo - 5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2132226" y="3433529"/>
            <a:ext cx="14189698" cy="5150413"/>
            <a:chOff x="0" y="0"/>
            <a:chExt cx="4516360" cy="1639296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516360" cy="1639296"/>
            </a:xfrm>
            <a:custGeom>
              <a:avLst/>
              <a:gdLst/>
              <a:ahLst/>
              <a:cxnLst/>
              <a:rect l="l" t="t" r="r" b="b"/>
              <a:pathLst>
                <a:path w="4516360" h="1639296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966076" y="3314789"/>
            <a:ext cx="14189698" cy="5104594"/>
            <a:chOff x="0" y="0"/>
            <a:chExt cx="4516360" cy="162471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4516360" cy="1624713"/>
            </a:xfrm>
            <a:custGeom>
              <a:avLst/>
              <a:gdLst/>
              <a:ahLst/>
              <a:cxnLst/>
              <a:rect l="l" t="t" r="r" b="b"/>
              <a:pathLst>
                <a:path w="4516360" h="1624713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2212393" y="3536950"/>
            <a:ext cx="13697065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¿QUÉ SIGNIFICA ‘ME ENCANTA’? 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2212393" y="4514749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What does ‘me encanta’ mean? </a:t>
            </a:r>
          </a:p>
        </p:txBody>
      </p:sp>
      <p:grpSp>
        <p:nvGrpSpPr>
          <p:cNvPr id="19" name="Group 19"/>
          <p:cNvGrpSpPr/>
          <p:nvPr/>
        </p:nvGrpSpPr>
        <p:grpSpPr>
          <a:xfrm>
            <a:off x="11903111" y="8966041"/>
            <a:ext cx="4418813" cy="651827"/>
            <a:chOff x="0" y="0"/>
            <a:chExt cx="1163803" cy="171675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1163803" cy="171675"/>
            </a:xfrm>
            <a:custGeom>
              <a:avLst/>
              <a:gdLst/>
              <a:ahLst/>
              <a:cxnLst/>
              <a:rect l="l" t="t" r="r" b="b"/>
              <a:pathLst>
                <a:path w="1163803" h="171675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return to game board</a:t>
              </a:r>
            </a:p>
          </p:txBody>
        </p:sp>
      </p:grpSp>
      <p:sp>
        <p:nvSpPr>
          <p:cNvPr id="22" name="TextBox 22"/>
          <p:cNvSpPr txBox="1"/>
          <p:nvPr/>
        </p:nvSpPr>
        <p:spPr>
          <a:xfrm>
            <a:off x="2295467" y="6095898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C70D39"/>
                </a:solidFill>
                <a:latin typeface="Sniglet"/>
                <a:ea typeface="Sniglet"/>
                <a:cs typeface="Sniglet"/>
                <a:sym typeface="Sniglet"/>
              </a:rPr>
              <a:t>I love...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D93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94817" y="4400550"/>
            <a:ext cx="2177339" cy="2405899"/>
          </a:xfrm>
          <a:custGeom>
            <a:avLst/>
            <a:gdLst/>
            <a:ahLst/>
            <a:cxnLst/>
            <a:rect l="l" t="t" r="r" b="b"/>
            <a:pathLst>
              <a:path w="2177339" h="2405899">
                <a:moveTo>
                  <a:pt x="0" y="0"/>
                </a:moveTo>
                <a:lnTo>
                  <a:pt x="2177339" y="0"/>
                </a:lnTo>
                <a:lnTo>
                  <a:pt x="2177339" y="2405899"/>
                </a:lnTo>
                <a:lnTo>
                  <a:pt x="0" y="240589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16502212" y="-669734"/>
            <a:ext cx="2784626" cy="2655837"/>
          </a:xfrm>
          <a:custGeom>
            <a:avLst/>
            <a:gdLst/>
            <a:ahLst/>
            <a:cxnLst/>
            <a:rect l="l" t="t" r="r" b="b"/>
            <a:pathLst>
              <a:path w="2784626" h="2655837">
                <a:moveTo>
                  <a:pt x="0" y="0"/>
                </a:moveTo>
                <a:lnTo>
                  <a:pt x="2784627" y="0"/>
                </a:lnTo>
                <a:lnTo>
                  <a:pt x="2784627" y="2655837"/>
                </a:lnTo>
                <a:lnTo>
                  <a:pt x="0" y="265583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>
            <a:off x="9352888" y="9258300"/>
            <a:ext cx="2232325" cy="2295450"/>
          </a:xfrm>
          <a:custGeom>
            <a:avLst/>
            <a:gdLst/>
            <a:ahLst/>
            <a:cxnLst/>
            <a:rect l="l" t="t" r="r" b="b"/>
            <a:pathLst>
              <a:path w="2232325" h="2295450">
                <a:moveTo>
                  <a:pt x="0" y="0"/>
                </a:moveTo>
                <a:lnTo>
                  <a:pt x="2232325" y="0"/>
                </a:lnTo>
                <a:lnTo>
                  <a:pt x="2232325" y="2295450"/>
                </a:lnTo>
                <a:lnTo>
                  <a:pt x="0" y="229545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5" name="Group 5"/>
          <p:cNvGrpSpPr/>
          <p:nvPr/>
        </p:nvGrpSpPr>
        <p:grpSpPr>
          <a:xfrm>
            <a:off x="2132226" y="1427483"/>
            <a:ext cx="14189698" cy="1505207"/>
            <a:chOff x="0" y="0"/>
            <a:chExt cx="4516360" cy="479084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516360" cy="479084"/>
            </a:xfrm>
            <a:custGeom>
              <a:avLst/>
              <a:gdLst/>
              <a:ahLst/>
              <a:cxnLst/>
              <a:rect l="l" t="t" r="r" b="b"/>
              <a:pathLst>
                <a:path w="4516360" h="479084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966076" y="1251578"/>
            <a:ext cx="14189698" cy="1493974"/>
            <a:chOff x="0" y="0"/>
            <a:chExt cx="4516360" cy="475509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4516360" cy="475509"/>
            </a:xfrm>
            <a:custGeom>
              <a:avLst/>
              <a:gdLst/>
              <a:ahLst/>
              <a:cxnLst/>
              <a:rect l="l" t="t" r="r" b="b"/>
              <a:pathLst>
                <a:path w="4516360" h="475509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museo - 10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2132226" y="3433529"/>
            <a:ext cx="14189698" cy="5150413"/>
            <a:chOff x="0" y="0"/>
            <a:chExt cx="4516360" cy="1639296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516360" cy="1639296"/>
            </a:xfrm>
            <a:custGeom>
              <a:avLst/>
              <a:gdLst/>
              <a:ahLst/>
              <a:cxnLst/>
              <a:rect l="l" t="t" r="r" b="b"/>
              <a:pathLst>
                <a:path w="4516360" h="1639296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966076" y="3314789"/>
            <a:ext cx="14189698" cy="5104594"/>
            <a:chOff x="0" y="0"/>
            <a:chExt cx="4516360" cy="162471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4516360" cy="1624713"/>
            </a:xfrm>
            <a:custGeom>
              <a:avLst/>
              <a:gdLst/>
              <a:ahLst/>
              <a:cxnLst/>
              <a:rect l="l" t="t" r="r" b="b"/>
              <a:pathLst>
                <a:path w="4516360" h="1624713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11903111" y="8966041"/>
            <a:ext cx="4418813" cy="651827"/>
            <a:chOff x="0" y="0"/>
            <a:chExt cx="1163803" cy="171675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1163803" cy="171675"/>
            </a:xfrm>
            <a:custGeom>
              <a:avLst/>
              <a:gdLst/>
              <a:ahLst/>
              <a:cxnLst/>
              <a:rect l="l" t="t" r="r" b="b"/>
              <a:pathLst>
                <a:path w="1163803" h="171675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click for the answer</a:t>
              </a:r>
            </a:p>
          </p:txBody>
        </p:sp>
      </p:grpSp>
      <p:sp>
        <p:nvSpPr>
          <p:cNvPr id="20" name="TextBox 20"/>
          <p:cNvSpPr txBox="1"/>
          <p:nvPr/>
        </p:nvSpPr>
        <p:spPr>
          <a:xfrm>
            <a:off x="2212393" y="3536950"/>
            <a:ext cx="13697065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¿CÓMO SE DICE ‘TICKET’ EN ESPAÑOL?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2212393" y="4450050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How do you say ‘ticket’ in Spanish?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D93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94817" y="4400550"/>
            <a:ext cx="2177339" cy="2405899"/>
          </a:xfrm>
          <a:custGeom>
            <a:avLst/>
            <a:gdLst/>
            <a:ahLst/>
            <a:cxnLst/>
            <a:rect l="l" t="t" r="r" b="b"/>
            <a:pathLst>
              <a:path w="2177339" h="2405899">
                <a:moveTo>
                  <a:pt x="0" y="0"/>
                </a:moveTo>
                <a:lnTo>
                  <a:pt x="2177339" y="0"/>
                </a:lnTo>
                <a:lnTo>
                  <a:pt x="2177339" y="2405899"/>
                </a:lnTo>
                <a:lnTo>
                  <a:pt x="0" y="240589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16502212" y="-669734"/>
            <a:ext cx="2784626" cy="2655837"/>
          </a:xfrm>
          <a:custGeom>
            <a:avLst/>
            <a:gdLst/>
            <a:ahLst/>
            <a:cxnLst/>
            <a:rect l="l" t="t" r="r" b="b"/>
            <a:pathLst>
              <a:path w="2784626" h="2655837">
                <a:moveTo>
                  <a:pt x="0" y="0"/>
                </a:moveTo>
                <a:lnTo>
                  <a:pt x="2784627" y="0"/>
                </a:lnTo>
                <a:lnTo>
                  <a:pt x="2784627" y="2655837"/>
                </a:lnTo>
                <a:lnTo>
                  <a:pt x="0" y="265583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>
            <a:off x="9352888" y="9258300"/>
            <a:ext cx="2232325" cy="2295450"/>
          </a:xfrm>
          <a:custGeom>
            <a:avLst/>
            <a:gdLst/>
            <a:ahLst/>
            <a:cxnLst/>
            <a:rect l="l" t="t" r="r" b="b"/>
            <a:pathLst>
              <a:path w="2232325" h="2295450">
                <a:moveTo>
                  <a:pt x="0" y="0"/>
                </a:moveTo>
                <a:lnTo>
                  <a:pt x="2232325" y="0"/>
                </a:lnTo>
                <a:lnTo>
                  <a:pt x="2232325" y="2295450"/>
                </a:lnTo>
                <a:lnTo>
                  <a:pt x="0" y="229545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5" name="Group 5"/>
          <p:cNvGrpSpPr/>
          <p:nvPr/>
        </p:nvGrpSpPr>
        <p:grpSpPr>
          <a:xfrm>
            <a:off x="2132226" y="1427483"/>
            <a:ext cx="14189698" cy="1505207"/>
            <a:chOff x="0" y="0"/>
            <a:chExt cx="4516360" cy="479084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516360" cy="479084"/>
            </a:xfrm>
            <a:custGeom>
              <a:avLst/>
              <a:gdLst/>
              <a:ahLst/>
              <a:cxnLst/>
              <a:rect l="l" t="t" r="r" b="b"/>
              <a:pathLst>
                <a:path w="4516360" h="479084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966076" y="1251578"/>
            <a:ext cx="14189698" cy="1493974"/>
            <a:chOff x="0" y="0"/>
            <a:chExt cx="4516360" cy="475509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4516360" cy="475509"/>
            </a:xfrm>
            <a:custGeom>
              <a:avLst/>
              <a:gdLst/>
              <a:ahLst/>
              <a:cxnLst/>
              <a:rect l="l" t="t" r="r" b="b"/>
              <a:pathLst>
                <a:path w="4516360" h="475509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museo - 10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2132226" y="3433529"/>
            <a:ext cx="14189698" cy="5150413"/>
            <a:chOff x="0" y="0"/>
            <a:chExt cx="4516360" cy="1639296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516360" cy="1639296"/>
            </a:xfrm>
            <a:custGeom>
              <a:avLst/>
              <a:gdLst/>
              <a:ahLst/>
              <a:cxnLst/>
              <a:rect l="l" t="t" r="r" b="b"/>
              <a:pathLst>
                <a:path w="4516360" h="1639296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966076" y="3314789"/>
            <a:ext cx="14189698" cy="5104594"/>
            <a:chOff x="0" y="0"/>
            <a:chExt cx="4516360" cy="162471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4516360" cy="1624713"/>
            </a:xfrm>
            <a:custGeom>
              <a:avLst/>
              <a:gdLst/>
              <a:ahLst/>
              <a:cxnLst/>
              <a:rect l="l" t="t" r="r" b="b"/>
              <a:pathLst>
                <a:path w="4516360" h="1624713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2212393" y="3536950"/>
            <a:ext cx="13697065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¿CÓMO SE DICE ‘TICKET’ EN ESPAÑOL?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2212393" y="4450050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How do you say ‘ticket’ in Spanish?</a:t>
            </a:r>
          </a:p>
        </p:txBody>
      </p:sp>
      <p:grpSp>
        <p:nvGrpSpPr>
          <p:cNvPr id="19" name="Group 19"/>
          <p:cNvGrpSpPr/>
          <p:nvPr/>
        </p:nvGrpSpPr>
        <p:grpSpPr>
          <a:xfrm>
            <a:off x="11903111" y="8966041"/>
            <a:ext cx="4418813" cy="651827"/>
            <a:chOff x="0" y="0"/>
            <a:chExt cx="1163803" cy="171675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1163803" cy="171675"/>
            </a:xfrm>
            <a:custGeom>
              <a:avLst/>
              <a:gdLst/>
              <a:ahLst/>
              <a:cxnLst/>
              <a:rect l="l" t="t" r="r" b="b"/>
              <a:pathLst>
                <a:path w="1163803" h="171675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return to game board</a:t>
              </a:r>
            </a:p>
          </p:txBody>
        </p:sp>
      </p:grpSp>
      <p:sp>
        <p:nvSpPr>
          <p:cNvPr id="22" name="TextBox 22"/>
          <p:cNvSpPr txBox="1"/>
          <p:nvPr/>
        </p:nvSpPr>
        <p:spPr>
          <a:xfrm>
            <a:off x="2295467" y="6254671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C70D39"/>
                </a:solidFill>
                <a:latin typeface="Sniglet"/>
                <a:ea typeface="Sniglet"/>
                <a:cs typeface="Sniglet"/>
                <a:sym typeface="Sniglet"/>
              </a:rPr>
              <a:t>el boleto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D93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94817" y="4400550"/>
            <a:ext cx="2177339" cy="2405899"/>
          </a:xfrm>
          <a:custGeom>
            <a:avLst/>
            <a:gdLst/>
            <a:ahLst/>
            <a:cxnLst/>
            <a:rect l="l" t="t" r="r" b="b"/>
            <a:pathLst>
              <a:path w="2177339" h="2405899">
                <a:moveTo>
                  <a:pt x="0" y="0"/>
                </a:moveTo>
                <a:lnTo>
                  <a:pt x="2177339" y="0"/>
                </a:lnTo>
                <a:lnTo>
                  <a:pt x="2177339" y="2405899"/>
                </a:lnTo>
                <a:lnTo>
                  <a:pt x="0" y="240589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16502212" y="-669734"/>
            <a:ext cx="2784626" cy="2655837"/>
          </a:xfrm>
          <a:custGeom>
            <a:avLst/>
            <a:gdLst/>
            <a:ahLst/>
            <a:cxnLst/>
            <a:rect l="l" t="t" r="r" b="b"/>
            <a:pathLst>
              <a:path w="2784626" h="2655837">
                <a:moveTo>
                  <a:pt x="0" y="0"/>
                </a:moveTo>
                <a:lnTo>
                  <a:pt x="2784627" y="0"/>
                </a:lnTo>
                <a:lnTo>
                  <a:pt x="2784627" y="2655837"/>
                </a:lnTo>
                <a:lnTo>
                  <a:pt x="0" y="265583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>
            <a:off x="9352888" y="9258300"/>
            <a:ext cx="2232325" cy="2295450"/>
          </a:xfrm>
          <a:custGeom>
            <a:avLst/>
            <a:gdLst/>
            <a:ahLst/>
            <a:cxnLst/>
            <a:rect l="l" t="t" r="r" b="b"/>
            <a:pathLst>
              <a:path w="2232325" h="2295450">
                <a:moveTo>
                  <a:pt x="0" y="0"/>
                </a:moveTo>
                <a:lnTo>
                  <a:pt x="2232325" y="0"/>
                </a:lnTo>
                <a:lnTo>
                  <a:pt x="2232325" y="2295450"/>
                </a:lnTo>
                <a:lnTo>
                  <a:pt x="0" y="229545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5" name="Group 5"/>
          <p:cNvGrpSpPr/>
          <p:nvPr/>
        </p:nvGrpSpPr>
        <p:grpSpPr>
          <a:xfrm>
            <a:off x="2132226" y="1427483"/>
            <a:ext cx="14189698" cy="1505207"/>
            <a:chOff x="0" y="0"/>
            <a:chExt cx="4516360" cy="479084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516360" cy="479084"/>
            </a:xfrm>
            <a:custGeom>
              <a:avLst/>
              <a:gdLst/>
              <a:ahLst/>
              <a:cxnLst/>
              <a:rect l="l" t="t" r="r" b="b"/>
              <a:pathLst>
                <a:path w="4516360" h="479084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966076" y="1251578"/>
            <a:ext cx="14189698" cy="1493974"/>
            <a:chOff x="0" y="0"/>
            <a:chExt cx="4516360" cy="475509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4516360" cy="475509"/>
            </a:xfrm>
            <a:custGeom>
              <a:avLst/>
              <a:gdLst/>
              <a:ahLst/>
              <a:cxnLst/>
              <a:rect l="l" t="t" r="r" b="b"/>
              <a:pathLst>
                <a:path w="4516360" h="475509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museo - 20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2132226" y="3433529"/>
            <a:ext cx="14189698" cy="5150413"/>
            <a:chOff x="0" y="0"/>
            <a:chExt cx="4516360" cy="1639296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516360" cy="1639296"/>
            </a:xfrm>
            <a:custGeom>
              <a:avLst/>
              <a:gdLst/>
              <a:ahLst/>
              <a:cxnLst/>
              <a:rect l="l" t="t" r="r" b="b"/>
              <a:pathLst>
                <a:path w="4516360" h="1639296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966076" y="3314789"/>
            <a:ext cx="14189698" cy="5104594"/>
            <a:chOff x="0" y="0"/>
            <a:chExt cx="4516360" cy="162471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4516360" cy="1624713"/>
            </a:xfrm>
            <a:custGeom>
              <a:avLst/>
              <a:gdLst/>
              <a:ahLst/>
              <a:cxnLst/>
              <a:rect l="l" t="t" r="r" b="b"/>
              <a:pathLst>
                <a:path w="4516360" h="1624713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2212393" y="3536950"/>
            <a:ext cx="13697065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¿QUÉ SIGNIFICA “¿PUEDES VER EL ARTE?”?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2212393" y="4501809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What does ‘¿Puedes ver el arte?’ mean?</a:t>
            </a:r>
          </a:p>
        </p:txBody>
      </p:sp>
      <p:grpSp>
        <p:nvGrpSpPr>
          <p:cNvPr id="19" name="Group 19"/>
          <p:cNvGrpSpPr/>
          <p:nvPr/>
        </p:nvGrpSpPr>
        <p:grpSpPr>
          <a:xfrm>
            <a:off x="11903111" y="8966041"/>
            <a:ext cx="4418813" cy="651827"/>
            <a:chOff x="0" y="0"/>
            <a:chExt cx="1163803" cy="171675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1163803" cy="171675"/>
            </a:xfrm>
            <a:custGeom>
              <a:avLst/>
              <a:gdLst/>
              <a:ahLst/>
              <a:cxnLst/>
              <a:rect l="l" t="t" r="r" b="b"/>
              <a:pathLst>
                <a:path w="1163803" h="171675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click for the answer</a:t>
              </a:r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D93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94817" y="4400550"/>
            <a:ext cx="2177339" cy="2405899"/>
          </a:xfrm>
          <a:custGeom>
            <a:avLst/>
            <a:gdLst/>
            <a:ahLst/>
            <a:cxnLst/>
            <a:rect l="l" t="t" r="r" b="b"/>
            <a:pathLst>
              <a:path w="2177339" h="2405899">
                <a:moveTo>
                  <a:pt x="0" y="0"/>
                </a:moveTo>
                <a:lnTo>
                  <a:pt x="2177339" y="0"/>
                </a:lnTo>
                <a:lnTo>
                  <a:pt x="2177339" y="2405899"/>
                </a:lnTo>
                <a:lnTo>
                  <a:pt x="0" y="240589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16502212" y="-669734"/>
            <a:ext cx="2784626" cy="2655837"/>
          </a:xfrm>
          <a:custGeom>
            <a:avLst/>
            <a:gdLst/>
            <a:ahLst/>
            <a:cxnLst/>
            <a:rect l="l" t="t" r="r" b="b"/>
            <a:pathLst>
              <a:path w="2784626" h="2655837">
                <a:moveTo>
                  <a:pt x="0" y="0"/>
                </a:moveTo>
                <a:lnTo>
                  <a:pt x="2784627" y="0"/>
                </a:lnTo>
                <a:lnTo>
                  <a:pt x="2784627" y="2655837"/>
                </a:lnTo>
                <a:lnTo>
                  <a:pt x="0" y="265583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>
            <a:off x="9352888" y="9258300"/>
            <a:ext cx="2232325" cy="2295450"/>
          </a:xfrm>
          <a:custGeom>
            <a:avLst/>
            <a:gdLst/>
            <a:ahLst/>
            <a:cxnLst/>
            <a:rect l="l" t="t" r="r" b="b"/>
            <a:pathLst>
              <a:path w="2232325" h="2295450">
                <a:moveTo>
                  <a:pt x="0" y="0"/>
                </a:moveTo>
                <a:lnTo>
                  <a:pt x="2232325" y="0"/>
                </a:lnTo>
                <a:lnTo>
                  <a:pt x="2232325" y="2295450"/>
                </a:lnTo>
                <a:lnTo>
                  <a:pt x="0" y="229545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5" name="Group 5"/>
          <p:cNvGrpSpPr/>
          <p:nvPr/>
        </p:nvGrpSpPr>
        <p:grpSpPr>
          <a:xfrm>
            <a:off x="2132226" y="1427483"/>
            <a:ext cx="14189698" cy="1505207"/>
            <a:chOff x="0" y="0"/>
            <a:chExt cx="4516360" cy="479084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516360" cy="479084"/>
            </a:xfrm>
            <a:custGeom>
              <a:avLst/>
              <a:gdLst/>
              <a:ahLst/>
              <a:cxnLst/>
              <a:rect l="l" t="t" r="r" b="b"/>
              <a:pathLst>
                <a:path w="4516360" h="479084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966076" y="1251578"/>
            <a:ext cx="14189698" cy="1493974"/>
            <a:chOff x="0" y="0"/>
            <a:chExt cx="4516360" cy="475509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4516360" cy="475509"/>
            </a:xfrm>
            <a:custGeom>
              <a:avLst/>
              <a:gdLst/>
              <a:ahLst/>
              <a:cxnLst/>
              <a:rect l="l" t="t" r="r" b="b"/>
              <a:pathLst>
                <a:path w="4516360" h="475509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museo - 20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2132226" y="3433529"/>
            <a:ext cx="14189698" cy="5150413"/>
            <a:chOff x="0" y="0"/>
            <a:chExt cx="4516360" cy="1639296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516360" cy="1639296"/>
            </a:xfrm>
            <a:custGeom>
              <a:avLst/>
              <a:gdLst/>
              <a:ahLst/>
              <a:cxnLst/>
              <a:rect l="l" t="t" r="r" b="b"/>
              <a:pathLst>
                <a:path w="4516360" h="1639296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966076" y="3314789"/>
            <a:ext cx="14189698" cy="5104594"/>
            <a:chOff x="0" y="0"/>
            <a:chExt cx="4516360" cy="162471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4516360" cy="1624713"/>
            </a:xfrm>
            <a:custGeom>
              <a:avLst/>
              <a:gdLst/>
              <a:ahLst/>
              <a:cxnLst/>
              <a:rect l="l" t="t" r="r" b="b"/>
              <a:pathLst>
                <a:path w="4516360" h="1624713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2212393" y="3536950"/>
            <a:ext cx="13697065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¿QUÉ SIGNIFICA “¿PUEDES VER EL ARTE?”?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2212393" y="4501809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What does ‘¿Puedes ver el arte?’ mean?</a:t>
            </a:r>
          </a:p>
        </p:txBody>
      </p:sp>
      <p:grpSp>
        <p:nvGrpSpPr>
          <p:cNvPr id="19" name="Group 19"/>
          <p:cNvGrpSpPr/>
          <p:nvPr/>
        </p:nvGrpSpPr>
        <p:grpSpPr>
          <a:xfrm>
            <a:off x="11903111" y="8966041"/>
            <a:ext cx="4418813" cy="651827"/>
            <a:chOff x="0" y="0"/>
            <a:chExt cx="1163803" cy="171675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1163803" cy="171675"/>
            </a:xfrm>
            <a:custGeom>
              <a:avLst/>
              <a:gdLst/>
              <a:ahLst/>
              <a:cxnLst/>
              <a:rect l="l" t="t" r="r" b="b"/>
              <a:pathLst>
                <a:path w="1163803" h="171675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return to game board</a:t>
              </a:r>
            </a:p>
          </p:txBody>
        </p:sp>
      </p:grpSp>
      <p:sp>
        <p:nvSpPr>
          <p:cNvPr id="22" name="TextBox 22"/>
          <p:cNvSpPr txBox="1"/>
          <p:nvPr/>
        </p:nvSpPr>
        <p:spPr>
          <a:xfrm>
            <a:off x="2295467" y="5923010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C70D39"/>
                </a:solidFill>
                <a:latin typeface="Sniglet"/>
                <a:ea typeface="Sniglet"/>
                <a:cs typeface="Sniglet"/>
                <a:sym typeface="Sniglet"/>
              </a:rPr>
              <a:t>Can you see the art?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C4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1177906" y="3680270"/>
            <a:ext cx="2703382" cy="2558075"/>
          </a:xfrm>
          <a:custGeom>
            <a:avLst/>
            <a:gdLst/>
            <a:ahLst/>
            <a:cxnLst/>
            <a:rect l="l" t="t" r="r" b="b"/>
            <a:pathLst>
              <a:path w="2703382" h="2558075">
                <a:moveTo>
                  <a:pt x="0" y="0"/>
                </a:moveTo>
                <a:lnTo>
                  <a:pt x="2703382" y="0"/>
                </a:lnTo>
                <a:lnTo>
                  <a:pt x="2703382" y="2558075"/>
                </a:lnTo>
                <a:lnTo>
                  <a:pt x="0" y="255807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2132226" y="1427483"/>
            <a:ext cx="14189698" cy="1505207"/>
            <a:chOff x="0" y="0"/>
            <a:chExt cx="4516360" cy="479084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516360" cy="479084"/>
            </a:xfrm>
            <a:custGeom>
              <a:avLst/>
              <a:gdLst/>
              <a:ahLst/>
              <a:cxnLst/>
              <a:rect l="l" t="t" r="r" b="b"/>
              <a:pathLst>
                <a:path w="4516360" h="479084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1966076" y="1251578"/>
            <a:ext cx="14189698" cy="1493974"/>
            <a:chOff x="0" y="0"/>
            <a:chExt cx="4516360" cy="475509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4516360" cy="475509"/>
            </a:xfrm>
            <a:custGeom>
              <a:avLst/>
              <a:gdLst/>
              <a:ahLst/>
              <a:cxnLst/>
              <a:rect l="l" t="t" r="r" b="b"/>
              <a:pathLst>
                <a:path w="4516360" h="475509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restaurante - 5</a:t>
              </a:r>
            </a:p>
          </p:txBody>
        </p:sp>
      </p:grpSp>
      <p:sp>
        <p:nvSpPr>
          <p:cNvPr id="9" name="Freeform 9"/>
          <p:cNvSpPr/>
          <p:nvPr/>
        </p:nvSpPr>
        <p:spPr>
          <a:xfrm>
            <a:off x="16321924" y="-605261"/>
            <a:ext cx="2651933" cy="2542541"/>
          </a:xfrm>
          <a:custGeom>
            <a:avLst/>
            <a:gdLst/>
            <a:ahLst/>
            <a:cxnLst/>
            <a:rect l="l" t="t" r="r" b="b"/>
            <a:pathLst>
              <a:path w="2651933" h="2542541">
                <a:moveTo>
                  <a:pt x="0" y="0"/>
                </a:moveTo>
                <a:lnTo>
                  <a:pt x="2651933" y="0"/>
                </a:lnTo>
                <a:lnTo>
                  <a:pt x="2651933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10" name="Group 10"/>
          <p:cNvGrpSpPr/>
          <p:nvPr/>
        </p:nvGrpSpPr>
        <p:grpSpPr>
          <a:xfrm>
            <a:off x="2132226" y="3433529"/>
            <a:ext cx="14189698" cy="5150413"/>
            <a:chOff x="0" y="0"/>
            <a:chExt cx="4516360" cy="1639296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4516360" cy="1639296"/>
            </a:xfrm>
            <a:custGeom>
              <a:avLst/>
              <a:gdLst/>
              <a:ahLst/>
              <a:cxnLst/>
              <a:rect l="l" t="t" r="r" b="b"/>
              <a:pathLst>
                <a:path w="4516360" h="1639296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1966076" y="3314789"/>
            <a:ext cx="14189698" cy="5104594"/>
            <a:chOff x="0" y="0"/>
            <a:chExt cx="4516360" cy="1624713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4516360" cy="1624713"/>
            </a:xfrm>
            <a:custGeom>
              <a:avLst/>
              <a:gdLst/>
              <a:ahLst/>
              <a:cxnLst/>
              <a:rect l="l" t="t" r="r" b="b"/>
              <a:pathLst>
                <a:path w="4516360" h="1624713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11903111" y="8966041"/>
            <a:ext cx="4418813" cy="651827"/>
            <a:chOff x="0" y="0"/>
            <a:chExt cx="1163803" cy="171675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1163803" cy="171675"/>
            </a:xfrm>
            <a:custGeom>
              <a:avLst/>
              <a:gdLst/>
              <a:ahLst/>
              <a:cxnLst/>
              <a:rect l="l" t="t" r="r" b="b"/>
              <a:pathLst>
                <a:path w="1163803" h="171675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6" action="ppaction://hlinksldjump"/>
                </a:rPr>
                <a:t>click for the answer</a:t>
              </a:r>
            </a:p>
          </p:txBody>
        </p:sp>
      </p:grpSp>
      <p:sp>
        <p:nvSpPr>
          <p:cNvPr id="19" name="Freeform 19"/>
          <p:cNvSpPr/>
          <p:nvPr/>
        </p:nvSpPr>
        <p:spPr>
          <a:xfrm>
            <a:off x="8000060" y="9269742"/>
            <a:ext cx="2121730" cy="1583341"/>
          </a:xfrm>
          <a:custGeom>
            <a:avLst/>
            <a:gdLst/>
            <a:ahLst/>
            <a:cxnLst/>
            <a:rect l="l" t="t" r="r" b="b"/>
            <a:pathLst>
              <a:path w="2121730" h="1583341">
                <a:moveTo>
                  <a:pt x="0" y="0"/>
                </a:moveTo>
                <a:lnTo>
                  <a:pt x="2121730" y="0"/>
                </a:lnTo>
                <a:lnTo>
                  <a:pt x="2121730" y="1583341"/>
                </a:lnTo>
                <a:lnTo>
                  <a:pt x="0" y="1583341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0" name="TextBox 20"/>
          <p:cNvSpPr txBox="1"/>
          <p:nvPr/>
        </p:nvSpPr>
        <p:spPr>
          <a:xfrm>
            <a:off x="2212393" y="3493124"/>
            <a:ext cx="13697065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¿QUÉ SIGNIFICA ‘EL MESERO(A)’? 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2212393" y="4449614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What does ‘el mesero(a)’ mean?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C4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1177906" y="3680270"/>
            <a:ext cx="2703382" cy="2558075"/>
          </a:xfrm>
          <a:custGeom>
            <a:avLst/>
            <a:gdLst/>
            <a:ahLst/>
            <a:cxnLst/>
            <a:rect l="l" t="t" r="r" b="b"/>
            <a:pathLst>
              <a:path w="2703382" h="2558075">
                <a:moveTo>
                  <a:pt x="0" y="0"/>
                </a:moveTo>
                <a:lnTo>
                  <a:pt x="2703382" y="0"/>
                </a:lnTo>
                <a:lnTo>
                  <a:pt x="2703382" y="2558075"/>
                </a:lnTo>
                <a:lnTo>
                  <a:pt x="0" y="255807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2132226" y="1427483"/>
            <a:ext cx="14189698" cy="1505207"/>
            <a:chOff x="0" y="0"/>
            <a:chExt cx="4516360" cy="479084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516360" cy="479084"/>
            </a:xfrm>
            <a:custGeom>
              <a:avLst/>
              <a:gdLst/>
              <a:ahLst/>
              <a:cxnLst/>
              <a:rect l="l" t="t" r="r" b="b"/>
              <a:pathLst>
                <a:path w="4516360" h="479084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1966076" y="1251578"/>
            <a:ext cx="14189698" cy="1493974"/>
            <a:chOff x="0" y="0"/>
            <a:chExt cx="4516360" cy="475509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4516360" cy="475509"/>
            </a:xfrm>
            <a:custGeom>
              <a:avLst/>
              <a:gdLst/>
              <a:ahLst/>
              <a:cxnLst/>
              <a:rect l="l" t="t" r="r" b="b"/>
              <a:pathLst>
                <a:path w="4516360" h="475509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restaurante - 5</a:t>
              </a:r>
            </a:p>
          </p:txBody>
        </p:sp>
      </p:grpSp>
      <p:sp>
        <p:nvSpPr>
          <p:cNvPr id="9" name="Freeform 9"/>
          <p:cNvSpPr/>
          <p:nvPr/>
        </p:nvSpPr>
        <p:spPr>
          <a:xfrm>
            <a:off x="16321924" y="-605261"/>
            <a:ext cx="2651933" cy="2542541"/>
          </a:xfrm>
          <a:custGeom>
            <a:avLst/>
            <a:gdLst/>
            <a:ahLst/>
            <a:cxnLst/>
            <a:rect l="l" t="t" r="r" b="b"/>
            <a:pathLst>
              <a:path w="2651933" h="2542541">
                <a:moveTo>
                  <a:pt x="0" y="0"/>
                </a:moveTo>
                <a:lnTo>
                  <a:pt x="2651933" y="0"/>
                </a:lnTo>
                <a:lnTo>
                  <a:pt x="2651933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10" name="Group 10"/>
          <p:cNvGrpSpPr/>
          <p:nvPr/>
        </p:nvGrpSpPr>
        <p:grpSpPr>
          <a:xfrm>
            <a:off x="2132226" y="3433529"/>
            <a:ext cx="14189698" cy="5150413"/>
            <a:chOff x="0" y="0"/>
            <a:chExt cx="4516360" cy="1639296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4516360" cy="1639296"/>
            </a:xfrm>
            <a:custGeom>
              <a:avLst/>
              <a:gdLst/>
              <a:ahLst/>
              <a:cxnLst/>
              <a:rect l="l" t="t" r="r" b="b"/>
              <a:pathLst>
                <a:path w="4516360" h="1639296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1966076" y="3314789"/>
            <a:ext cx="14189698" cy="5104594"/>
            <a:chOff x="0" y="0"/>
            <a:chExt cx="4516360" cy="1624713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4516360" cy="1624713"/>
            </a:xfrm>
            <a:custGeom>
              <a:avLst/>
              <a:gdLst/>
              <a:ahLst/>
              <a:cxnLst/>
              <a:rect l="l" t="t" r="r" b="b"/>
              <a:pathLst>
                <a:path w="4516360" h="1624713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6" name="Freeform 16"/>
          <p:cNvSpPr/>
          <p:nvPr/>
        </p:nvSpPr>
        <p:spPr>
          <a:xfrm>
            <a:off x="8000060" y="9269742"/>
            <a:ext cx="2121730" cy="1583341"/>
          </a:xfrm>
          <a:custGeom>
            <a:avLst/>
            <a:gdLst/>
            <a:ahLst/>
            <a:cxnLst/>
            <a:rect l="l" t="t" r="r" b="b"/>
            <a:pathLst>
              <a:path w="2121730" h="1583341">
                <a:moveTo>
                  <a:pt x="0" y="0"/>
                </a:moveTo>
                <a:lnTo>
                  <a:pt x="2121730" y="0"/>
                </a:lnTo>
                <a:lnTo>
                  <a:pt x="2121730" y="1583341"/>
                </a:lnTo>
                <a:lnTo>
                  <a:pt x="0" y="15833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7" name="TextBox 17"/>
          <p:cNvSpPr txBox="1"/>
          <p:nvPr/>
        </p:nvSpPr>
        <p:spPr>
          <a:xfrm>
            <a:off x="2212393" y="3493124"/>
            <a:ext cx="13697065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¿QUÉ SIGNIFICA ‘EL MESERO(A)’? 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2212393" y="4449614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What does ‘el mesero(a)’ mean?</a:t>
            </a:r>
          </a:p>
        </p:txBody>
      </p:sp>
      <p:grpSp>
        <p:nvGrpSpPr>
          <p:cNvPr id="19" name="Group 19"/>
          <p:cNvGrpSpPr/>
          <p:nvPr/>
        </p:nvGrpSpPr>
        <p:grpSpPr>
          <a:xfrm>
            <a:off x="11903111" y="8966041"/>
            <a:ext cx="4418813" cy="651827"/>
            <a:chOff x="0" y="0"/>
            <a:chExt cx="1163803" cy="171675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1163803" cy="171675"/>
            </a:xfrm>
            <a:custGeom>
              <a:avLst/>
              <a:gdLst/>
              <a:ahLst/>
              <a:cxnLst/>
              <a:rect l="l" t="t" r="r" b="b"/>
              <a:pathLst>
                <a:path w="1163803" h="171675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return to game board</a:t>
              </a:r>
            </a:p>
          </p:txBody>
        </p:sp>
      </p:grpSp>
      <p:sp>
        <p:nvSpPr>
          <p:cNvPr id="22" name="TextBox 22"/>
          <p:cNvSpPr txBox="1"/>
          <p:nvPr/>
        </p:nvSpPr>
        <p:spPr>
          <a:xfrm>
            <a:off x="2295467" y="6152620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C70D39"/>
                </a:solidFill>
                <a:latin typeface="Sniglet"/>
                <a:ea typeface="Sniglet"/>
                <a:cs typeface="Sniglet"/>
                <a:sym typeface="Sniglet"/>
              </a:rPr>
              <a:t>Server (waiter/waitress)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6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1621593" y="-1197364"/>
            <a:ext cx="3477156" cy="3290259"/>
          </a:xfrm>
          <a:custGeom>
            <a:avLst/>
            <a:gdLst/>
            <a:ahLst/>
            <a:cxnLst/>
            <a:rect l="l" t="t" r="r" b="b"/>
            <a:pathLst>
              <a:path w="3477156" h="3290259">
                <a:moveTo>
                  <a:pt x="0" y="0"/>
                </a:moveTo>
                <a:lnTo>
                  <a:pt x="3477156" y="0"/>
                </a:lnTo>
                <a:lnTo>
                  <a:pt x="3477156" y="3290260"/>
                </a:lnTo>
                <a:lnTo>
                  <a:pt x="0" y="329026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6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 rot="5400000">
            <a:off x="10877500" y="9134769"/>
            <a:ext cx="2840895" cy="2951579"/>
          </a:xfrm>
          <a:custGeom>
            <a:avLst/>
            <a:gdLst/>
            <a:ahLst/>
            <a:cxnLst/>
            <a:rect l="l" t="t" r="r" b="b"/>
            <a:pathLst>
              <a:path w="2840895" h="2951579">
                <a:moveTo>
                  <a:pt x="0" y="0"/>
                </a:moveTo>
                <a:lnTo>
                  <a:pt x="2840895" y="0"/>
                </a:lnTo>
                <a:lnTo>
                  <a:pt x="2840895" y="2951579"/>
                </a:lnTo>
                <a:lnTo>
                  <a:pt x="0" y="295157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60000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 rot="4419109">
            <a:off x="16850498" y="3925217"/>
            <a:ext cx="2875003" cy="2436565"/>
          </a:xfrm>
          <a:custGeom>
            <a:avLst/>
            <a:gdLst/>
            <a:ahLst/>
            <a:cxnLst/>
            <a:rect l="l" t="t" r="r" b="b"/>
            <a:pathLst>
              <a:path w="2875003" h="2436565">
                <a:moveTo>
                  <a:pt x="0" y="0"/>
                </a:moveTo>
                <a:lnTo>
                  <a:pt x="2875004" y="0"/>
                </a:lnTo>
                <a:lnTo>
                  <a:pt x="2875004" y="2436566"/>
                </a:lnTo>
                <a:lnTo>
                  <a:pt x="0" y="243656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alphaModFix amt="60000"/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10079038" y="-511672"/>
            <a:ext cx="1921087" cy="1604107"/>
          </a:xfrm>
          <a:custGeom>
            <a:avLst/>
            <a:gdLst/>
            <a:ahLst/>
            <a:cxnLst/>
            <a:rect l="l" t="t" r="r" b="b"/>
            <a:pathLst>
              <a:path w="1921087" h="1604107">
                <a:moveTo>
                  <a:pt x="0" y="0"/>
                </a:moveTo>
                <a:lnTo>
                  <a:pt x="1921087" y="0"/>
                </a:lnTo>
                <a:lnTo>
                  <a:pt x="1921087" y="1604107"/>
                </a:lnTo>
                <a:lnTo>
                  <a:pt x="0" y="1604107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alphaModFix amt="60000"/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-695947" y="8666236"/>
            <a:ext cx="2804782" cy="2320957"/>
          </a:xfrm>
          <a:custGeom>
            <a:avLst/>
            <a:gdLst/>
            <a:ahLst/>
            <a:cxnLst/>
            <a:rect l="l" t="t" r="r" b="b"/>
            <a:pathLst>
              <a:path w="2804782" h="2320957">
                <a:moveTo>
                  <a:pt x="0" y="0"/>
                </a:moveTo>
                <a:lnTo>
                  <a:pt x="2804782" y="0"/>
                </a:lnTo>
                <a:lnTo>
                  <a:pt x="2804782" y="2320958"/>
                </a:lnTo>
                <a:lnTo>
                  <a:pt x="0" y="2320958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alphaModFix amt="60000"/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 rot="7392326">
            <a:off x="-962456" y="4247989"/>
            <a:ext cx="2121730" cy="1583341"/>
          </a:xfrm>
          <a:custGeom>
            <a:avLst/>
            <a:gdLst/>
            <a:ahLst/>
            <a:cxnLst/>
            <a:rect l="l" t="t" r="r" b="b"/>
            <a:pathLst>
              <a:path w="2121730" h="1583341">
                <a:moveTo>
                  <a:pt x="0" y="0"/>
                </a:moveTo>
                <a:lnTo>
                  <a:pt x="2121730" y="0"/>
                </a:lnTo>
                <a:lnTo>
                  <a:pt x="2121730" y="1583341"/>
                </a:lnTo>
                <a:lnTo>
                  <a:pt x="0" y="1583341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alphaModFix amt="60000"/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8" name="Group 8"/>
          <p:cNvGrpSpPr/>
          <p:nvPr/>
        </p:nvGrpSpPr>
        <p:grpSpPr>
          <a:xfrm>
            <a:off x="98409" y="2417504"/>
            <a:ext cx="2353805" cy="1216899"/>
            <a:chOff x="0" y="0"/>
            <a:chExt cx="636351" cy="328988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636351" cy="328988"/>
            </a:xfrm>
            <a:custGeom>
              <a:avLst/>
              <a:gdLst/>
              <a:ahLst/>
              <a:cxnLst/>
              <a:rect l="l" t="t" r="r" b="b"/>
              <a:pathLst>
                <a:path w="636351" h="328988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9DC7C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57150"/>
              <a:ext cx="636351" cy="38613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920"/>
                </a:lnSpc>
              </a:pPr>
              <a:r>
                <a:rPr lang="en-US" sz="2400" dirty="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LA CIUDAD DE PANAMÁ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2710174" y="2417504"/>
            <a:ext cx="2353805" cy="1216899"/>
            <a:chOff x="0" y="0"/>
            <a:chExt cx="636351" cy="328988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636351" cy="328988"/>
            </a:xfrm>
            <a:custGeom>
              <a:avLst/>
              <a:gdLst/>
              <a:ahLst/>
              <a:cxnLst/>
              <a:rect l="l" t="t" r="r" b="b"/>
              <a:pathLst>
                <a:path w="636351" h="328988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2A9D8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57150"/>
              <a:ext cx="636351" cy="38613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920"/>
                </a:lnSpc>
              </a:pPr>
              <a:r>
                <a:rPr lang="en-US" sz="2400" dirty="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CANAL DE PANAMÁ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5332396" y="2417504"/>
            <a:ext cx="2353805" cy="1216899"/>
            <a:chOff x="0" y="0"/>
            <a:chExt cx="636351" cy="328988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636351" cy="328988"/>
            </a:xfrm>
            <a:custGeom>
              <a:avLst/>
              <a:gdLst/>
              <a:ahLst/>
              <a:cxnLst/>
              <a:rect l="l" t="t" r="r" b="b"/>
              <a:pathLst>
                <a:path w="636351" h="328988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80A74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57150"/>
              <a:ext cx="636351" cy="38613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920"/>
                </a:lnSpc>
              </a:pPr>
              <a:r>
                <a:rPr lang="en-US" sz="2400" dirty="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CENTRO COMERCIAL</a:t>
              </a:r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7954618" y="2417504"/>
            <a:ext cx="2353805" cy="1216899"/>
            <a:chOff x="0" y="0"/>
            <a:chExt cx="636351" cy="328988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636351" cy="328988"/>
            </a:xfrm>
            <a:custGeom>
              <a:avLst/>
              <a:gdLst/>
              <a:ahLst/>
              <a:cxnLst/>
              <a:rect l="l" t="t" r="r" b="b"/>
              <a:pathLst>
                <a:path w="636351" h="328988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9D933C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57150"/>
              <a:ext cx="636351" cy="38613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920"/>
                </a:lnSpc>
              </a:pPr>
              <a:r>
                <a:rPr lang="en-US" sz="2400" dirty="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MUSEO</a:t>
              </a:r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10576840" y="2417504"/>
            <a:ext cx="2353805" cy="1216899"/>
            <a:chOff x="0" y="0"/>
            <a:chExt cx="636351" cy="328988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636351" cy="328988"/>
            </a:xfrm>
            <a:custGeom>
              <a:avLst/>
              <a:gdLst/>
              <a:ahLst/>
              <a:cxnLst/>
              <a:rect l="l" t="t" r="r" b="b"/>
              <a:pathLst>
                <a:path w="636351" h="328988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E9C46A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57150"/>
              <a:ext cx="636351" cy="38613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20"/>
                </a:lnSpc>
              </a:pPr>
              <a:r>
                <a:rPr lang="en-US" sz="2000" dirty="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RESTAURANTE</a:t>
              </a:r>
            </a:p>
          </p:txBody>
        </p:sp>
      </p:grpSp>
      <p:grpSp>
        <p:nvGrpSpPr>
          <p:cNvPr id="23" name="Group 23"/>
          <p:cNvGrpSpPr/>
          <p:nvPr/>
        </p:nvGrpSpPr>
        <p:grpSpPr>
          <a:xfrm>
            <a:off x="98409" y="3829202"/>
            <a:ext cx="2353805" cy="1216899"/>
            <a:chOff x="0" y="0"/>
            <a:chExt cx="636351" cy="328988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636351" cy="328988"/>
            </a:xfrm>
            <a:custGeom>
              <a:avLst/>
              <a:gdLst/>
              <a:ahLst/>
              <a:cxnLst/>
              <a:rect l="l" t="t" r="r" b="b"/>
              <a:pathLst>
                <a:path w="636351" h="328988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9DC7C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0" y="-104775"/>
              <a:ext cx="636351" cy="4337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000"/>
                </a:lnSpc>
              </a:pPr>
              <a:r>
                <a:rPr lang="en-US" sz="5000" u="sng">
                  <a:solidFill>
                    <a:srgbClr val="232323"/>
                  </a:solidFill>
                  <a:latin typeface="Sniglet"/>
                  <a:ea typeface="Sniglet"/>
                  <a:cs typeface="Sniglet"/>
                  <a:sym typeface="Sniglet"/>
                  <a:hlinkClick r:id="rId14" action="ppaction://hlinksldjump"/>
                </a:rPr>
                <a:t>20</a:t>
              </a:r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2710174" y="3829202"/>
            <a:ext cx="2353805" cy="1216899"/>
            <a:chOff x="0" y="0"/>
            <a:chExt cx="636351" cy="328988"/>
          </a:xfrm>
        </p:grpSpPr>
        <p:sp>
          <p:nvSpPr>
            <p:cNvPr id="27" name="Freeform 27"/>
            <p:cNvSpPr/>
            <p:nvPr/>
          </p:nvSpPr>
          <p:spPr>
            <a:xfrm>
              <a:off x="0" y="0"/>
              <a:ext cx="636351" cy="328988"/>
            </a:xfrm>
            <a:custGeom>
              <a:avLst/>
              <a:gdLst/>
              <a:ahLst/>
              <a:cxnLst/>
              <a:rect l="l" t="t" r="r" b="b"/>
              <a:pathLst>
                <a:path w="636351" h="328988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2A9D8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0" y="-104775"/>
              <a:ext cx="636351" cy="4337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000"/>
                </a:lnSpc>
              </a:pPr>
              <a:r>
                <a:rPr lang="en-US" sz="5000" u="sng">
                  <a:solidFill>
                    <a:srgbClr val="232323"/>
                  </a:solidFill>
                  <a:latin typeface="Sniglet"/>
                  <a:ea typeface="Sniglet"/>
                  <a:cs typeface="Sniglet"/>
                  <a:sym typeface="Sniglet"/>
                  <a:hlinkClick r:id="rId15" action="ppaction://hlinksldjump"/>
                </a:rPr>
                <a:t>20</a:t>
              </a:r>
            </a:p>
          </p:txBody>
        </p:sp>
      </p:grpSp>
      <p:grpSp>
        <p:nvGrpSpPr>
          <p:cNvPr id="29" name="Group 29"/>
          <p:cNvGrpSpPr/>
          <p:nvPr/>
        </p:nvGrpSpPr>
        <p:grpSpPr>
          <a:xfrm>
            <a:off x="5332396" y="3829202"/>
            <a:ext cx="2353805" cy="1216899"/>
            <a:chOff x="0" y="0"/>
            <a:chExt cx="636351" cy="328988"/>
          </a:xfrm>
        </p:grpSpPr>
        <p:sp>
          <p:nvSpPr>
            <p:cNvPr id="30" name="Freeform 30"/>
            <p:cNvSpPr/>
            <p:nvPr/>
          </p:nvSpPr>
          <p:spPr>
            <a:xfrm>
              <a:off x="0" y="0"/>
              <a:ext cx="636351" cy="328988"/>
            </a:xfrm>
            <a:custGeom>
              <a:avLst/>
              <a:gdLst/>
              <a:ahLst/>
              <a:cxnLst/>
              <a:rect l="l" t="t" r="r" b="b"/>
              <a:pathLst>
                <a:path w="636351" h="328988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80A74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0" y="-104775"/>
              <a:ext cx="636351" cy="4337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000"/>
                </a:lnSpc>
              </a:pPr>
              <a:r>
                <a:rPr lang="en-US" sz="5000" u="sng">
                  <a:solidFill>
                    <a:srgbClr val="232323"/>
                  </a:solidFill>
                  <a:latin typeface="Sniglet"/>
                  <a:ea typeface="Sniglet"/>
                  <a:cs typeface="Sniglet"/>
                  <a:sym typeface="Sniglet"/>
                  <a:hlinkClick r:id="rId16" action="ppaction://hlinksldjump"/>
                </a:rPr>
                <a:t>20</a:t>
              </a:r>
            </a:p>
          </p:txBody>
        </p:sp>
      </p:grpSp>
      <p:grpSp>
        <p:nvGrpSpPr>
          <p:cNvPr id="32" name="Group 32"/>
          <p:cNvGrpSpPr/>
          <p:nvPr/>
        </p:nvGrpSpPr>
        <p:grpSpPr>
          <a:xfrm>
            <a:off x="7954618" y="3829202"/>
            <a:ext cx="2353805" cy="1216899"/>
            <a:chOff x="0" y="0"/>
            <a:chExt cx="636351" cy="328988"/>
          </a:xfrm>
        </p:grpSpPr>
        <p:sp>
          <p:nvSpPr>
            <p:cNvPr id="33" name="Freeform 33"/>
            <p:cNvSpPr/>
            <p:nvPr/>
          </p:nvSpPr>
          <p:spPr>
            <a:xfrm>
              <a:off x="0" y="0"/>
              <a:ext cx="636351" cy="328988"/>
            </a:xfrm>
            <a:custGeom>
              <a:avLst/>
              <a:gdLst/>
              <a:ahLst/>
              <a:cxnLst/>
              <a:rect l="l" t="t" r="r" b="b"/>
              <a:pathLst>
                <a:path w="636351" h="328988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9D933C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0" y="-104775"/>
              <a:ext cx="636351" cy="4337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000"/>
                </a:lnSpc>
              </a:pPr>
              <a:r>
                <a:rPr lang="en-US" sz="5000" u="sng">
                  <a:solidFill>
                    <a:srgbClr val="232323"/>
                  </a:solidFill>
                  <a:latin typeface="Sniglet"/>
                  <a:ea typeface="Sniglet"/>
                  <a:cs typeface="Sniglet"/>
                  <a:sym typeface="Sniglet"/>
                  <a:hlinkClick r:id="rId17" action="ppaction://hlinksldjump"/>
                </a:rPr>
                <a:t>20</a:t>
              </a:r>
            </a:p>
          </p:txBody>
        </p:sp>
      </p:grpSp>
      <p:grpSp>
        <p:nvGrpSpPr>
          <p:cNvPr id="35" name="Group 35"/>
          <p:cNvGrpSpPr/>
          <p:nvPr/>
        </p:nvGrpSpPr>
        <p:grpSpPr>
          <a:xfrm>
            <a:off x="10576840" y="3829202"/>
            <a:ext cx="2353805" cy="1216899"/>
            <a:chOff x="0" y="0"/>
            <a:chExt cx="636351" cy="328988"/>
          </a:xfrm>
        </p:grpSpPr>
        <p:sp>
          <p:nvSpPr>
            <p:cNvPr id="36" name="Freeform 36"/>
            <p:cNvSpPr/>
            <p:nvPr/>
          </p:nvSpPr>
          <p:spPr>
            <a:xfrm>
              <a:off x="0" y="0"/>
              <a:ext cx="636351" cy="328988"/>
            </a:xfrm>
            <a:custGeom>
              <a:avLst/>
              <a:gdLst/>
              <a:ahLst/>
              <a:cxnLst/>
              <a:rect l="l" t="t" r="r" b="b"/>
              <a:pathLst>
                <a:path w="636351" h="328988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E9C46A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TextBox 37"/>
            <p:cNvSpPr txBox="1"/>
            <p:nvPr/>
          </p:nvSpPr>
          <p:spPr>
            <a:xfrm>
              <a:off x="0" y="-104775"/>
              <a:ext cx="636351" cy="4337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000"/>
                </a:lnSpc>
              </a:pPr>
              <a:r>
                <a:rPr lang="en-US" sz="5000" u="sng">
                  <a:solidFill>
                    <a:srgbClr val="232323"/>
                  </a:solidFill>
                  <a:latin typeface="Sniglet"/>
                  <a:ea typeface="Sniglet"/>
                  <a:cs typeface="Sniglet"/>
                  <a:sym typeface="Sniglet"/>
                  <a:hlinkClick r:id="rId18" action="ppaction://hlinksldjump"/>
                </a:rPr>
                <a:t>20</a:t>
              </a:r>
            </a:p>
          </p:txBody>
        </p:sp>
      </p:grpSp>
      <p:grpSp>
        <p:nvGrpSpPr>
          <p:cNvPr id="38" name="Group 38"/>
          <p:cNvGrpSpPr/>
          <p:nvPr/>
        </p:nvGrpSpPr>
        <p:grpSpPr>
          <a:xfrm>
            <a:off x="98409" y="5240899"/>
            <a:ext cx="2353805" cy="1216899"/>
            <a:chOff x="0" y="0"/>
            <a:chExt cx="636351" cy="328988"/>
          </a:xfrm>
        </p:grpSpPr>
        <p:sp>
          <p:nvSpPr>
            <p:cNvPr id="39" name="Freeform 39"/>
            <p:cNvSpPr/>
            <p:nvPr/>
          </p:nvSpPr>
          <p:spPr>
            <a:xfrm>
              <a:off x="0" y="0"/>
              <a:ext cx="636351" cy="328988"/>
            </a:xfrm>
            <a:custGeom>
              <a:avLst/>
              <a:gdLst/>
              <a:ahLst/>
              <a:cxnLst/>
              <a:rect l="l" t="t" r="r" b="b"/>
              <a:pathLst>
                <a:path w="636351" h="328988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9DC7C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0" y="-104775"/>
              <a:ext cx="636351" cy="4337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000"/>
                </a:lnSpc>
              </a:pPr>
              <a:r>
                <a:rPr lang="en-US" sz="5000" u="sng">
                  <a:solidFill>
                    <a:srgbClr val="232323"/>
                  </a:solidFill>
                  <a:latin typeface="Sniglet"/>
                  <a:ea typeface="Sniglet"/>
                  <a:cs typeface="Sniglet"/>
                  <a:sym typeface="Sniglet"/>
                  <a:hlinkClick r:id="rId19" action="ppaction://hlinksldjump"/>
                </a:rPr>
                <a:t>10</a:t>
              </a:r>
            </a:p>
          </p:txBody>
        </p:sp>
      </p:grpSp>
      <p:grpSp>
        <p:nvGrpSpPr>
          <p:cNvPr id="41" name="Group 41"/>
          <p:cNvGrpSpPr/>
          <p:nvPr/>
        </p:nvGrpSpPr>
        <p:grpSpPr>
          <a:xfrm>
            <a:off x="2710174" y="5240899"/>
            <a:ext cx="2353805" cy="1216899"/>
            <a:chOff x="0" y="0"/>
            <a:chExt cx="636351" cy="328988"/>
          </a:xfrm>
        </p:grpSpPr>
        <p:sp>
          <p:nvSpPr>
            <p:cNvPr id="42" name="Freeform 42"/>
            <p:cNvSpPr/>
            <p:nvPr/>
          </p:nvSpPr>
          <p:spPr>
            <a:xfrm>
              <a:off x="0" y="0"/>
              <a:ext cx="636351" cy="328988"/>
            </a:xfrm>
            <a:custGeom>
              <a:avLst/>
              <a:gdLst/>
              <a:ahLst/>
              <a:cxnLst/>
              <a:rect l="l" t="t" r="r" b="b"/>
              <a:pathLst>
                <a:path w="636351" h="328988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2A9D8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TextBox 43"/>
            <p:cNvSpPr txBox="1"/>
            <p:nvPr/>
          </p:nvSpPr>
          <p:spPr>
            <a:xfrm>
              <a:off x="0" y="-104775"/>
              <a:ext cx="636351" cy="4337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000"/>
                </a:lnSpc>
              </a:pPr>
              <a:r>
                <a:rPr lang="en-US" sz="5000" u="sng">
                  <a:solidFill>
                    <a:srgbClr val="232323"/>
                  </a:solidFill>
                  <a:latin typeface="Sniglet"/>
                  <a:ea typeface="Sniglet"/>
                  <a:cs typeface="Sniglet"/>
                  <a:sym typeface="Sniglet"/>
                  <a:hlinkClick r:id="rId20" action="ppaction://hlinksldjump"/>
                </a:rPr>
                <a:t>10</a:t>
              </a:r>
            </a:p>
          </p:txBody>
        </p:sp>
      </p:grpSp>
      <p:grpSp>
        <p:nvGrpSpPr>
          <p:cNvPr id="44" name="Group 44"/>
          <p:cNvGrpSpPr/>
          <p:nvPr/>
        </p:nvGrpSpPr>
        <p:grpSpPr>
          <a:xfrm>
            <a:off x="5332396" y="5240899"/>
            <a:ext cx="2353805" cy="1216899"/>
            <a:chOff x="0" y="0"/>
            <a:chExt cx="636351" cy="328988"/>
          </a:xfrm>
        </p:grpSpPr>
        <p:sp>
          <p:nvSpPr>
            <p:cNvPr id="45" name="Freeform 45"/>
            <p:cNvSpPr/>
            <p:nvPr/>
          </p:nvSpPr>
          <p:spPr>
            <a:xfrm>
              <a:off x="0" y="0"/>
              <a:ext cx="636351" cy="328988"/>
            </a:xfrm>
            <a:custGeom>
              <a:avLst/>
              <a:gdLst/>
              <a:ahLst/>
              <a:cxnLst/>
              <a:rect l="l" t="t" r="r" b="b"/>
              <a:pathLst>
                <a:path w="636351" h="328988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80A74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TextBox 46"/>
            <p:cNvSpPr txBox="1"/>
            <p:nvPr/>
          </p:nvSpPr>
          <p:spPr>
            <a:xfrm>
              <a:off x="0" y="-104775"/>
              <a:ext cx="636351" cy="4337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000"/>
                </a:lnSpc>
              </a:pPr>
              <a:r>
                <a:rPr lang="en-US" sz="5000" u="sng">
                  <a:solidFill>
                    <a:srgbClr val="232323"/>
                  </a:solidFill>
                  <a:latin typeface="Sniglet"/>
                  <a:ea typeface="Sniglet"/>
                  <a:cs typeface="Sniglet"/>
                  <a:sym typeface="Sniglet"/>
                  <a:hlinkClick r:id="rId21" action="ppaction://hlinksldjump"/>
                </a:rPr>
                <a:t>10</a:t>
              </a:r>
            </a:p>
          </p:txBody>
        </p:sp>
      </p:grpSp>
      <p:grpSp>
        <p:nvGrpSpPr>
          <p:cNvPr id="47" name="Group 47"/>
          <p:cNvGrpSpPr/>
          <p:nvPr/>
        </p:nvGrpSpPr>
        <p:grpSpPr>
          <a:xfrm>
            <a:off x="7954618" y="5240899"/>
            <a:ext cx="2353805" cy="1216899"/>
            <a:chOff x="0" y="0"/>
            <a:chExt cx="636351" cy="328988"/>
          </a:xfrm>
        </p:grpSpPr>
        <p:sp>
          <p:nvSpPr>
            <p:cNvPr id="48" name="Freeform 48"/>
            <p:cNvSpPr/>
            <p:nvPr/>
          </p:nvSpPr>
          <p:spPr>
            <a:xfrm>
              <a:off x="0" y="0"/>
              <a:ext cx="636351" cy="328988"/>
            </a:xfrm>
            <a:custGeom>
              <a:avLst/>
              <a:gdLst/>
              <a:ahLst/>
              <a:cxnLst/>
              <a:rect l="l" t="t" r="r" b="b"/>
              <a:pathLst>
                <a:path w="636351" h="328988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9D933C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TextBox 49"/>
            <p:cNvSpPr txBox="1"/>
            <p:nvPr/>
          </p:nvSpPr>
          <p:spPr>
            <a:xfrm>
              <a:off x="0" y="-104775"/>
              <a:ext cx="636351" cy="4337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000"/>
                </a:lnSpc>
              </a:pPr>
              <a:r>
                <a:rPr lang="en-US" sz="5000" u="sng">
                  <a:solidFill>
                    <a:srgbClr val="232323"/>
                  </a:solidFill>
                  <a:latin typeface="Sniglet"/>
                  <a:ea typeface="Sniglet"/>
                  <a:cs typeface="Sniglet"/>
                  <a:sym typeface="Sniglet"/>
                  <a:hlinkClick r:id="rId22" action="ppaction://hlinksldjump"/>
                </a:rPr>
                <a:t>10</a:t>
              </a:r>
            </a:p>
          </p:txBody>
        </p:sp>
      </p:grpSp>
      <p:grpSp>
        <p:nvGrpSpPr>
          <p:cNvPr id="50" name="Group 50"/>
          <p:cNvGrpSpPr/>
          <p:nvPr/>
        </p:nvGrpSpPr>
        <p:grpSpPr>
          <a:xfrm>
            <a:off x="10576840" y="5240899"/>
            <a:ext cx="2353805" cy="1216899"/>
            <a:chOff x="0" y="0"/>
            <a:chExt cx="636351" cy="328988"/>
          </a:xfrm>
        </p:grpSpPr>
        <p:sp>
          <p:nvSpPr>
            <p:cNvPr id="51" name="Freeform 51"/>
            <p:cNvSpPr/>
            <p:nvPr/>
          </p:nvSpPr>
          <p:spPr>
            <a:xfrm>
              <a:off x="0" y="0"/>
              <a:ext cx="636351" cy="328988"/>
            </a:xfrm>
            <a:custGeom>
              <a:avLst/>
              <a:gdLst/>
              <a:ahLst/>
              <a:cxnLst/>
              <a:rect l="l" t="t" r="r" b="b"/>
              <a:pathLst>
                <a:path w="636351" h="328988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E9C46A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TextBox 52"/>
            <p:cNvSpPr txBox="1"/>
            <p:nvPr/>
          </p:nvSpPr>
          <p:spPr>
            <a:xfrm>
              <a:off x="0" y="-104775"/>
              <a:ext cx="636351" cy="4337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000"/>
                </a:lnSpc>
              </a:pPr>
              <a:r>
                <a:rPr lang="en-US" sz="5000" u="sng">
                  <a:solidFill>
                    <a:srgbClr val="232323"/>
                  </a:solidFill>
                  <a:latin typeface="Sniglet"/>
                  <a:ea typeface="Sniglet"/>
                  <a:cs typeface="Sniglet"/>
                  <a:sym typeface="Sniglet"/>
                  <a:hlinkClick r:id="rId23" action="ppaction://hlinksldjump"/>
                </a:rPr>
                <a:t>10</a:t>
              </a:r>
            </a:p>
          </p:txBody>
        </p:sp>
      </p:grpSp>
      <p:grpSp>
        <p:nvGrpSpPr>
          <p:cNvPr id="53" name="Group 53"/>
          <p:cNvGrpSpPr/>
          <p:nvPr/>
        </p:nvGrpSpPr>
        <p:grpSpPr>
          <a:xfrm>
            <a:off x="98409" y="6652597"/>
            <a:ext cx="2353805" cy="1216899"/>
            <a:chOff x="0" y="0"/>
            <a:chExt cx="636351" cy="328988"/>
          </a:xfrm>
        </p:grpSpPr>
        <p:sp>
          <p:nvSpPr>
            <p:cNvPr id="54" name="Freeform 54"/>
            <p:cNvSpPr/>
            <p:nvPr/>
          </p:nvSpPr>
          <p:spPr>
            <a:xfrm>
              <a:off x="0" y="0"/>
              <a:ext cx="636351" cy="328988"/>
            </a:xfrm>
            <a:custGeom>
              <a:avLst/>
              <a:gdLst/>
              <a:ahLst/>
              <a:cxnLst/>
              <a:rect l="l" t="t" r="r" b="b"/>
              <a:pathLst>
                <a:path w="636351" h="328988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9DC7C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TextBox 55"/>
            <p:cNvSpPr txBox="1"/>
            <p:nvPr/>
          </p:nvSpPr>
          <p:spPr>
            <a:xfrm>
              <a:off x="0" y="-104775"/>
              <a:ext cx="636351" cy="4337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000"/>
                </a:lnSpc>
              </a:pPr>
              <a:r>
                <a:rPr lang="en-US" sz="5000" u="sng">
                  <a:solidFill>
                    <a:srgbClr val="232323"/>
                  </a:solidFill>
                  <a:latin typeface="Sniglet"/>
                  <a:ea typeface="Sniglet"/>
                  <a:cs typeface="Sniglet"/>
                  <a:sym typeface="Sniglet"/>
                  <a:hlinkClick r:id="rId24" action="ppaction://hlinksldjump"/>
                </a:rPr>
                <a:t>5</a:t>
              </a:r>
            </a:p>
          </p:txBody>
        </p:sp>
      </p:grpSp>
      <p:grpSp>
        <p:nvGrpSpPr>
          <p:cNvPr id="56" name="Group 56"/>
          <p:cNvGrpSpPr/>
          <p:nvPr/>
        </p:nvGrpSpPr>
        <p:grpSpPr>
          <a:xfrm>
            <a:off x="2710174" y="6652597"/>
            <a:ext cx="2353805" cy="1216899"/>
            <a:chOff x="0" y="0"/>
            <a:chExt cx="636351" cy="328988"/>
          </a:xfrm>
        </p:grpSpPr>
        <p:sp>
          <p:nvSpPr>
            <p:cNvPr id="57" name="Freeform 57"/>
            <p:cNvSpPr/>
            <p:nvPr/>
          </p:nvSpPr>
          <p:spPr>
            <a:xfrm>
              <a:off x="0" y="0"/>
              <a:ext cx="636351" cy="328988"/>
            </a:xfrm>
            <a:custGeom>
              <a:avLst/>
              <a:gdLst/>
              <a:ahLst/>
              <a:cxnLst/>
              <a:rect l="l" t="t" r="r" b="b"/>
              <a:pathLst>
                <a:path w="636351" h="328988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2A9D8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TextBox 58"/>
            <p:cNvSpPr txBox="1"/>
            <p:nvPr/>
          </p:nvSpPr>
          <p:spPr>
            <a:xfrm>
              <a:off x="0" y="-104775"/>
              <a:ext cx="636351" cy="4337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000"/>
                </a:lnSpc>
              </a:pPr>
              <a:r>
                <a:rPr lang="en-US" sz="5000" u="sng">
                  <a:solidFill>
                    <a:srgbClr val="232323"/>
                  </a:solidFill>
                  <a:latin typeface="Sniglet"/>
                  <a:ea typeface="Sniglet"/>
                  <a:cs typeface="Sniglet"/>
                  <a:sym typeface="Sniglet"/>
                  <a:hlinkClick r:id="rId25" action="ppaction://hlinksldjump"/>
                </a:rPr>
                <a:t>5</a:t>
              </a:r>
            </a:p>
          </p:txBody>
        </p:sp>
      </p:grpSp>
      <p:grpSp>
        <p:nvGrpSpPr>
          <p:cNvPr id="59" name="Group 59"/>
          <p:cNvGrpSpPr/>
          <p:nvPr/>
        </p:nvGrpSpPr>
        <p:grpSpPr>
          <a:xfrm>
            <a:off x="5332396" y="6652597"/>
            <a:ext cx="2353805" cy="1216899"/>
            <a:chOff x="0" y="0"/>
            <a:chExt cx="636351" cy="328988"/>
          </a:xfrm>
        </p:grpSpPr>
        <p:sp>
          <p:nvSpPr>
            <p:cNvPr id="60" name="Freeform 60"/>
            <p:cNvSpPr/>
            <p:nvPr/>
          </p:nvSpPr>
          <p:spPr>
            <a:xfrm>
              <a:off x="0" y="0"/>
              <a:ext cx="636351" cy="328988"/>
            </a:xfrm>
            <a:custGeom>
              <a:avLst/>
              <a:gdLst/>
              <a:ahLst/>
              <a:cxnLst/>
              <a:rect l="l" t="t" r="r" b="b"/>
              <a:pathLst>
                <a:path w="636351" h="328988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80A74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TextBox 61"/>
            <p:cNvSpPr txBox="1"/>
            <p:nvPr/>
          </p:nvSpPr>
          <p:spPr>
            <a:xfrm>
              <a:off x="0" y="-104775"/>
              <a:ext cx="636351" cy="4337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000"/>
                </a:lnSpc>
              </a:pPr>
              <a:r>
                <a:rPr lang="en-US" sz="5000" u="sng">
                  <a:solidFill>
                    <a:srgbClr val="232323"/>
                  </a:solidFill>
                  <a:latin typeface="Sniglet"/>
                  <a:ea typeface="Sniglet"/>
                  <a:cs typeface="Sniglet"/>
                  <a:sym typeface="Sniglet"/>
                  <a:hlinkClick r:id="rId26" action="ppaction://hlinksldjump"/>
                </a:rPr>
                <a:t>5</a:t>
              </a:r>
            </a:p>
          </p:txBody>
        </p:sp>
      </p:grpSp>
      <p:grpSp>
        <p:nvGrpSpPr>
          <p:cNvPr id="62" name="Group 62"/>
          <p:cNvGrpSpPr/>
          <p:nvPr/>
        </p:nvGrpSpPr>
        <p:grpSpPr>
          <a:xfrm>
            <a:off x="7954618" y="6652597"/>
            <a:ext cx="2353805" cy="1216899"/>
            <a:chOff x="0" y="0"/>
            <a:chExt cx="636351" cy="328988"/>
          </a:xfrm>
        </p:grpSpPr>
        <p:sp>
          <p:nvSpPr>
            <p:cNvPr id="63" name="Freeform 63"/>
            <p:cNvSpPr/>
            <p:nvPr/>
          </p:nvSpPr>
          <p:spPr>
            <a:xfrm>
              <a:off x="0" y="0"/>
              <a:ext cx="636351" cy="328988"/>
            </a:xfrm>
            <a:custGeom>
              <a:avLst/>
              <a:gdLst/>
              <a:ahLst/>
              <a:cxnLst/>
              <a:rect l="l" t="t" r="r" b="b"/>
              <a:pathLst>
                <a:path w="636351" h="328988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9D933C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TextBox 64"/>
            <p:cNvSpPr txBox="1"/>
            <p:nvPr/>
          </p:nvSpPr>
          <p:spPr>
            <a:xfrm>
              <a:off x="0" y="-104775"/>
              <a:ext cx="636351" cy="4337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000"/>
                </a:lnSpc>
              </a:pPr>
              <a:r>
                <a:rPr lang="en-US" sz="5000" u="sng">
                  <a:solidFill>
                    <a:srgbClr val="232323"/>
                  </a:solidFill>
                  <a:latin typeface="Sniglet"/>
                  <a:ea typeface="Sniglet"/>
                  <a:cs typeface="Sniglet"/>
                  <a:sym typeface="Sniglet"/>
                  <a:hlinkClick r:id="rId27" action="ppaction://hlinksldjump"/>
                </a:rPr>
                <a:t>5</a:t>
              </a:r>
            </a:p>
          </p:txBody>
        </p:sp>
      </p:grpSp>
      <p:grpSp>
        <p:nvGrpSpPr>
          <p:cNvPr id="65" name="Group 65"/>
          <p:cNvGrpSpPr/>
          <p:nvPr/>
        </p:nvGrpSpPr>
        <p:grpSpPr>
          <a:xfrm>
            <a:off x="10576840" y="6652597"/>
            <a:ext cx="2353805" cy="1216899"/>
            <a:chOff x="0" y="0"/>
            <a:chExt cx="636351" cy="328988"/>
          </a:xfrm>
        </p:grpSpPr>
        <p:sp>
          <p:nvSpPr>
            <p:cNvPr id="66" name="Freeform 66"/>
            <p:cNvSpPr/>
            <p:nvPr/>
          </p:nvSpPr>
          <p:spPr>
            <a:xfrm>
              <a:off x="0" y="0"/>
              <a:ext cx="636351" cy="328988"/>
            </a:xfrm>
            <a:custGeom>
              <a:avLst/>
              <a:gdLst/>
              <a:ahLst/>
              <a:cxnLst/>
              <a:rect l="l" t="t" r="r" b="b"/>
              <a:pathLst>
                <a:path w="636351" h="328988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E9C46A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TextBox 67"/>
            <p:cNvSpPr txBox="1"/>
            <p:nvPr/>
          </p:nvSpPr>
          <p:spPr>
            <a:xfrm>
              <a:off x="0" y="-104775"/>
              <a:ext cx="636351" cy="4337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000"/>
                </a:lnSpc>
              </a:pPr>
              <a:r>
                <a:rPr lang="en-US" sz="5000" u="sng">
                  <a:solidFill>
                    <a:srgbClr val="232323"/>
                  </a:solidFill>
                  <a:latin typeface="Sniglet"/>
                  <a:ea typeface="Sniglet"/>
                  <a:cs typeface="Sniglet"/>
                  <a:sym typeface="Sniglet"/>
                  <a:hlinkClick r:id="rId28" action="ppaction://hlinksldjump"/>
                </a:rPr>
                <a:t>5</a:t>
              </a:r>
            </a:p>
          </p:txBody>
        </p:sp>
      </p:grpSp>
      <p:grpSp>
        <p:nvGrpSpPr>
          <p:cNvPr id="68" name="Group 68"/>
          <p:cNvGrpSpPr/>
          <p:nvPr/>
        </p:nvGrpSpPr>
        <p:grpSpPr>
          <a:xfrm>
            <a:off x="13190464" y="2417504"/>
            <a:ext cx="2353805" cy="1216899"/>
            <a:chOff x="0" y="0"/>
            <a:chExt cx="636351" cy="328988"/>
          </a:xfrm>
        </p:grpSpPr>
        <p:sp>
          <p:nvSpPr>
            <p:cNvPr id="69" name="Freeform 69"/>
            <p:cNvSpPr/>
            <p:nvPr/>
          </p:nvSpPr>
          <p:spPr>
            <a:xfrm>
              <a:off x="0" y="0"/>
              <a:ext cx="636351" cy="328988"/>
            </a:xfrm>
            <a:custGeom>
              <a:avLst/>
              <a:gdLst/>
              <a:ahLst/>
              <a:cxnLst/>
              <a:rect l="l" t="t" r="r" b="b"/>
              <a:pathLst>
                <a:path w="636351" h="328988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F4A26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TextBox 70"/>
            <p:cNvSpPr txBox="1"/>
            <p:nvPr/>
          </p:nvSpPr>
          <p:spPr>
            <a:xfrm>
              <a:off x="0" y="-57150"/>
              <a:ext cx="636351" cy="38613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920"/>
                </a:lnSpc>
              </a:pPr>
              <a:r>
                <a:rPr lang="en-US" sz="2400" dirty="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HOTEL</a:t>
              </a:r>
            </a:p>
          </p:txBody>
        </p:sp>
      </p:grpSp>
      <p:grpSp>
        <p:nvGrpSpPr>
          <p:cNvPr id="71" name="Group 71"/>
          <p:cNvGrpSpPr/>
          <p:nvPr/>
        </p:nvGrpSpPr>
        <p:grpSpPr>
          <a:xfrm>
            <a:off x="15812686" y="2417504"/>
            <a:ext cx="2353805" cy="1216899"/>
            <a:chOff x="0" y="0"/>
            <a:chExt cx="636351" cy="328988"/>
          </a:xfrm>
        </p:grpSpPr>
        <p:sp>
          <p:nvSpPr>
            <p:cNvPr id="72" name="Freeform 72"/>
            <p:cNvSpPr/>
            <p:nvPr/>
          </p:nvSpPr>
          <p:spPr>
            <a:xfrm>
              <a:off x="0" y="0"/>
              <a:ext cx="636351" cy="328988"/>
            </a:xfrm>
            <a:custGeom>
              <a:avLst/>
              <a:gdLst/>
              <a:ahLst/>
              <a:cxnLst/>
              <a:rect l="l" t="t" r="r" b="b"/>
              <a:pathLst>
                <a:path w="636351" h="328988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E76F5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73" name="TextBox 73"/>
            <p:cNvSpPr txBox="1"/>
            <p:nvPr/>
          </p:nvSpPr>
          <p:spPr>
            <a:xfrm>
              <a:off x="0" y="-57150"/>
              <a:ext cx="636351" cy="38613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920"/>
                </a:lnSpc>
              </a:pPr>
              <a:r>
                <a:rPr lang="en-US" sz="2400" dirty="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LA EXCURSIÓN</a:t>
              </a:r>
            </a:p>
          </p:txBody>
        </p:sp>
      </p:grpSp>
      <p:grpSp>
        <p:nvGrpSpPr>
          <p:cNvPr id="74" name="Group 74"/>
          <p:cNvGrpSpPr/>
          <p:nvPr/>
        </p:nvGrpSpPr>
        <p:grpSpPr>
          <a:xfrm>
            <a:off x="13190464" y="3829202"/>
            <a:ext cx="2353805" cy="1216899"/>
            <a:chOff x="0" y="0"/>
            <a:chExt cx="636351" cy="328988"/>
          </a:xfrm>
        </p:grpSpPr>
        <p:sp>
          <p:nvSpPr>
            <p:cNvPr id="75" name="Freeform 75"/>
            <p:cNvSpPr/>
            <p:nvPr/>
          </p:nvSpPr>
          <p:spPr>
            <a:xfrm>
              <a:off x="0" y="0"/>
              <a:ext cx="636351" cy="328988"/>
            </a:xfrm>
            <a:custGeom>
              <a:avLst/>
              <a:gdLst/>
              <a:ahLst/>
              <a:cxnLst/>
              <a:rect l="l" t="t" r="r" b="b"/>
              <a:pathLst>
                <a:path w="636351" h="328988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F4A26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TextBox 76"/>
            <p:cNvSpPr txBox="1"/>
            <p:nvPr/>
          </p:nvSpPr>
          <p:spPr>
            <a:xfrm>
              <a:off x="0" y="-104775"/>
              <a:ext cx="636351" cy="4337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000"/>
                </a:lnSpc>
              </a:pPr>
              <a:r>
                <a:rPr lang="en-US" sz="5000" u="sng">
                  <a:solidFill>
                    <a:srgbClr val="232323"/>
                  </a:solidFill>
                  <a:latin typeface="Sniglet"/>
                  <a:ea typeface="Sniglet"/>
                  <a:cs typeface="Sniglet"/>
                  <a:sym typeface="Sniglet"/>
                  <a:hlinkClick r:id="rId29" action="ppaction://hlinksldjump"/>
                </a:rPr>
                <a:t>20</a:t>
              </a:r>
            </a:p>
          </p:txBody>
        </p:sp>
      </p:grpSp>
      <p:grpSp>
        <p:nvGrpSpPr>
          <p:cNvPr id="77" name="Group 77"/>
          <p:cNvGrpSpPr/>
          <p:nvPr/>
        </p:nvGrpSpPr>
        <p:grpSpPr>
          <a:xfrm>
            <a:off x="15812686" y="3829202"/>
            <a:ext cx="2353805" cy="1216899"/>
            <a:chOff x="0" y="0"/>
            <a:chExt cx="636351" cy="328988"/>
          </a:xfrm>
        </p:grpSpPr>
        <p:sp>
          <p:nvSpPr>
            <p:cNvPr id="78" name="Freeform 78"/>
            <p:cNvSpPr/>
            <p:nvPr/>
          </p:nvSpPr>
          <p:spPr>
            <a:xfrm>
              <a:off x="0" y="0"/>
              <a:ext cx="636351" cy="328988"/>
            </a:xfrm>
            <a:custGeom>
              <a:avLst/>
              <a:gdLst/>
              <a:ahLst/>
              <a:cxnLst/>
              <a:rect l="l" t="t" r="r" b="b"/>
              <a:pathLst>
                <a:path w="636351" h="328988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E76F5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TextBox 79"/>
            <p:cNvSpPr txBox="1"/>
            <p:nvPr/>
          </p:nvSpPr>
          <p:spPr>
            <a:xfrm>
              <a:off x="0" y="-104775"/>
              <a:ext cx="636351" cy="4337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000"/>
                </a:lnSpc>
              </a:pPr>
              <a:r>
                <a:rPr lang="en-US" sz="5000" u="sng">
                  <a:solidFill>
                    <a:srgbClr val="232323"/>
                  </a:solidFill>
                  <a:latin typeface="Sniglet"/>
                  <a:ea typeface="Sniglet"/>
                  <a:cs typeface="Sniglet"/>
                  <a:sym typeface="Sniglet"/>
                  <a:hlinkClick r:id="rId30" action="ppaction://hlinksldjump"/>
                </a:rPr>
                <a:t>20</a:t>
              </a:r>
            </a:p>
          </p:txBody>
        </p:sp>
      </p:grpSp>
      <p:grpSp>
        <p:nvGrpSpPr>
          <p:cNvPr id="80" name="Group 80"/>
          <p:cNvGrpSpPr/>
          <p:nvPr/>
        </p:nvGrpSpPr>
        <p:grpSpPr>
          <a:xfrm>
            <a:off x="13190464" y="5240899"/>
            <a:ext cx="2353805" cy="1216899"/>
            <a:chOff x="0" y="0"/>
            <a:chExt cx="636351" cy="328988"/>
          </a:xfrm>
        </p:grpSpPr>
        <p:sp>
          <p:nvSpPr>
            <p:cNvPr id="81" name="Freeform 81"/>
            <p:cNvSpPr/>
            <p:nvPr/>
          </p:nvSpPr>
          <p:spPr>
            <a:xfrm>
              <a:off x="0" y="0"/>
              <a:ext cx="636351" cy="328988"/>
            </a:xfrm>
            <a:custGeom>
              <a:avLst/>
              <a:gdLst/>
              <a:ahLst/>
              <a:cxnLst/>
              <a:rect l="l" t="t" r="r" b="b"/>
              <a:pathLst>
                <a:path w="636351" h="328988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F4A26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82" name="TextBox 82"/>
            <p:cNvSpPr txBox="1"/>
            <p:nvPr/>
          </p:nvSpPr>
          <p:spPr>
            <a:xfrm>
              <a:off x="0" y="-104775"/>
              <a:ext cx="636351" cy="4337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000"/>
                </a:lnSpc>
              </a:pPr>
              <a:r>
                <a:rPr lang="en-US" sz="5000" u="sng">
                  <a:solidFill>
                    <a:srgbClr val="232323"/>
                  </a:solidFill>
                  <a:latin typeface="Sniglet"/>
                  <a:ea typeface="Sniglet"/>
                  <a:cs typeface="Sniglet"/>
                  <a:sym typeface="Sniglet"/>
                  <a:hlinkClick r:id="rId31" action="ppaction://hlinksldjump"/>
                </a:rPr>
                <a:t>10</a:t>
              </a:r>
            </a:p>
          </p:txBody>
        </p:sp>
      </p:grpSp>
      <p:grpSp>
        <p:nvGrpSpPr>
          <p:cNvPr id="83" name="Group 83"/>
          <p:cNvGrpSpPr/>
          <p:nvPr/>
        </p:nvGrpSpPr>
        <p:grpSpPr>
          <a:xfrm>
            <a:off x="15812686" y="5240899"/>
            <a:ext cx="2353805" cy="1216899"/>
            <a:chOff x="0" y="0"/>
            <a:chExt cx="636351" cy="328988"/>
          </a:xfrm>
        </p:grpSpPr>
        <p:sp>
          <p:nvSpPr>
            <p:cNvPr id="84" name="Freeform 84"/>
            <p:cNvSpPr/>
            <p:nvPr/>
          </p:nvSpPr>
          <p:spPr>
            <a:xfrm>
              <a:off x="0" y="0"/>
              <a:ext cx="636351" cy="328988"/>
            </a:xfrm>
            <a:custGeom>
              <a:avLst/>
              <a:gdLst/>
              <a:ahLst/>
              <a:cxnLst/>
              <a:rect l="l" t="t" r="r" b="b"/>
              <a:pathLst>
                <a:path w="636351" h="328988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E76F5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TextBox 85"/>
            <p:cNvSpPr txBox="1"/>
            <p:nvPr/>
          </p:nvSpPr>
          <p:spPr>
            <a:xfrm>
              <a:off x="0" y="-104775"/>
              <a:ext cx="636351" cy="4337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000"/>
                </a:lnSpc>
              </a:pPr>
              <a:r>
                <a:rPr lang="en-US" sz="5000" u="sng">
                  <a:solidFill>
                    <a:srgbClr val="232323"/>
                  </a:solidFill>
                  <a:latin typeface="Sniglet"/>
                  <a:ea typeface="Sniglet"/>
                  <a:cs typeface="Sniglet"/>
                  <a:sym typeface="Sniglet"/>
                  <a:hlinkClick r:id="rId32" action="ppaction://hlinksldjump"/>
                </a:rPr>
                <a:t>10</a:t>
              </a:r>
            </a:p>
          </p:txBody>
        </p:sp>
      </p:grpSp>
      <p:grpSp>
        <p:nvGrpSpPr>
          <p:cNvPr id="86" name="Group 86"/>
          <p:cNvGrpSpPr/>
          <p:nvPr/>
        </p:nvGrpSpPr>
        <p:grpSpPr>
          <a:xfrm>
            <a:off x="13190464" y="6652597"/>
            <a:ext cx="2353805" cy="1216899"/>
            <a:chOff x="0" y="0"/>
            <a:chExt cx="636351" cy="328988"/>
          </a:xfrm>
        </p:grpSpPr>
        <p:sp>
          <p:nvSpPr>
            <p:cNvPr id="87" name="Freeform 87"/>
            <p:cNvSpPr/>
            <p:nvPr/>
          </p:nvSpPr>
          <p:spPr>
            <a:xfrm>
              <a:off x="0" y="0"/>
              <a:ext cx="636351" cy="328988"/>
            </a:xfrm>
            <a:custGeom>
              <a:avLst/>
              <a:gdLst/>
              <a:ahLst/>
              <a:cxnLst/>
              <a:rect l="l" t="t" r="r" b="b"/>
              <a:pathLst>
                <a:path w="636351" h="328988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F4A26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TextBox 88"/>
            <p:cNvSpPr txBox="1"/>
            <p:nvPr/>
          </p:nvSpPr>
          <p:spPr>
            <a:xfrm>
              <a:off x="0" y="-104775"/>
              <a:ext cx="636351" cy="4337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000"/>
                </a:lnSpc>
              </a:pPr>
              <a:r>
                <a:rPr lang="en-US" sz="5000" u="sng">
                  <a:solidFill>
                    <a:srgbClr val="232323"/>
                  </a:solidFill>
                  <a:latin typeface="Sniglet"/>
                  <a:ea typeface="Sniglet"/>
                  <a:cs typeface="Sniglet"/>
                  <a:sym typeface="Sniglet"/>
                  <a:hlinkClick r:id="rId33" action="ppaction://hlinksldjump"/>
                </a:rPr>
                <a:t>5</a:t>
              </a:r>
            </a:p>
          </p:txBody>
        </p:sp>
      </p:grpSp>
      <p:grpSp>
        <p:nvGrpSpPr>
          <p:cNvPr id="89" name="Group 89"/>
          <p:cNvGrpSpPr/>
          <p:nvPr/>
        </p:nvGrpSpPr>
        <p:grpSpPr>
          <a:xfrm>
            <a:off x="15812686" y="6652597"/>
            <a:ext cx="2353805" cy="1216899"/>
            <a:chOff x="0" y="0"/>
            <a:chExt cx="636351" cy="328988"/>
          </a:xfrm>
        </p:grpSpPr>
        <p:sp>
          <p:nvSpPr>
            <p:cNvPr id="90" name="Freeform 90"/>
            <p:cNvSpPr/>
            <p:nvPr/>
          </p:nvSpPr>
          <p:spPr>
            <a:xfrm>
              <a:off x="0" y="0"/>
              <a:ext cx="636351" cy="328988"/>
            </a:xfrm>
            <a:custGeom>
              <a:avLst/>
              <a:gdLst/>
              <a:ahLst/>
              <a:cxnLst/>
              <a:rect l="l" t="t" r="r" b="b"/>
              <a:pathLst>
                <a:path w="636351" h="328988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E76F5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TextBox 91"/>
            <p:cNvSpPr txBox="1"/>
            <p:nvPr/>
          </p:nvSpPr>
          <p:spPr>
            <a:xfrm>
              <a:off x="0" y="-104775"/>
              <a:ext cx="636351" cy="4337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000"/>
                </a:lnSpc>
              </a:pPr>
              <a:r>
                <a:rPr lang="en-US" sz="5000" u="sng">
                  <a:solidFill>
                    <a:srgbClr val="232323"/>
                  </a:solidFill>
                  <a:latin typeface="Sniglet"/>
                  <a:ea typeface="Sniglet"/>
                  <a:cs typeface="Sniglet"/>
                  <a:sym typeface="Sniglet"/>
                  <a:hlinkClick r:id="rId34" action="ppaction://hlinksldjump"/>
                </a:rPr>
                <a:t>5</a:t>
              </a:r>
            </a:p>
          </p:txBody>
        </p:sp>
      </p:grpSp>
      <p:sp>
        <p:nvSpPr>
          <p:cNvPr id="92" name="Freeform 92"/>
          <p:cNvSpPr/>
          <p:nvPr/>
        </p:nvSpPr>
        <p:spPr>
          <a:xfrm>
            <a:off x="5511681" y="0"/>
            <a:ext cx="935281" cy="895532"/>
          </a:xfrm>
          <a:custGeom>
            <a:avLst/>
            <a:gdLst/>
            <a:ahLst/>
            <a:cxnLst/>
            <a:rect l="l" t="t" r="r" b="b"/>
            <a:pathLst>
              <a:path w="935281" h="895532">
                <a:moveTo>
                  <a:pt x="0" y="0"/>
                </a:moveTo>
                <a:lnTo>
                  <a:pt x="935281" y="0"/>
                </a:lnTo>
                <a:lnTo>
                  <a:pt x="935281" y="895532"/>
                </a:lnTo>
                <a:lnTo>
                  <a:pt x="0" y="895532"/>
                </a:lnTo>
                <a:lnTo>
                  <a:pt x="0" y="0"/>
                </a:lnTo>
                <a:close/>
              </a:path>
            </a:pathLst>
          </a:custGeom>
          <a:blipFill>
            <a:blip r:embed="rId35">
              <a:alphaModFix amt="60000"/>
              <a:extLst>
                <a:ext uri="{96DAC541-7B7A-43D3-8B79-37D633B846F1}">
                  <asvg:svgBlip xmlns:asvg="http://schemas.microsoft.com/office/drawing/2016/SVG/main" r:embed="rId3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3" name="Freeform 93"/>
          <p:cNvSpPr/>
          <p:nvPr/>
        </p:nvSpPr>
        <p:spPr>
          <a:xfrm>
            <a:off x="15846064" y="-511672"/>
            <a:ext cx="1736583" cy="1918876"/>
          </a:xfrm>
          <a:custGeom>
            <a:avLst/>
            <a:gdLst/>
            <a:ahLst/>
            <a:cxnLst/>
            <a:rect l="l" t="t" r="r" b="b"/>
            <a:pathLst>
              <a:path w="1736583" h="1918876">
                <a:moveTo>
                  <a:pt x="0" y="0"/>
                </a:moveTo>
                <a:lnTo>
                  <a:pt x="1736582" y="0"/>
                </a:lnTo>
                <a:lnTo>
                  <a:pt x="1736582" y="1918876"/>
                </a:lnTo>
                <a:lnTo>
                  <a:pt x="0" y="1918876"/>
                </a:lnTo>
                <a:lnTo>
                  <a:pt x="0" y="0"/>
                </a:lnTo>
                <a:close/>
              </a:path>
            </a:pathLst>
          </a:custGeom>
          <a:blipFill>
            <a:blip r:embed="rId37">
              <a:alphaModFix amt="60000"/>
              <a:extLst>
                <a:ext uri="{96DAC541-7B7A-43D3-8B79-37D633B846F1}">
                  <asvg:svgBlip xmlns:asvg="http://schemas.microsoft.com/office/drawing/2016/SVG/main" r:embed="rId3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4" name="Freeform 94"/>
          <p:cNvSpPr/>
          <p:nvPr/>
        </p:nvSpPr>
        <p:spPr>
          <a:xfrm>
            <a:off x="5238890" y="9028186"/>
            <a:ext cx="1736583" cy="1918876"/>
          </a:xfrm>
          <a:custGeom>
            <a:avLst/>
            <a:gdLst/>
            <a:ahLst/>
            <a:cxnLst/>
            <a:rect l="l" t="t" r="r" b="b"/>
            <a:pathLst>
              <a:path w="1736583" h="1918876">
                <a:moveTo>
                  <a:pt x="0" y="0"/>
                </a:moveTo>
                <a:lnTo>
                  <a:pt x="1736582" y="0"/>
                </a:lnTo>
                <a:lnTo>
                  <a:pt x="1736582" y="1918876"/>
                </a:lnTo>
                <a:lnTo>
                  <a:pt x="0" y="1918876"/>
                </a:lnTo>
                <a:lnTo>
                  <a:pt x="0" y="0"/>
                </a:lnTo>
                <a:close/>
              </a:path>
            </a:pathLst>
          </a:custGeom>
          <a:blipFill>
            <a:blip r:embed="rId39">
              <a:alphaModFix amt="60000"/>
              <a:extLst>
                <a:ext uri="{96DAC541-7B7A-43D3-8B79-37D633B846F1}">
                  <asvg:svgBlip xmlns:asvg="http://schemas.microsoft.com/office/drawing/2016/SVG/main" r:embed="rId4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5" name="Freeform 95"/>
          <p:cNvSpPr/>
          <p:nvPr/>
        </p:nvSpPr>
        <p:spPr>
          <a:xfrm>
            <a:off x="16726487" y="8757626"/>
            <a:ext cx="1284593" cy="1229998"/>
          </a:xfrm>
          <a:custGeom>
            <a:avLst/>
            <a:gdLst/>
            <a:ahLst/>
            <a:cxnLst/>
            <a:rect l="l" t="t" r="r" b="b"/>
            <a:pathLst>
              <a:path w="1284593" h="1229998">
                <a:moveTo>
                  <a:pt x="0" y="0"/>
                </a:moveTo>
                <a:lnTo>
                  <a:pt x="1284593" y="0"/>
                </a:lnTo>
                <a:lnTo>
                  <a:pt x="1284593" y="1229998"/>
                </a:lnTo>
                <a:lnTo>
                  <a:pt x="0" y="1229998"/>
                </a:lnTo>
                <a:lnTo>
                  <a:pt x="0" y="0"/>
                </a:lnTo>
                <a:close/>
              </a:path>
            </a:pathLst>
          </a:custGeom>
          <a:blipFill>
            <a:blip r:embed="rId41">
              <a:alphaModFix amt="60000"/>
              <a:extLst>
                <a:ext uri="{96DAC541-7B7A-43D3-8B79-37D633B846F1}">
                  <asvg:svgBlip xmlns:asvg="http://schemas.microsoft.com/office/drawing/2016/SVG/main" r:embed="rId4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96" name="Group 96"/>
          <p:cNvGrpSpPr/>
          <p:nvPr/>
        </p:nvGrpSpPr>
        <p:grpSpPr>
          <a:xfrm>
            <a:off x="12157960" y="8431712"/>
            <a:ext cx="4418813" cy="651827"/>
            <a:chOff x="0" y="0"/>
            <a:chExt cx="1163803" cy="171675"/>
          </a:xfrm>
        </p:grpSpPr>
        <p:sp>
          <p:nvSpPr>
            <p:cNvPr id="97" name="Freeform 97"/>
            <p:cNvSpPr/>
            <p:nvPr/>
          </p:nvSpPr>
          <p:spPr>
            <a:xfrm>
              <a:off x="0" y="0"/>
              <a:ext cx="1163803" cy="171675"/>
            </a:xfrm>
            <a:custGeom>
              <a:avLst/>
              <a:gdLst/>
              <a:ahLst/>
              <a:cxnLst/>
              <a:rect l="l" t="t" r="r" b="b"/>
              <a:pathLst>
                <a:path w="1163803" h="171675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TextBox 98"/>
            <p:cNvSpPr txBox="1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43" action="ppaction://hlinksldjump"/>
                </a:rPr>
                <a:t>End Game</a:t>
              </a:r>
            </a:p>
          </p:txBody>
        </p:sp>
      </p:grp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C4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132226" y="1427483"/>
            <a:ext cx="14189698" cy="1505207"/>
            <a:chOff x="0" y="0"/>
            <a:chExt cx="4516360" cy="47908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16360" cy="479084"/>
            </a:xfrm>
            <a:custGeom>
              <a:avLst/>
              <a:gdLst/>
              <a:ahLst/>
              <a:cxnLst/>
              <a:rect l="l" t="t" r="r" b="b"/>
              <a:pathLst>
                <a:path w="4516360" h="479084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66076" y="1251578"/>
            <a:ext cx="14189698" cy="1493974"/>
            <a:chOff x="0" y="0"/>
            <a:chExt cx="4516360" cy="47550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516360" cy="475509"/>
            </a:xfrm>
            <a:custGeom>
              <a:avLst/>
              <a:gdLst/>
              <a:ahLst/>
              <a:cxnLst/>
              <a:rect l="l" t="t" r="r" b="b"/>
              <a:pathLst>
                <a:path w="4516360" h="475509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restaurante - 10</a:t>
              </a: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2132226" y="3433529"/>
            <a:ext cx="14189698" cy="5150413"/>
            <a:chOff x="0" y="0"/>
            <a:chExt cx="4516360" cy="1639296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4516360" cy="1639296"/>
            </a:xfrm>
            <a:custGeom>
              <a:avLst/>
              <a:gdLst/>
              <a:ahLst/>
              <a:cxnLst/>
              <a:rect l="l" t="t" r="r" b="b"/>
              <a:pathLst>
                <a:path w="4516360" h="1639296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1966076" y="3314789"/>
            <a:ext cx="14189698" cy="5104594"/>
            <a:chOff x="0" y="0"/>
            <a:chExt cx="4516360" cy="1624713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516360" cy="1624713"/>
            </a:xfrm>
            <a:custGeom>
              <a:avLst/>
              <a:gdLst/>
              <a:ahLst/>
              <a:cxnLst/>
              <a:rect l="l" t="t" r="r" b="b"/>
              <a:pathLst>
                <a:path w="4516360" h="1624713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4" name="Freeform 14"/>
          <p:cNvSpPr/>
          <p:nvPr/>
        </p:nvSpPr>
        <p:spPr>
          <a:xfrm>
            <a:off x="8000060" y="9269742"/>
            <a:ext cx="2121730" cy="1583341"/>
          </a:xfrm>
          <a:custGeom>
            <a:avLst/>
            <a:gdLst/>
            <a:ahLst/>
            <a:cxnLst/>
            <a:rect l="l" t="t" r="r" b="b"/>
            <a:pathLst>
              <a:path w="2121730" h="1583341">
                <a:moveTo>
                  <a:pt x="0" y="0"/>
                </a:moveTo>
                <a:lnTo>
                  <a:pt x="2121730" y="0"/>
                </a:lnTo>
                <a:lnTo>
                  <a:pt x="2121730" y="1583341"/>
                </a:lnTo>
                <a:lnTo>
                  <a:pt x="0" y="15833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TextBox 15"/>
          <p:cNvSpPr txBox="1"/>
          <p:nvPr/>
        </p:nvSpPr>
        <p:spPr>
          <a:xfrm>
            <a:off x="2212393" y="3467245"/>
            <a:ext cx="13697065" cy="1749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 ¿CUÁL ES LA DIFERENCIA ENTRE </a:t>
            </a:r>
          </a:p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‘LA CENA’ Y ‘LA CARTA’?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2212393" y="5237211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232323"/>
                </a:solidFill>
                <a:latin typeface="Sniglet"/>
                <a:ea typeface="Sniglet"/>
                <a:cs typeface="Sniglet"/>
                <a:sym typeface="Sniglet"/>
              </a:rPr>
              <a:t>What is the difference between ‘la cena’ and ‘la carta’?</a:t>
            </a:r>
          </a:p>
        </p:txBody>
      </p:sp>
      <p:sp>
        <p:nvSpPr>
          <p:cNvPr id="17" name="Freeform 17"/>
          <p:cNvSpPr/>
          <p:nvPr/>
        </p:nvSpPr>
        <p:spPr>
          <a:xfrm>
            <a:off x="-1177906" y="3680270"/>
            <a:ext cx="2703382" cy="2558075"/>
          </a:xfrm>
          <a:custGeom>
            <a:avLst/>
            <a:gdLst/>
            <a:ahLst/>
            <a:cxnLst/>
            <a:rect l="l" t="t" r="r" b="b"/>
            <a:pathLst>
              <a:path w="2703382" h="2558075">
                <a:moveTo>
                  <a:pt x="0" y="0"/>
                </a:moveTo>
                <a:lnTo>
                  <a:pt x="2703382" y="0"/>
                </a:lnTo>
                <a:lnTo>
                  <a:pt x="2703382" y="2558075"/>
                </a:lnTo>
                <a:lnTo>
                  <a:pt x="0" y="255807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8" name="Freeform 18"/>
          <p:cNvSpPr/>
          <p:nvPr/>
        </p:nvSpPr>
        <p:spPr>
          <a:xfrm>
            <a:off x="16321924" y="-605261"/>
            <a:ext cx="2651933" cy="2542541"/>
          </a:xfrm>
          <a:custGeom>
            <a:avLst/>
            <a:gdLst/>
            <a:ahLst/>
            <a:cxnLst/>
            <a:rect l="l" t="t" r="r" b="b"/>
            <a:pathLst>
              <a:path w="2651933" h="2542541">
                <a:moveTo>
                  <a:pt x="0" y="0"/>
                </a:moveTo>
                <a:lnTo>
                  <a:pt x="2651933" y="0"/>
                </a:lnTo>
                <a:lnTo>
                  <a:pt x="2651933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19" name="Group 19"/>
          <p:cNvGrpSpPr/>
          <p:nvPr/>
        </p:nvGrpSpPr>
        <p:grpSpPr>
          <a:xfrm>
            <a:off x="11903111" y="8966041"/>
            <a:ext cx="4418813" cy="651827"/>
            <a:chOff x="0" y="0"/>
            <a:chExt cx="1163803" cy="171675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1163803" cy="171675"/>
            </a:xfrm>
            <a:custGeom>
              <a:avLst/>
              <a:gdLst/>
              <a:ahLst/>
              <a:cxnLst/>
              <a:rect l="l" t="t" r="r" b="b"/>
              <a:pathLst>
                <a:path w="1163803" h="171675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click for the answer</a:t>
              </a:r>
            </a:p>
          </p:txBody>
        </p:sp>
      </p:grp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C4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132226" y="1427483"/>
            <a:ext cx="14189698" cy="1505207"/>
            <a:chOff x="0" y="0"/>
            <a:chExt cx="4516360" cy="47908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16360" cy="479084"/>
            </a:xfrm>
            <a:custGeom>
              <a:avLst/>
              <a:gdLst/>
              <a:ahLst/>
              <a:cxnLst/>
              <a:rect l="l" t="t" r="r" b="b"/>
              <a:pathLst>
                <a:path w="4516360" h="479084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66076" y="1251578"/>
            <a:ext cx="14189698" cy="1493974"/>
            <a:chOff x="0" y="0"/>
            <a:chExt cx="4516360" cy="47550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516360" cy="475509"/>
            </a:xfrm>
            <a:custGeom>
              <a:avLst/>
              <a:gdLst/>
              <a:ahLst/>
              <a:cxnLst/>
              <a:rect l="l" t="t" r="r" b="b"/>
              <a:pathLst>
                <a:path w="4516360" h="475509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restaurante - 10</a:t>
              </a: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2132226" y="3433529"/>
            <a:ext cx="14189698" cy="5150413"/>
            <a:chOff x="0" y="0"/>
            <a:chExt cx="4516360" cy="1639296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4516360" cy="1639296"/>
            </a:xfrm>
            <a:custGeom>
              <a:avLst/>
              <a:gdLst/>
              <a:ahLst/>
              <a:cxnLst/>
              <a:rect l="l" t="t" r="r" b="b"/>
              <a:pathLst>
                <a:path w="4516360" h="1639296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1966076" y="3314789"/>
            <a:ext cx="14189698" cy="5104594"/>
            <a:chOff x="0" y="0"/>
            <a:chExt cx="4516360" cy="1624713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516360" cy="1624713"/>
            </a:xfrm>
            <a:custGeom>
              <a:avLst/>
              <a:gdLst/>
              <a:ahLst/>
              <a:cxnLst/>
              <a:rect l="l" t="t" r="r" b="b"/>
              <a:pathLst>
                <a:path w="4516360" h="1624713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4" name="Freeform 14"/>
          <p:cNvSpPr/>
          <p:nvPr/>
        </p:nvSpPr>
        <p:spPr>
          <a:xfrm>
            <a:off x="8000060" y="9269742"/>
            <a:ext cx="2121730" cy="1583341"/>
          </a:xfrm>
          <a:custGeom>
            <a:avLst/>
            <a:gdLst/>
            <a:ahLst/>
            <a:cxnLst/>
            <a:rect l="l" t="t" r="r" b="b"/>
            <a:pathLst>
              <a:path w="2121730" h="1583341">
                <a:moveTo>
                  <a:pt x="0" y="0"/>
                </a:moveTo>
                <a:lnTo>
                  <a:pt x="2121730" y="0"/>
                </a:lnTo>
                <a:lnTo>
                  <a:pt x="2121730" y="1583341"/>
                </a:lnTo>
                <a:lnTo>
                  <a:pt x="0" y="15833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TextBox 15"/>
          <p:cNvSpPr txBox="1"/>
          <p:nvPr/>
        </p:nvSpPr>
        <p:spPr>
          <a:xfrm>
            <a:off x="2212393" y="3467245"/>
            <a:ext cx="13697065" cy="1749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 ¿CUÁL ES LA DIFERENCIA ENTRE </a:t>
            </a:r>
          </a:p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‘LA CENA’ Y ‘LA CARTA’?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2212393" y="5237211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232323"/>
                </a:solidFill>
                <a:latin typeface="Sniglet"/>
                <a:ea typeface="Sniglet"/>
                <a:cs typeface="Sniglet"/>
                <a:sym typeface="Sniglet"/>
              </a:rPr>
              <a:t>What is the difference between ‘la cena’ and ‘la carta’?</a:t>
            </a:r>
          </a:p>
        </p:txBody>
      </p:sp>
      <p:sp>
        <p:nvSpPr>
          <p:cNvPr id="17" name="Freeform 17"/>
          <p:cNvSpPr/>
          <p:nvPr/>
        </p:nvSpPr>
        <p:spPr>
          <a:xfrm>
            <a:off x="-1177906" y="3680270"/>
            <a:ext cx="2703382" cy="2558075"/>
          </a:xfrm>
          <a:custGeom>
            <a:avLst/>
            <a:gdLst/>
            <a:ahLst/>
            <a:cxnLst/>
            <a:rect l="l" t="t" r="r" b="b"/>
            <a:pathLst>
              <a:path w="2703382" h="2558075">
                <a:moveTo>
                  <a:pt x="0" y="0"/>
                </a:moveTo>
                <a:lnTo>
                  <a:pt x="2703382" y="0"/>
                </a:lnTo>
                <a:lnTo>
                  <a:pt x="2703382" y="2558075"/>
                </a:lnTo>
                <a:lnTo>
                  <a:pt x="0" y="255807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8" name="Freeform 18"/>
          <p:cNvSpPr/>
          <p:nvPr/>
        </p:nvSpPr>
        <p:spPr>
          <a:xfrm>
            <a:off x="16321924" y="-605261"/>
            <a:ext cx="2651933" cy="2542541"/>
          </a:xfrm>
          <a:custGeom>
            <a:avLst/>
            <a:gdLst/>
            <a:ahLst/>
            <a:cxnLst/>
            <a:rect l="l" t="t" r="r" b="b"/>
            <a:pathLst>
              <a:path w="2651933" h="2542541">
                <a:moveTo>
                  <a:pt x="0" y="0"/>
                </a:moveTo>
                <a:lnTo>
                  <a:pt x="2651933" y="0"/>
                </a:lnTo>
                <a:lnTo>
                  <a:pt x="2651933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19" name="Group 19"/>
          <p:cNvGrpSpPr/>
          <p:nvPr/>
        </p:nvGrpSpPr>
        <p:grpSpPr>
          <a:xfrm>
            <a:off x="11903111" y="8966041"/>
            <a:ext cx="4418813" cy="651827"/>
            <a:chOff x="0" y="0"/>
            <a:chExt cx="1163803" cy="171675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1163803" cy="171675"/>
            </a:xfrm>
            <a:custGeom>
              <a:avLst/>
              <a:gdLst/>
              <a:ahLst/>
              <a:cxnLst/>
              <a:rect l="l" t="t" r="r" b="b"/>
              <a:pathLst>
                <a:path w="1163803" h="171675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return to game board</a:t>
              </a:r>
            </a:p>
          </p:txBody>
        </p:sp>
      </p:grpSp>
      <p:sp>
        <p:nvSpPr>
          <p:cNvPr id="22" name="TextBox 22"/>
          <p:cNvSpPr txBox="1"/>
          <p:nvPr/>
        </p:nvSpPr>
        <p:spPr>
          <a:xfrm>
            <a:off x="2295467" y="6561185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C70D39"/>
                </a:solidFill>
                <a:latin typeface="Sniglet"/>
                <a:ea typeface="Sniglet"/>
                <a:cs typeface="Sniglet"/>
                <a:sym typeface="Sniglet"/>
              </a:rPr>
              <a:t>La cena is dinner and la carta is the menu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C4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132226" y="1427483"/>
            <a:ext cx="14189698" cy="1505207"/>
            <a:chOff x="0" y="0"/>
            <a:chExt cx="4516360" cy="47908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16360" cy="479084"/>
            </a:xfrm>
            <a:custGeom>
              <a:avLst/>
              <a:gdLst/>
              <a:ahLst/>
              <a:cxnLst/>
              <a:rect l="l" t="t" r="r" b="b"/>
              <a:pathLst>
                <a:path w="4516360" h="479084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66076" y="1251578"/>
            <a:ext cx="14189698" cy="1493974"/>
            <a:chOff x="0" y="0"/>
            <a:chExt cx="4516360" cy="47550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516360" cy="475509"/>
            </a:xfrm>
            <a:custGeom>
              <a:avLst/>
              <a:gdLst/>
              <a:ahLst/>
              <a:cxnLst/>
              <a:rect l="l" t="t" r="r" b="b"/>
              <a:pathLst>
                <a:path w="4516360" h="475509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restaurante - 20</a:t>
              </a: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2132226" y="3433529"/>
            <a:ext cx="14189698" cy="5150413"/>
            <a:chOff x="0" y="0"/>
            <a:chExt cx="4516360" cy="1639296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4516360" cy="1639296"/>
            </a:xfrm>
            <a:custGeom>
              <a:avLst/>
              <a:gdLst/>
              <a:ahLst/>
              <a:cxnLst/>
              <a:rect l="l" t="t" r="r" b="b"/>
              <a:pathLst>
                <a:path w="4516360" h="1639296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1966076" y="3314789"/>
            <a:ext cx="14189698" cy="5104594"/>
            <a:chOff x="0" y="0"/>
            <a:chExt cx="4516360" cy="1624713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516360" cy="1624713"/>
            </a:xfrm>
            <a:custGeom>
              <a:avLst/>
              <a:gdLst/>
              <a:ahLst/>
              <a:cxnLst/>
              <a:rect l="l" t="t" r="r" b="b"/>
              <a:pathLst>
                <a:path w="4516360" h="1624713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4" name="Freeform 14"/>
          <p:cNvSpPr/>
          <p:nvPr/>
        </p:nvSpPr>
        <p:spPr>
          <a:xfrm>
            <a:off x="8000060" y="9269742"/>
            <a:ext cx="2121730" cy="1583341"/>
          </a:xfrm>
          <a:custGeom>
            <a:avLst/>
            <a:gdLst/>
            <a:ahLst/>
            <a:cxnLst/>
            <a:rect l="l" t="t" r="r" b="b"/>
            <a:pathLst>
              <a:path w="2121730" h="1583341">
                <a:moveTo>
                  <a:pt x="0" y="0"/>
                </a:moveTo>
                <a:lnTo>
                  <a:pt x="2121730" y="0"/>
                </a:lnTo>
                <a:lnTo>
                  <a:pt x="2121730" y="1583341"/>
                </a:lnTo>
                <a:lnTo>
                  <a:pt x="0" y="15833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TextBox 15"/>
          <p:cNvSpPr txBox="1"/>
          <p:nvPr/>
        </p:nvSpPr>
        <p:spPr>
          <a:xfrm>
            <a:off x="2212393" y="3575495"/>
            <a:ext cx="13697065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¿CÓMO ORDENAS UN ‘STEAK’ EN ESPAÑOL?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2295467" y="4530682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232323"/>
                </a:solidFill>
                <a:latin typeface="Sniglet"/>
                <a:ea typeface="Sniglet"/>
                <a:cs typeface="Sniglet"/>
                <a:sym typeface="Sniglet"/>
              </a:rPr>
              <a:t>How do you order a steak in Spanish?</a:t>
            </a:r>
          </a:p>
        </p:txBody>
      </p:sp>
      <p:sp>
        <p:nvSpPr>
          <p:cNvPr id="17" name="Freeform 17"/>
          <p:cNvSpPr/>
          <p:nvPr/>
        </p:nvSpPr>
        <p:spPr>
          <a:xfrm>
            <a:off x="-1177906" y="3680270"/>
            <a:ext cx="2703382" cy="2558075"/>
          </a:xfrm>
          <a:custGeom>
            <a:avLst/>
            <a:gdLst/>
            <a:ahLst/>
            <a:cxnLst/>
            <a:rect l="l" t="t" r="r" b="b"/>
            <a:pathLst>
              <a:path w="2703382" h="2558075">
                <a:moveTo>
                  <a:pt x="0" y="0"/>
                </a:moveTo>
                <a:lnTo>
                  <a:pt x="2703382" y="0"/>
                </a:lnTo>
                <a:lnTo>
                  <a:pt x="2703382" y="2558075"/>
                </a:lnTo>
                <a:lnTo>
                  <a:pt x="0" y="255807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8" name="Freeform 18"/>
          <p:cNvSpPr/>
          <p:nvPr/>
        </p:nvSpPr>
        <p:spPr>
          <a:xfrm>
            <a:off x="16321924" y="-605261"/>
            <a:ext cx="2651933" cy="2542541"/>
          </a:xfrm>
          <a:custGeom>
            <a:avLst/>
            <a:gdLst/>
            <a:ahLst/>
            <a:cxnLst/>
            <a:rect l="l" t="t" r="r" b="b"/>
            <a:pathLst>
              <a:path w="2651933" h="2542541">
                <a:moveTo>
                  <a:pt x="0" y="0"/>
                </a:moveTo>
                <a:lnTo>
                  <a:pt x="2651933" y="0"/>
                </a:lnTo>
                <a:lnTo>
                  <a:pt x="2651933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19" name="Group 19"/>
          <p:cNvGrpSpPr/>
          <p:nvPr/>
        </p:nvGrpSpPr>
        <p:grpSpPr>
          <a:xfrm>
            <a:off x="11903111" y="8966041"/>
            <a:ext cx="4418813" cy="651827"/>
            <a:chOff x="0" y="0"/>
            <a:chExt cx="1163803" cy="171675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1163803" cy="171675"/>
            </a:xfrm>
            <a:custGeom>
              <a:avLst/>
              <a:gdLst/>
              <a:ahLst/>
              <a:cxnLst/>
              <a:rect l="l" t="t" r="r" b="b"/>
              <a:pathLst>
                <a:path w="1163803" h="171675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click for the answer</a:t>
              </a:r>
            </a:p>
          </p:txBody>
        </p:sp>
      </p:grp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C4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132226" y="1427483"/>
            <a:ext cx="14189698" cy="1505207"/>
            <a:chOff x="0" y="0"/>
            <a:chExt cx="4516360" cy="47908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16360" cy="479084"/>
            </a:xfrm>
            <a:custGeom>
              <a:avLst/>
              <a:gdLst/>
              <a:ahLst/>
              <a:cxnLst/>
              <a:rect l="l" t="t" r="r" b="b"/>
              <a:pathLst>
                <a:path w="4516360" h="479084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66076" y="1251578"/>
            <a:ext cx="14189698" cy="1493974"/>
            <a:chOff x="0" y="0"/>
            <a:chExt cx="4516360" cy="47550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516360" cy="475509"/>
            </a:xfrm>
            <a:custGeom>
              <a:avLst/>
              <a:gdLst/>
              <a:ahLst/>
              <a:cxnLst/>
              <a:rect l="l" t="t" r="r" b="b"/>
              <a:pathLst>
                <a:path w="4516360" h="475509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restaurante - 20</a:t>
              </a: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2132226" y="3433529"/>
            <a:ext cx="14189698" cy="5150413"/>
            <a:chOff x="0" y="0"/>
            <a:chExt cx="4516360" cy="1639296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4516360" cy="1639296"/>
            </a:xfrm>
            <a:custGeom>
              <a:avLst/>
              <a:gdLst/>
              <a:ahLst/>
              <a:cxnLst/>
              <a:rect l="l" t="t" r="r" b="b"/>
              <a:pathLst>
                <a:path w="4516360" h="1639296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1966076" y="3314789"/>
            <a:ext cx="14189698" cy="5104594"/>
            <a:chOff x="0" y="0"/>
            <a:chExt cx="4516360" cy="1624713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516360" cy="1624713"/>
            </a:xfrm>
            <a:custGeom>
              <a:avLst/>
              <a:gdLst/>
              <a:ahLst/>
              <a:cxnLst/>
              <a:rect l="l" t="t" r="r" b="b"/>
              <a:pathLst>
                <a:path w="4516360" h="1624713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4" name="Freeform 14"/>
          <p:cNvSpPr/>
          <p:nvPr/>
        </p:nvSpPr>
        <p:spPr>
          <a:xfrm>
            <a:off x="8000060" y="9269742"/>
            <a:ext cx="2121730" cy="1583341"/>
          </a:xfrm>
          <a:custGeom>
            <a:avLst/>
            <a:gdLst/>
            <a:ahLst/>
            <a:cxnLst/>
            <a:rect l="l" t="t" r="r" b="b"/>
            <a:pathLst>
              <a:path w="2121730" h="1583341">
                <a:moveTo>
                  <a:pt x="0" y="0"/>
                </a:moveTo>
                <a:lnTo>
                  <a:pt x="2121730" y="0"/>
                </a:lnTo>
                <a:lnTo>
                  <a:pt x="2121730" y="1583341"/>
                </a:lnTo>
                <a:lnTo>
                  <a:pt x="0" y="15833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TextBox 15"/>
          <p:cNvSpPr txBox="1"/>
          <p:nvPr/>
        </p:nvSpPr>
        <p:spPr>
          <a:xfrm>
            <a:off x="2212393" y="3575495"/>
            <a:ext cx="13697065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¿CÓMO ORDENAS UN ‘STEAK’ EN ESPAÑOL?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2295467" y="4530682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232323"/>
                </a:solidFill>
                <a:latin typeface="Sniglet"/>
                <a:ea typeface="Sniglet"/>
                <a:cs typeface="Sniglet"/>
                <a:sym typeface="Sniglet"/>
              </a:rPr>
              <a:t>How do you order a steak in Spanish?</a:t>
            </a:r>
          </a:p>
        </p:txBody>
      </p:sp>
      <p:sp>
        <p:nvSpPr>
          <p:cNvPr id="17" name="Freeform 17"/>
          <p:cNvSpPr/>
          <p:nvPr/>
        </p:nvSpPr>
        <p:spPr>
          <a:xfrm>
            <a:off x="-1177906" y="3680270"/>
            <a:ext cx="2703382" cy="2558075"/>
          </a:xfrm>
          <a:custGeom>
            <a:avLst/>
            <a:gdLst/>
            <a:ahLst/>
            <a:cxnLst/>
            <a:rect l="l" t="t" r="r" b="b"/>
            <a:pathLst>
              <a:path w="2703382" h="2558075">
                <a:moveTo>
                  <a:pt x="0" y="0"/>
                </a:moveTo>
                <a:lnTo>
                  <a:pt x="2703382" y="0"/>
                </a:lnTo>
                <a:lnTo>
                  <a:pt x="2703382" y="2558075"/>
                </a:lnTo>
                <a:lnTo>
                  <a:pt x="0" y="255807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8" name="Freeform 18"/>
          <p:cNvSpPr/>
          <p:nvPr/>
        </p:nvSpPr>
        <p:spPr>
          <a:xfrm>
            <a:off x="16321924" y="-605261"/>
            <a:ext cx="2651933" cy="2542541"/>
          </a:xfrm>
          <a:custGeom>
            <a:avLst/>
            <a:gdLst/>
            <a:ahLst/>
            <a:cxnLst/>
            <a:rect l="l" t="t" r="r" b="b"/>
            <a:pathLst>
              <a:path w="2651933" h="2542541">
                <a:moveTo>
                  <a:pt x="0" y="0"/>
                </a:moveTo>
                <a:lnTo>
                  <a:pt x="2651933" y="0"/>
                </a:lnTo>
                <a:lnTo>
                  <a:pt x="2651933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19" name="Group 19"/>
          <p:cNvGrpSpPr/>
          <p:nvPr/>
        </p:nvGrpSpPr>
        <p:grpSpPr>
          <a:xfrm>
            <a:off x="11903111" y="8966041"/>
            <a:ext cx="4418813" cy="651827"/>
            <a:chOff x="0" y="0"/>
            <a:chExt cx="1163803" cy="171675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1163803" cy="171675"/>
            </a:xfrm>
            <a:custGeom>
              <a:avLst/>
              <a:gdLst/>
              <a:ahLst/>
              <a:cxnLst/>
              <a:rect l="l" t="t" r="r" b="b"/>
              <a:pathLst>
                <a:path w="1163803" h="171675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return to game board</a:t>
              </a:r>
            </a:p>
          </p:txBody>
        </p:sp>
      </p:grpSp>
      <p:sp>
        <p:nvSpPr>
          <p:cNvPr id="22" name="TextBox 22"/>
          <p:cNvSpPr txBox="1"/>
          <p:nvPr/>
        </p:nvSpPr>
        <p:spPr>
          <a:xfrm>
            <a:off x="2295467" y="6149932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C70D39"/>
                </a:solidFill>
                <a:latin typeface="Sniglet"/>
                <a:ea typeface="Sniglet"/>
                <a:cs typeface="Sniglet"/>
                <a:sym typeface="Sniglet"/>
              </a:rPr>
              <a:t>Me gustaría un bistec.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A2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132226" y="1427483"/>
            <a:ext cx="14189698" cy="1505207"/>
            <a:chOff x="0" y="0"/>
            <a:chExt cx="4516360" cy="47908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16360" cy="479084"/>
            </a:xfrm>
            <a:custGeom>
              <a:avLst/>
              <a:gdLst/>
              <a:ahLst/>
              <a:cxnLst/>
              <a:rect l="l" t="t" r="r" b="b"/>
              <a:pathLst>
                <a:path w="4516360" h="479084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66076" y="1251578"/>
            <a:ext cx="14189698" cy="1493974"/>
            <a:chOff x="0" y="0"/>
            <a:chExt cx="4516360" cy="47550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516360" cy="475509"/>
            </a:xfrm>
            <a:custGeom>
              <a:avLst/>
              <a:gdLst/>
              <a:ahLst/>
              <a:cxnLst/>
              <a:rect l="l" t="t" r="r" b="b"/>
              <a:pathLst>
                <a:path w="4516360" h="475509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hotel - 5</a:t>
              </a: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2132226" y="3433529"/>
            <a:ext cx="14189698" cy="5150413"/>
            <a:chOff x="0" y="0"/>
            <a:chExt cx="4516360" cy="1639296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4516360" cy="1639296"/>
            </a:xfrm>
            <a:custGeom>
              <a:avLst/>
              <a:gdLst/>
              <a:ahLst/>
              <a:cxnLst/>
              <a:rect l="l" t="t" r="r" b="b"/>
              <a:pathLst>
                <a:path w="4516360" h="1639296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1966076" y="3314789"/>
            <a:ext cx="14189698" cy="5104594"/>
            <a:chOff x="0" y="0"/>
            <a:chExt cx="4516360" cy="1624713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516360" cy="1624713"/>
            </a:xfrm>
            <a:custGeom>
              <a:avLst/>
              <a:gdLst/>
              <a:ahLst/>
              <a:cxnLst/>
              <a:rect l="l" t="t" r="r" b="b"/>
              <a:pathLst>
                <a:path w="4516360" h="1624713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1903111" y="8966041"/>
            <a:ext cx="4418813" cy="651827"/>
            <a:chOff x="0" y="0"/>
            <a:chExt cx="1163803" cy="171675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1163803" cy="171675"/>
            </a:xfrm>
            <a:custGeom>
              <a:avLst/>
              <a:gdLst/>
              <a:ahLst/>
              <a:cxnLst/>
              <a:rect l="l" t="t" r="r" b="b"/>
              <a:pathLst>
                <a:path w="1163803" h="171675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2" action="ppaction://hlinksldjump"/>
                </a:rPr>
                <a:t>click for the answer</a:t>
              </a:r>
            </a:p>
          </p:txBody>
        </p:sp>
      </p:grpSp>
      <p:sp>
        <p:nvSpPr>
          <p:cNvPr id="17" name="Freeform 17"/>
          <p:cNvSpPr/>
          <p:nvPr/>
        </p:nvSpPr>
        <p:spPr>
          <a:xfrm rot="5400000">
            <a:off x="-397547" y="1993609"/>
            <a:ext cx="2006046" cy="1878161"/>
          </a:xfrm>
          <a:custGeom>
            <a:avLst/>
            <a:gdLst/>
            <a:ahLst/>
            <a:cxnLst/>
            <a:rect l="l" t="t" r="r" b="b"/>
            <a:pathLst>
              <a:path w="2006046" h="1878161">
                <a:moveTo>
                  <a:pt x="0" y="0"/>
                </a:moveTo>
                <a:lnTo>
                  <a:pt x="2006046" y="0"/>
                </a:lnTo>
                <a:lnTo>
                  <a:pt x="2006046" y="1878160"/>
                </a:lnTo>
                <a:lnTo>
                  <a:pt x="0" y="187816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8" name="Freeform 18"/>
          <p:cNvSpPr/>
          <p:nvPr/>
        </p:nvSpPr>
        <p:spPr>
          <a:xfrm rot="-8851818">
            <a:off x="3829796" y="9161711"/>
            <a:ext cx="1745677" cy="1649664"/>
          </a:xfrm>
          <a:custGeom>
            <a:avLst/>
            <a:gdLst/>
            <a:ahLst/>
            <a:cxnLst/>
            <a:rect l="l" t="t" r="r" b="b"/>
            <a:pathLst>
              <a:path w="1745677" h="1649664">
                <a:moveTo>
                  <a:pt x="0" y="0"/>
                </a:moveTo>
                <a:lnTo>
                  <a:pt x="1745676" y="0"/>
                </a:lnTo>
                <a:lnTo>
                  <a:pt x="1745676" y="1649665"/>
                </a:lnTo>
                <a:lnTo>
                  <a:pt x="0" y="1649665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9" name="Freeform 19"/>
          <p:cNvSpPr/>
          <p:nvPr/>
        </p:nvSpPr>
        <p:spPr>
          <a:xfrm rot="10471440">
            <a:off x="10672940" y="-1788714"/>
            <a:ext cx="3043529" cy="2678306"/>
          </a:xfrm>
          <a:custGeom>
            <a:avLst/>
            <a:gdLst/>
            <a:ahLst/>
            <a:cxnLst/>
            <a:rect l="l" t="t" r="r" b="b"/>
            <a:pathLst>
              <a:path w="3043529" h="2678306">
                <a:moveTo>
                  <a:pt x="0" y="0"/>
                </a:moveTo>
                <a:lnTo>
                  <a:pt x="3043529" y="0"/>
                </a:lnTo>
                <a:lnTo>
                  <a:pt x="3043529" y="2678305"/>
                </a:lnTo>
                <a:lnTo>
                  <a:pt x="0" y="2678305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0" name="Freeform 20"/>
          <p:cNvSpPr/>
          <p:nvPr/>
        </p:nvSpPr>
        <p:spPr>
          <a:xfrm rot="1511238">
            <a:off x="16866688" y="5958906"/>
            <a:ext cx="1776169" cy="1962618"/>
          </a:xfrm>
          <a:custGeom>
            <a:avLst/>
            <a:gdLst/>
            <a:ahLst/>
            <a:cxnLst/>
            <a:rect l="l" t="t" r="r" b="b"/>
            <a:pathLst>
              <a:path w="1776169" h="1962618">
                <a:moveTo>
                  <a:pt x="0" y="0"/>
                </a:moveTo>
                <a:lnTo>
                  <a:pt x="1776169" y="0"/>
                </a:lnTo>
                <a:lnTo>
                  <a:pt x="1776169" y="1962617"/>
                </a:lnTo>
                <a:lnTo>
                  <a:pt x="0" y="1962617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1" name="TextBox 21"/>
          <p:cNvSpPr txBox="1"/>
          <p:nvPr/>
        </p:nvSpPr>
        <p:spPr>
          <a:xfrm>
            <a:off x="2212393" y="3451525"/>
            <a:ext cx="13697065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¿QUÉ SIGNIFICA ‘EL CUARTO’?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2295467" y="4371975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What does ‘el cuarto’ mean? 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A2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132226" y="1427483"/>
            <a:ext cx="14189698" cy="1505207"/>
            <a:chOff x="0" y="0"/>
            <a:chExt cx="4516360" cy="47908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16360" cy="479084"/>
            </a:xfrm>
            <a:custGeom>
              <a:avLst/>
              <a:gdLst/>
              <a:ahLst/>
              <a:cxnLst/>
              <a:rect l="l" t="t" r="r" b="b"/>
              <a:pathLst>
                <a:path w="4516360" h="479084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66076" y="1251578"/>
            <a:ext cx="14189698" cy="1493974"/>
            <a:chOff x="0" y="0"/>
            <a:chExt cx="4516360" cy="47550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516360" cy="475509"/>
            </a:xfrm>
            <a:custGeom>
              <a:avLst/>
              <a:gdLst/>
              <a:ahLst/>
              <a:cxnLst/>
              <a:rect l="l" t="t" r="r" b="b"/>
              <a:pathLst>
                <a:path w="4516360" h="475509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hotel - 5</a:t>
              </a: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2132226" y="3433529"/>
            <a:ext cx="14189698" cy="5150413"/>
            <a:chOff x="0" y="0"/>
            <a:chExt cx="4516360" cy="1639296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4516360" cy="1639296"/>
            </a:xfrm>
            <a:custGeom>
              <a:avLst/>
              <a:gdLst/>
              <a:ahLst/>
              <a:cxnLst/>
              <a:rect l="l" t="t" r="r" b="b"/>
              <a:pathLst>
                <a:path w="4516360" h="1639296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1966076" y="3314789"/>
            <a:ext cx="14189698" cy="5104594"/>
            <a:chOff x="0" y="0"/>
            <a:chExt cx="4516360" cy="1624713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516360" cy="1624713"/>
            </a:xfrm>
            <a:custGeom>
              <a:avLst/>
              <a:gdLst/>
              <a:ahLst/>
              <a:cxnLst/>
              <a:rect l="l" t="t" r="r" b="b"/>
              <a:pathLst>
                <a:path w="4516360" h="1624713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4" name="Freeform 14"/>
          <p:cNvSpPr/>
          <p:nvPr/>
        </p:nvSpPr>
        <p:spPr>
          <a:xfrm rot="5400000">
            <a:off x="-397547" y="1993609"/>
            <a:ext cx="2006046" cy="1878161"/>
          </a:xfrm>
          <a:custGeom>
            <a:avLst/>
            <a:gdLst/>
            <a:ahLst/>
            <a:cxnLst/>
            <a:rect l="l" t="t" r="r" b="b"/>
            <a:pathLst>
              <a:path w="2006046" h="1878161">
                <a:moveTo>
                  <a:pt x="0" y="0"/>
                </a:moveTo>
                <a:lnTo>
                  <a:pt x="2006046" y="0"/>
                </a:lnTo>
                <a:lnTo>
                  <a:pt x="2006046" y="1878160"/>
                </a:lnTo>
                <a:lnTo>
                  <a:pt x="0" y="187816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Freeform 15"/>
          <p:cNvSpPr/>
          <p:nvPr/>
        </p:nvSpPr>
        <p:spPr>
          <a:xfrm rot="-8851818">
            <a:off x="3829796" y="9161711"/>
            <a:ext cx="1745677" cy="1649664"/>
          </a:xfrm>
          <a:custGeom>
            <a:avLst/>
            <a:gdLst/>
            <a:ahLst/>
            <a:cxnLst/>
            <a:rect l="l" t="t" r="r" b="b"/>
            <a:pathLst>
              <a:path w="1745677" h="1649664">
                <a:moveTo>
                  <a:pt x="0" y="0"/>
                </a:moveTo>
                <a:lnTo>
                  <a:pt x="1745676" y="0"/>
                </a:lnTo>
                <a:lnTo>
                  <a:pt x="1745676" y="1649665"/>
                </a:lnTo>
                <a:lnTo>
                  <a:pt x="0" y="164966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6" name="Freeform 16"/>
          <p:cNvSpPr/>
          <p:nvPr/>
        </p:nvSpPr>
        <p:spPr>
          <a:xfrm rot="10471440">
            <a:off x="10672940" y="-1788714"/>
            <a:ext cx="3043529" cy="2678306"/>
          </a:xfrm>
          <a:custGeom>
            <a:avLst/>
            <a:gdLst/>
            <a:ahLst/>
            <a:cxnLst/>
            <a:rect l="l" t="t" r="r" b="b"/>
            <a:pathLst>
              <a:path w="3043529" h="2678306">
                <a:moveTo>
                  <a:pt x="0" y="0"/>
                </a:moveTo>
                <a:lnTo>
                  <a:pt x="3043529" y="0"/>
                </a:lnTo>
                <a:lnTo>
                  <a:pt x="3043529" y="2678305"/>
                </a:lnTo>
                <a:lnTo>
                  <a:pt x="0" y="267830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7" name="Freeform 17"/>
          <p:cNvSpPr/>
          <p:nvPr/>
        </p:nvSpPr>
        <p:spPr>
          <a:xfrm rot="1511238">
            <a:off x="16866688" y="5958906"/>
            <a:ext cx="1776169" cy="1962618"/>
          </a:xfrm>
          <a:custGeom>
            <a:avLst/>
            <a:gdLst/>
            <a:ahLst/>
            <a:cxnLst/>
            <a:rect l="l" t="t" r="r" b="b"/>
            <a:pathLst>
              <a:path w="1776169" h="1962618">
                <a:moveTo>
                  <a:pt x="0" y="0"/>
                </a:moveTo>
                <a:lnTo>
                  <a:pt x="1776169" y="0"/>
                </a:lnTo>
                <a:lnTo>
                  <a:pt x="1776169" y="1962617"/>
                </a:lnTo>
                <a:lnTo>
                  <a:pt x="0" y="1962617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8" name="TextBox 18"/>
          <p:cNvSpPr txBox="1"/>
          <p:nvPr/>
        </p:nvSpPr>
        <p:spPr>
          <a:xfrm>
            <a:off x="2212393" y="3451525"/>
            <a:ext cx="13697065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¿QUÉ SIGNIFICA ‘EL CUARTO’?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2295467" y="4371975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What does ‘el cuarto’ mean? </a:t>
            </a:r>
          </a:p>
        </p:txBody>
      </p:sp>
      <p:grpSp>
        <p:nvGrpSpPr>
          <p:cNvPr id="20" name="Group 20"/>
          <p:cNvGrpSpPr/>
          <p:nvPr/>
        </p:nvGrpSpPr>
        <p:grpSpPr>
          <a:xfrm>
            <a:off x="11903111" y="8966041"/>
            <a:ext cx="4418813" cy="651827"/>
            <a:chOff x="0" y="0"/>
            <a:chExt cx="1163803" cy="171675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1163803" cy="171675"/>
            </a:xfrm>
            <a:custGeom>
              <a:avLst/>
              <a:gdLst/>
              <a:ahLst/>
              <a:cxnLst/>
              <a:rect l="l" t="t" r="r" b="b"/>
              <a:pathLst>
                <a:path w="1163803" h="171675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10" action="ppaction://hlinksldjump"/>
                </a:rPr>
                <a:t>return to game board</a:t>
              </a:r>
            </a:p>
          </p:txBody>
        </p:sp>
      </p:grpSp>
      <p:sp>
        <p:nvSpPr>
          <p:cNvPr id="23" name="TextBox 23"/>
          <p:cNvSpPr txBox="1"/>
          <p:nvPr/>
        </p:nvSpPr>
        <p:spPr>
          <a:xfrm>
            <a:off x="2295467" y="6297114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C70D39"/>
                </a:solidFill>
                <a:latin typeface="Sniglet"/>
                <a:ea typeface="Sniglet"/>
                <a:cs typeface="Sniglet"/>
                <a:sym typeface="Sniglet"/>
              </a:rPr>
              <a:t>The room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A2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132226" y="1427483"/>
            <a:ext cx="14189698" cy="1505207"/>
            <a:chOff x="0" y="0"/>
            <a:chExt cx="4516360" cy="47908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16360" cy="479084"/>
            </a:xfrm>
            <a:custGeom>
              <a:avLst/>
              <a:gdLst/>
              <a:ahLst/>
              <a:cxnLst/>
              <a:rect l="l" t="t" r="r" b="b"/>
              <a:pathLst>
                <a:path w="4516360" h="479084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66076" y="1251578"/>
            <a:ext cx="14189698" cy="1493974"/>
            <a:chOff x="0" y="0"/>
            <a:chExt cx="4516360" cy="47550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516360" cy="475509"/>
            </a:xfrm>
            <a:custGeom>
              <a:avLst/>
              <a:gdLst/>
              <a:ahLst/>
              <a:cxnLst/>
              <a:rect l="l" t="t" r="r" b="b"/>
              <a:pathLst>
                <a:path w="4516360" h="475509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hotel - 10</a:t>
              </a: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2132226" y="3433529"/>
            <a:ext cx="14189698" cy="5150413"/>
            <a:chOff x="0" y="0"/>
            <a:chExt cx="4516360" cy="1639296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4516360" cy="1639296"/>
            </a:xfrm>
            <a:custGeom>
              <a:avLst/>
              <a:gdLst/>
              <a:ahLst/>
              <a:cxnLst/>
              <a:rect l="l" t="t" r="r" b="b"/>
              <a:pathLst>
                <a:path w="4516360" h="1639296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1966076" y="3314789"/>
            <a:ext cx="14189698" cy="5104594"/>
            <a:chOff x="0" y="0"/>
            <a:chExt cx="4516360" cy="1624713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516360" cy="1624713"/>
            </a:xfrm>
            <a:custGeom>
              <a:avLst/>
              <a:gdLst/>
              <a:ahLst/>
              <a:cxnLst/>
              <a:rect l="l" t="t" r="r" b="b"/>
              <a:pathLst>
                <a:path w="4516360" h="1624713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4" name="Freeform 14"/>
          <p:cNvSpPr/>
          <p:nvPr/>
        </p:nvSpPr>
        <p:spPr>
          <a:xfrm rot="10471440">
            <a:off x="10672940" y="-1788714"/>
            <a:ext cx="3043529" cy="2678306"/>
          </a:xfrm>
          <a:custGeom>
            <a:avLst/>
            <a:gdLst/>
            <a:ahLst/>
            <a:cxnLst/>
            <a:rect l="l" t="t" r="r" b="b"/>
            <a:pathLst>
              <a:path w="3043529" h="2678306">
                <a:moveTo>
                  <a:pt x="0" y="0"/>
                </a:moveTo>
                <a:lnTo>
                  <a:pt x="3043529" y="0"/>
                </a:lnTo>
                <a:lnTo>
                  <a:pt x="3043529" y="2678305"/>
                </a:lnTo>
                <a:lnTo>
                  <a:pt x="0" y="267830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Freeform 15"/>
          <p:cNvSpPr/>
          <p:nvPr/>
        </p:nvSpPr>
        <p:spPr>
          <a:xfrm rot="1511238">
            <a:off x="16866688" y="5958906"/>
            <a:ext cx="1776169" cy="1962618"/>
          </a:xfrm>
          <a:custGeom>
            <a:avLst/>
            <a:gdLst/>
            <a:ahLst/>
            <a:cxnLst/>
            <a:rect l="l" t="t" r="r" b="b"/>
            <a:pathLst>
              <a:path w="1776169" h="1962618">
                <a:moveTo>
                  <a:pt x="0" y="0"/>
                </a:moveTo>
                <a:lnTo>
                  <a:pt x="1776169" y="0"/>
                </a:lnTo>
                <a:lnTo>
                  <a:pt x="1776169" y="1962617"/>
                </a:lnTo>
                <a:lnTo>
                  <a:pt x="0" y="196261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6" name="Freeform 16"/>
          <p:cNvSpPr/>
          <p:nvPr/>
        </p:nvSpPr>
        <p:spPr>
          <a:xfrm rot="-8851818">
            <a:off x="3829796" y="9161711"/>
            <a:ext cx="1745677" cy="1649664"/>
          </a:xfrm>
          <a:custGeom>
            <a:avLst/>
            <a:gdLst/>
            <a:ahLst/>
            <a:cxnLst/>
            <a:rect l="l" t="t" r="r" b="b"/>
            <a:pathLst>
              <a:path w="1745677" h="1649664">
                <a:moveTo>
                  <a:pt x="0" y="0"/>
                </a:moveTo>
                <a:lnTo>
                  <a:pt x="1745676" y="0"/>
                </a:lnTo>
                <a:lnTo>
                  <a:pt x="1745676" y="1649665"/>
                </a:lnTo>
                <a:lnTo>
                  <a:pt x="0" y="164966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7" name="Freeform 17"/>
          <p:cNvSpPr/>
          <p:nvPr/>
        </p:nvSpPr>
        <p:spPr>
          <a:xfrm rot="5400000">
            <a:off x="-397547" y="1993609"/>
            <a:ext cx="2006046" cy="1878161"/>
          </a:xfrm>
          <a:custGeom>
            <a:avLst/>
            <a:gdLst/>
            <a:ahLst/>
            <a:cxnLst/>
            <a:rect l="l" t="t" r="r" b="b"/>
            <a:pathLst>
              <a:path w="2006046" h="1878161">
                <a:moveTo>
                  <a:pt x="0" y="0"/>
                </a:moveTo>
                <a:lnTo>
                  <a:pt x="2006046" y="0"/>
                </a:lnTo>
                <a:lnTo>
                  <a:pt x="2006046" y="1878160"/>
                </a:lnTo>
                <a:lnTo>
                  <a:pt x="0" y="187816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8" name="TextBox 18"/>
          <p:cNvSpPr txBox="1"/>
          <p:nvPr/>
        </p:nvSpPr>
        <p:spPr>
          <a:xfrm>
            <a:off x="2212393" y="3551048"/>
            <a:ext cx="13697065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¿DÓNDE SE COMPRA EL PAN?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2295467" y="4496759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Where do you buy el pan? </a:t>
            </a:r>
          </a:p>
        </p:txBody>
      </p:sp>
      <p:grpSp>
        <p:nvGrpSpPr>
          <p:cNvPr id="20" name="Group 20"/>
          <p:cNvGrpSpPr/>
          <p:nvPr/>
        </p:nvGrpSpPr>
        <p:grpSpPr>
          <a:xfrm>
            <a:off x="11903111" y="8966041"/>
            <a:ext cx="4418813" cy="651827"/>
            <a:chOff x="0" y="0"/>
            <a:chExt cx="1163803" cy="171675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1163803" cy="171675"/>
            </a:xfrm>
            <a:custGeom>
              <a:avLst/>
              <a:gdLst/>
              <a:ahLst/>
              <a:cxnLst/>
              <a:rect l="l" t="t" r="r" b="b"/>
              <a:pathLst>
                <a:path w="1163803" h="171675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10" action="ppaction://hlinksldjump"/>
                </a:rPr>
                <a:t>click for the answer</a:t>
              </a:r>
            </a:p>
          </p:txBody>
        </p:sp>
      </p:grp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A2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132226" y="1427483"/>
            <a:ext cx="14189698" cy="1505207"/>
            <a:chOff x="0" y="0"/>
            <a:chExt cx="4516360" cy="47908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16360" cy="479084"/>
            </a:xfrm>
            <a:custGeom>
              <a:avLst/>
              <a:gdLst/>
              <a:ahLst/>
              <a:cxnLst/>
              <a:rect l="l" t="t" r="r" b="b"/>
              <a:pathLst>
                <a:path w="4516360" h="479084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66076" y="1251578"/>
            <a:ext cx="14189698" cy="1493974"/>
            <a:chOff x="0" y="0"/>
            <a:chExt cx="4516360" cy="47550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516360" cy="475509"/>
            </a:xfrm>
            <a:custGeom>
              <a:avLst/>
              <a:gdLst/>
              <a:ahLst/>
              <a:cxnLst/>
              <a:rect l="l" t="t" r="r" b="b"/>
              <a:pathLst>
                <a:path w="4516360" h="475509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hotel - 10</a:t>
              </a: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2132226" y="3433529"/>
            <a:ext cx="14189698" cy="5150413"/>
            <a:chOff x="0" y="0"/>
            <a:chExt cx="4516360" cy="1639296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4516360" cy="1639296"/>
            </a:xfrm>
            <a:custGeom>
              <a:avLst/>
              <a:gdLst/>
              <a:ahLst/>
              <a:cxnLst/>
              <a:rect l="l" t="t" r="r" b="b"/>
              <a:pathLst>
                <a:path w="4516360" h="1639296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1966076" y="3314789"/>
            <a:ext cx="14189698" cy="5104594"/>
            <a:chOff x="0" y="0"/>
            <a:chExt cx="4516360" cy="1624713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516360" cy="1624713"/>
            </a:xfrm>
            <a:custGeom>
              <a:avLst/>
              <a:gdLst/>
              <a:ahLst/>
              <a:cxnLst/>
              <a:rect l="l" t="t" r="r" b="b"/>
              <a:pathLst>
                <a:path w="4516360" h="1624713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4" name="Freeform 14"/>
          <p:cNvSpPr/>
          <p:nvPr/>
        </p:nvSpPr>
        <p:spPr>
          <a:xfrm rot="10471440">
            <a:off x="10672940" y="-1788714"/>
            <a:ext cx="3043529" cy="2678306"/>
          </a:xfrm>
          <a:custGeom>
            <a:avLst/>
            <a:gdLst/>
            <a:ahLst/>
            <a:cxnLst/>
            <a:rect l="l" t="t" r="r" b="b"/>
            <a:pathLst>
              <a:path w="3043529" h="2678306">
                <a:moveTo>
                  <a:pt x="0" y="0"/>
                </a:moveTo>
                <a:lnTo>
                  <a:pt x="3043529" y="0"/>
                </a:lnTo>
                <a:lnTo>
                  <a:pt x="3043529" y="2678305"/>
                </a:lnTo>
                <a:lnTo>
                  <a:pt x="0" y="267830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Freeform 15"/>
          <p:cNvSpPr/>
          <p:nvPr/>
        </p:nvSpPr>
        <p:spPr>
          <a:xfrm rot="1511238">
            <a:off x="16866688" y="5958906"/>
            <a:ext cx="1776169" cy="1962618"/>
          </a:xfrm>
          <a:custGeom>
            <a:avLst/>
            <a:gdLst/>
            <a:ahLst/>
            <a:cxnLst/>
            <a:rect l="l" t="t" r="r" b="b"/>
            <a:pathLst>
              <a:path w="1776169" h="1962618">
                <a:moveTo>
                  <a:pt x="0" y="0"/>
                </a:moveTo>
                <a:lnTo>
                  <a:pt x="1776169" y="0"/>
                </a:lnTo>
                <a:lnTo>
                  <a:pt x="1776169" y="1962617"/>
                </a:lnTo>
                <a:lnTo>
                  <a:pt x="0" y="196261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6" name="Freeform 16"/>
          <p:cNvSpPr/>
          <p:nvPr/>
        </p:nvSpPr>
        <p:spPr>
          <a:xfrm rot="-8851818">
            <a:off x="3829796" y="9161711"/>
            <a:ext cx="1745677" cy="1649664"/>
          </a:xfrm>
          <a:custGeom>
            <a:avLst/>
            <a:gdLst/>
            <a:ahLst/>
            <a:cxnLst/>
            <a:rect l="l" t="t" r="r" b="b"/>
            <a:pathLst>
              <a:path w="1745677" h="1649664">
                <a:moveTo>
                  <a:pt x="0" y="0"/>
                </a:moveTo>
                <a:lnTo>
                  <a:pt x="1745676" y="0"/>
                </a:lnTo>
                <a:lnTo>
                  <a:pt x="1745676" y="1649665"/>
                </a:lnTo>
                <a:lnTo>
                  <a:pt x="0" y="164966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7" name="Freeform 17"/>
          <p:cNvSpPr/>
          <p:nvPr/>
        </p:nvSpPr>
        <p:spPr>
          <a:xfrm rot="5400000">
            <a:off x="-397547" y="1993609"/>
            <a:ext cx="2006046" cy="1878161"/>
          </a:xfrm>
          <a:custGeom>
            <a:avLst/>
            <a:gdLst/>
            <a:ahLst/>
            <a:cxnLst/>
            <a:rect l="l" t="t" r="r" b="b"/>
            <a:pathLst>
              <a:path w="2006046" h="1878161">
                <a:moveTo>
                  <a:pt x="0" y="0"/>
                </a:moveTo>
                <a:lnTo>
                  <a:pt x="2006046" y="0"/>
                </a:lnTo>
                <a:lnTo>
                  <a:pt x="2006046" y="1878160"/>
                </a:lnTo>
                <a:lnTo>
                  <a:pt x="0" y="187816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8" name="TextBox 18"/>
          <p:cNvSpPr txBox="1"/>
          <p:nvPr/>
        </p:nvSpPr>
        <p:spPr>
          <a:xfrm>
            <a:off x="2212393" y="3551048"/>
            <a:ext cx="13697065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¿DÓNDE SE COMPRA EL PAN?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2295467" y="4496759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Where do you buy el pan? </a:t>
            </a:r>
          </a:p>
        </p:txBody>
      </p:sp>
      <p:grpSp>
        <p:nvGrpSpPr>
          <p:cNvPr id="20" name="Group 20"/>
          <p:cNvGrpSpPr/>
          <p:nvPr/>
        </p:nvGrpSpPr>
        <p:grpSpPr>
          <a:xfrm>
            <a:off x="11903111" y="8966041"/>
            <a:ext cx="4418813" cy="651827"/>
            <a:chOff x="0" y="0"/>
            <a:chExt cx="1163803" cy="171675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1163803" cy="171675"/>
            </a:xfrm>
            <a:custGeom>
              <a:avLst/>
              <a:gdLst/>
              <a:ahLst/>
              <a:cxnLst/>
              <a:rect l="l" t="t" r="r" b="b"/>
              <a:pathLst>
                <a:path w="1163803" h="171675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10" action="ppaction://hlinksldjump"/>
                </a:rPr>
                <a:t>return to game board</a:t>
              </a:r>
            </a:p>
          </p:txBody>
        </p:sp>
      </p:grpSp>
      <p:sp>
        <p:nvSpPr>
          <p:cNvPr id="23" name="TextBox 23"/>
          <p:cNvSpPr txBox="1"/>
          <p:nvPr/>
        </p:nvSpPr>
        <p:spPr>
          <a:xfrm>
            <a:off x="2295467" y="6189732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C70D39"/>
                </a:solidFill>
                <a:latin typeface="Sniglet"/>
                <a:ea typeface="Sniglet"/>
                <a:cs typeface="Sniglet"/>
                <a:sym typeface="Sniglet"/>
              </a:rPr>
              <a:t>la panadería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A2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132226" y="1427483"/>
            <a:ext cx="14189698" cy="1505207"/>
            <a:chOff x="0" y="0"/>
            <a:chExt cx="4516360" cy="47908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16360" cy="479084"/>
            </a:xfrm>
            <a:custGeom>
              <a:avLst/>
              <a:gdLst/>
              <a:ahLst/>
              <a:cxnLst/>
              <a:rect l="l" t="t" r="r" b="b"/>
              <a:pathLst>
                <a:path w="4516360" h="479084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66076" y="1251578"/>
            <a:ext cx="14189698" cy="1493974"/>
            <a:chOff x="0" y="0"/>
            <a:chExt cx="4516360" cy="47550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516360" cy="475509"/>
            </a:xfrm>
            <a:custGeom>
              <a:avLst/>
              <a:gdLst/>
              <a:ahLst/>
              <a:cxnLst/>
              <a:rect l="l" t="t" r="r" b="b"/>
              <a:pathLst>
                <a:path w="4516360" h="475509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hotel - 20</a:t>
              </a: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2132226" y="3433529"/>
            <a:ext cx="14189698" cy="5150413"/>
            <a:chOff x="0" y="0"/>
            <a:chExt cx="4516360" cy="1639296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4516360" cy="1639296"/>
            </a:xfrm>
            <a:custGeom>
              <a:avLst/>
              <a:gdLst/>
              <a:ahLst/>
              <a:cxnLst/>
              <a:rect l="l" t="t" r="r" b="b"/>
              <a:pathLst>
                <a:path w="4516360" h="1639296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1966076" y="3314789"/>
            <a:ext cx="14189698" cy="5104594"/>
            <a:chOff x="0" y="0"/>
            <a:chExt cx="4516360" cy="1624713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516360" cy="1624713"/>
            </a:xfrm>
            <a:custGeom>
              <a:avLst/>
              <a:gdLst/>
              <a:ahLst/>
              <a:cxnLst/>
              <a:rect l="l" t="t" r="r" b="b"/>
              <a:pathLst>
                <a:path w="4516360" h="1624713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4" name="Freeform 14"/>
          <p:cNvSpPr/>
          <p:nvPr/>
        </p:nvSpPr>
        <p:spPr>
          <a:xfrm rot="10471440">
            <a:off x="10672940" y="-1788714"/>
            <a:ext cx="3043529" cy="2678306"/>
          </a:xfrm>
          <a:custGeom>
            <a:avLst/>
            <a:gdLst/>
            <a:ahLst/>
            <a:cxnLst/>
            <a:rect l="l" t="t" r="r" b="b"/>
            <a:pathLst>
              <a:path w="3043529" h="2678306">
                <a:moveTo>
                  <a:pt x="0" y="0"/>
                </a:moveTo>
                <a:lnTo>
                  <a:pt x="3043529" y="0"/>
                </a:lnTo>
                <a:lnTo>
                  <a:pt x="3043529" y="2678305"/>
                </a:lnTo>
                <a:lnTo>
                  <a:pt x="0" y="267830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Freeform 15"/>
          <p:cNvSpPr/>
          <p:nvPr/>
        </p:nvSpPr>
        <p:spPr>
          <a:xfrm rot="1511238">
            <a:off x="16866688" y="5958906"/>
            <a:ext cx="1776169" cy="1962618"/>
          </a:xfrm>
          <a:custGeom>
            <a:avLst/>
            <a:gdLst/>
            <a:ahLst/>
            <a:cxnLst/>
            <a:rect l="l" t="t" r="r" b="b"/>
            <a:pathLst>
              <a:path w="1776169" h="1962618">
                <a:moveTo>
                  <a:pt x="0" y="0"/>
                </a:moveTo>
                <a:lnTo>
                  <a:pt x="1776169" y="0"/>
                </a:lnTo>
                <a:lnTo>
                  <a:pt x="1776169" y="1962617"/>
                </a:lnTo>
                <a:lnTo>
                  <a:pt x="0" y="196261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6" name="Freeform 16"/>
          <p:cNvSpPr/>
          <p:nvPr/>
        </p:nvSpPr>
        <p:spPr>
          <a:xfrm rot="-8851818">
            <a:off x="3829796" y="9161711"/>
            <a:ext cx="1745677" cy="1649664"/>
          </a:xfrm>
          <a:custGeom>
            <a:avLst/>
            <a:gdLst/>
            <a:ahLst/>
            <a:cxnLst/>
            <a:rect l="l" t="t" r="r" b="b"/>
            <a:pathLst>
              <a:path w="1745677" h="1649664">
                <a:moveTo>
                  <a:pt x="0" y="0"/>
                </a:moveTo>
                <a:lnTo>
                  <a:pt x="1745676" y="0"/>
                </a:lnTo>
                <a:lnTo>
                  <a:pt x="1745676" y="1649665"/>
                </a:lnTo>
                <a:lnTo>
                  <a:pt x="0" y="164966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7" name="Freeform 17"/>
          <p:cNvSpPr/>
          <p:nvPr/>
        </p:nvSpPr>
        <p:spPr>
          <a:xfrm rot="5400000">
            <a:off x="-397547" y="1993609"/>
            <a:ext cx="2006046" cy="1878161"/>
          </a:xfrm>
          <a:custGeom>
            <a:avLst/>
            <a:gdLst/>
            <a:ahLst/>
            <a:cxnLst/>
            <a:rect l="l" t="t" r="r" b="b"/>
            <a:pathLst>
              <a:path w="2006046" h="1878161">
                <a:moveTo>
                  <a:pt x="0" y="0"/>
                </a:moveTo>
                <a:lnTo>
                  <a:pt x="2006046" y="0"/>
                </a:lnTo>
                <a:lnTo>
                  <a:pt x="2006046" y="1878160"/>
                </a:lnTo>
                <a:lnTo>
                  <a:pt x="0" y="187816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8" name="TextBox 18"/>
          <p:cNvSpPr txBox="1"/>
          <p:nvPr/>
        </p:nvSpPr>
        <p:spPr>
          <a:xfrm>
            <a:off x="2212393" y="3519004"/>
            <a:ext cx="13697065" cy="1749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HOW DO YOU ASK HOW SOMEONE IS FEELING IN SPANISH?</a:t>
            </a:r>
          </a:p>
        </p:txBody>
      </p:sp>
      <p:grpSp>
        <p:nvGrpSpPr>
          <p:cNvPr id="19" name="Group 19"/>
          <p:cNvGrpSpPr/>
          <p:nvPr/>
        </p:nvGrpSpPr>
        <p:grpSpPr>
          <a:xfrm>
            <a:off x="11903111" y="8966041"/>
            <a:ext cx="4418813" cy="651827"/>
            <a:chOff x="0" y="0"/>
            <a:chExt cx="1163803" cy="171675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1163803" cy="171675"/>
            </a:xfrm>
            <a:custGeom>
              <a:avLst/>
              <a:gdLst/>
              <a:ahLst/>
              <a:cxnLst/>
              <a:rect l="l" t="t" r="r" b="b"/>
              <a:pathLst>
                <a:path w="1163803" h="171675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10" action="ppaction://hlinksldjump"/>
                </a:rPr>
                <a:t>click for the answer</a:t>
              </a:r>
            </a:p>
          </p:txBody>
        </p:sp>
      </p:grp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A2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132226" y="1427483"/>
            <a:ext cx="14189698" cy="1505207"/>
            <a:chOff x="0" y="0"/>
            <a:chExt cx="4516360" cy="47908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16360" cy="479084"/>
            </a:xfrm>
            <a:custGeom>
              <a:avLst/>
              <a:gdLst/>
              <a:ahLst/>
              <a:cxnLst/>
              <a:rect l="l" t="t" r="r" b="b"/>
              <a:pathLst>
                <a:path w="4516360" h="479084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66076" y="1251578"/>
            <a:ext cx="14189698" cy="1493974"/>
            <a:chOff x="0" y="0"/>
            <a:chExt cx="4516360" cy="47550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516360" cy="475509"/>
            </a:xfrm>
            <a:custGeom>
              <a:avLst/>
              <a:gdLst/>
              <a:ahLst/>
              <a:cxnLst/>
              <a:rect l="l" t="t" r="r" b="b"/>
              <a:pathLst>
                <a:path w="4516360" h="475509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hotel - 20</a:t>
              </a: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2132226" y="3433529"/>
            <a:ext cx="14189698" cy="5150413"/>
            <a:chOff x="0" y="0"/>
            <a:chExt cx="4516360" cy="1639296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4516360" cy="1639296"/>
            </a:xfrm>
            <a:custGeom>
              <a:avLst/>
              <a:gdLst/>
              <a:ahLst/>
              <a:cxnLst/>
              <a:rect l="l" t="t" r="r" b="b"/>
              <a:pathLst>
                <a:path w="4516360" h="1639296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1966076" y="3314789"/>
            <a:ext cx="14189698" cy="5104594"/>
            <a:chOff x="0" y="0"/>
            <a:chExt cx="4516360" cy="1624713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516360" cy="1624713"/>
            </a:xfrm>
            <a:custGeom>
              <a:avLst/>
              <a:gdLst/>
              <a:ahLst/>
              <a:cxnLst/>
              <a:rect l="l" t="t" r="r" b="b"/>
              <a:pathLst>
                <a:path w="4516360" h="1624713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4" name="Freeform 14"/>
          <p:cNvSpPr/>
          <p:nvPr/>
        </p:nvSpPr>
        <p:spPr>
          <a:xfrm rot="10471440">
            <a:off x="10672940" y="-1788714"/>
            <a:ext cx="3043529" cy="2678306"/>
          </a:xfrm>
          <a:custGeom>
            <a:avLst/>
            <a:gdLst/>
            <a:ahLst/>
            <a:cxnLst/>
            <a:rect l="l" t="t" r="r" b="b"/>
            <a:pathLst>
              <a:path w="3043529" h="2678306">
                <a:moveTo>
                  <a:pt x="0" y="0"/>
                </a:moveTo>
                <a:lnTo>
                  <a:pt x="3043529" y="0"/>
                </a:lnTo>
                <a:lnTo>
                  <a:pt x="3043529" y="2678305"/>
                </a:lnTo>
                <a:lnTo>
                  <a:pt x="0" y="267830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Freeform 15"/>
          <p:cNvSpPr/>
          <p:nvPr/>
        </p:nvSpPr>
        <p:spPr>
          <a:xfrm rot="1511238">
            <a:off x="16866688" y="5958906"/>
            <a:ext cx="1776169" cy="1962618"/>
          </a:xfrm>
          <a:custGeom>
            <a:avLst/>
            <a:gdLst/>
            <a:ahLst/>
            <a:cxnLst/>
            <a:rect l="l" t="t" r="r" b="b"/>
            <a:pathLst>
              <a:path w="1776169" h="1962618">
                <a:moveTo>
                  <a:pt x="0" y="0"/>
                </a:moveTo>
                <a:lnTo>
                  <a:pt x="1776169" y="0"/>
                </a:lnTo>
                <a:lnTo>
                  <a:pt x="1776169" y="1962617"/>
                </a:lnTo>
                <a:lnTo>
                  <a:pt x="0" y="196261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6" name="Freeform 16"/>
          <p:cNvSpPr/>
          <p:nvPr/>
        </p:nvSpPr>
        <p:spPr>
          <a:xfrm rot="-8851818">
            <a:off x="3829796" y="9161711"/>
            <a:ext cx="1745677" cy="1649664"/>
          </a:xfrm>
          <a:custGeom>
            <a:avLst/>
            <a:gdLst/>
            <a:ahLst/>
            <a:cxnLst/>
            <a:rect l="l" t="t" r="r" b="b"/>
            <a:pathLst>
              <a:path w="1745677" h="1649664">
                <a:moveTo>
                  <a:pt x="0" y="0"/>
                </a:moveTo>
                <a:lnTo>
                  <a:pt x="1745676" y="0"/>
                </a:lnTo>
                <a:lnTo>
                  <a:pt x="1745676" y="1649665"/>
                </a:lnTo>
                <a:lnTo>
                  <a:pt x="0" y="164966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7" name="Freeform 17"/>
          <p:cNvSpPr/>
          <p:nvPr/>
        </p:nvSpPr>
        <p:spPr>
          <a:xfrm rot="5400000">
            <a:off x="-397547" y="1993609"/>
            <a:ext cx="2006046" cy="1878161"/>
          </a:xfrm>
          <a:custGeom>
            <a:avLst/>
            <a:gdLst/>
            <a:ahLst/>
            <a:cxnLst/>
            <a:rect l="l" t="t" r="r" b="b"/>
            <a:pathLst>
              <a:path w="2006046" h="1878161">
                <a:moveTo>
                  <a:pt x="0" y="0"/>
                </a:moveTo>
                <a:lnTo>
                  <a:pt x="2006046" y="0"/>
                </a:lnTo>
                <a:lnTo>
                  <a:pt x="2006046" y="1878160"/>
                </a:lnTo>
                <a:lnTo>
                  <a:pt x="0" y="187816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8" name="TextBox 18"/>
          <p:cNvSpPr txBox="1"/>
          <p:nvPr/>
        </p:nvSpPr>
        <p:spPr>
          <a:xfrm>
            <a:off x="2212393" y="3519004"/>
            <a:ext cx="13697065" cy="1749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HOW DO YOU ASK HOW SOMEONE IS FEELING IN SPANISH?</a:t>
            </a:r>
          </a:p>
        </p:txBody>
      </p:sp>
      <p:grpSp>
        <p:nvGrpSpPr>
          <p:cNvPr id="19" name="Group 19"/>
          <p:cNvGrpSpPr/>
          <p:nvPr/>
        </p:nvGrpSpPr>
        <p:grpSpPr>
          <a:xfrm>
            <a:off x="11903111" y="8966041"/>
            <a:ext cx="4418813" cy="651827"/>
            <a:chOff x="0" y="0"/>
            <a:chExt cx="1163803" cy="171675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1163803" cy="171675"/>
            </a:xfrm>
            <a:custGeom>
              <a:avLst/>
              <a:gdLst/>
              <a:ahLst/>
              <a:cxnLst/>
              <a:rect l="l" t="t" r="r" b="b"/>
              <a:pathLst>
                <a:path w="1163803" h="171675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10" action="ppaction://hlinksldjump"/>
                </a:rPr>
                <a:t>return to game board</a:t>
              </a:r>
            </a:p>
          </p:txBody>
        </p:sp>
      </p:grpSp>
      <p:sp>
        <p:nvSpPr>
          <p:cNvPr id="22" name="TextBox 22"/>
          <p:cNvSpPr txBox="1"/>
          <p:nvPr/>
        </p:nvSpPr>
        <p:spPr>
          <a:xfrm>
            <a:off x="2295467" y="6189732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C70D39"/>
                </a:solidFill>
                <a:latin typeface="Sniglet"/>
                <a:ea typeface="Sniglet"/>
                <a:cs typeface="Sniglet"/>
                <a:sym typeface="Sniglet"/>
              </a:rPr>
              <a:t>¿Cómo estás?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DC7C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439600" y="-355665"/>
            <a:ext cx="2159419" cy="2043350"/>
          </a:xfrm>
          <a:custGeom>
            <a:avLst/>
            <a:gdLst/>
            <a:ahLst/>
            <a:cxnLst/>
            <a:rect l="l" t="t" r="r" b="b"/>
            <a:pathLst>
              <a:path w="2159419" h="2043350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2132226" y="1427483"/>
            <a:ext cx="14189698" cy="1505207"/>
            <a:chOff x="0" y="0"/>
            <a:chExt cx="4516360" cy="479084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516360" cy="479084"/>
            </a:xfrm>
            <a:custGeom>
              <a:avLst/>
              <a:gdLst/>
              <a:ahLst/>
              <a:cxnLst/>
              <a:rect l="l" t="t" r="r" b="b"/>
              <a:pathLst>
                <a:path w="4516360" h="479084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1966076" y="1251578"/>
            <a:ext cx="14189698" cy="1493974"/>
            <a:chOff x="0" y="0"/>
            <a:chExt cx="4516360" cy="475509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4516360" cy="475509"/>
            </a:xfrm>
            <a:custGeom>
              <a:avLst/>
              <a:gdLst/>
              <a:ahLst/>
              <a:cxnLst/>
              <a:rect l="l" t="t" r="r" b="b"/>
              <a:pathLst>
                <a:path w="4516360" h="475509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La ciudad de panamá - 5</a:t>
              </a:r>
            </a:p>
          </p:txBody>
        </p:sp>
      </p:grpSp>
      <p:sp>
        <p:nvSpPr>
          <p:cNvPr id="9" name="Freeform 9"/>
          <p:cNvSpPr/>
          <p:nvPr/>
        </p:nvSpPr>
        <p:spPr>
          <a:xfrm>
            <a:off x="16745705" y="3940550"/>
            <a:ext cx="2177339" cy="2405899"/>
          </a:xfrm>
          <a:custGeom>
            <a:avLst/>
            <a:gdLst/>
            <a:ahLst/>
            <a:cxnLst/>
            <a:rect l="l" t="t" r="r" b="b"/>
            <a:pathLst>
              <a:path w="2177339" h="2405899">
                <a:moveTo>
                  <a:pt x="0" y="0"/>
                </a:moveTo>
                <a:lnTo>
                  <a:pt x="2177339" y="0"/>
                </a:lnTo>
                <a:lnTo>
                  <a:pt x="2177339" y="2405900"/>
                </a:lnTo>
                <a:lnTo>
                  <a:pt x="0" y="24059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-932114" y="8631452"/>
            <a:ext cx="2651933" cy="2542541"/>
          </a:xfrm>
          <a:custGeom>
            <a:avLst/>
            <a:gdLst/>
            <a:ahLst/>
            <a:cxnLst/>
            <a:rect l="l" t="t" r="r" b="b"/>
            <a:pathLst>
              <a:path w="2651933" h="2542541">
                <a:moveTo>
                  <a:pt x="0" y="0"/>
                </a:moveTo>
                <a:lnTo>
                  <a:pt x="2651933" y="0"/>
                </a:lnTo>
                <a:lnTo>
                  <a:pt x="2651933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11" name="Group 11"/>
          <p:cNvGrpSpPr/>
          <p:nvPr/>
        </p:nvGrpSpPr>
        <p:grpSpPr>
          <a:xfrm>
            <a:off x="2132226" y="3433529"/>
            <a:ext cx="14189698" cy="5150413"/>
            <a:chOff x="0" y="0"/>
            <a:chExt cx="4516360" cy="1639296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516360" cy="1639296"/>
            </a:xfrm>
            <a:custGeom>
              <a:avLst/>
              <a:gdLst/>
              <a:ahLst/>
              <a:cxnLst/>
              <a:rect l="l" t="t" r="r" b="b"/>
              <a:pathLst>
                <a:path w="4516360" h="1639296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966076" y="3314789"/>
            <a:ext cx="14189698" cy="5104594"/>
            <a:chOff x="0" y="0"/>
            <a:chExt cx="4516360" cy="162471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4516360" cy="1624713"/>
            </a:xfrm>
            <a:custGeom>
              <a:avLst/>
              <a:gdLst/>
              <a:ahLst/>
              <a:cxnLst/>
              <a:rect l="l" t="t" r="r" b="b"/>
              <a:pathLst>
                <a:path w="4516360" h="1624713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11903111" y="8966041"/>
            <a:ext cx="4418813" cy="651827"/>
            <a:chOff x="0" y="0"/>
            <a:chExt cx="1163803" cy="171675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1163803" cy="171675"/>
            </a:xfrm>
            <a:custGeom>
              <a:avLst/>
              <a:gdLst/>
              <a:ahLst/>
              <a:cxnLst/>
              <a:rect l="l" t="t" r="r" b="b"/>
              <a:pathLst>
                <a:path w="1163803" h="171675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click for the answer</a:t>
              </a:r>
            </a:p>
          </p:txBody>
        </p:sp>
      </p:grpSp>
      <p:sp>
        <p:nvSpPr>
          <p:cNvPr id="20" name="TextBox 20"/>
          <p:cNvSpPr txBox="1"/>
          <p:nvPr/>
        </p:nvSpPr>
        <p:spPr>
          <a:xfrm>
            <a:off x="2212393" y="3700159"/>
            <a:ext cx="13697065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¿QUÉ SIGNIFICA ‘LA ESCUELA’?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2212393" y="4714875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What does ‘la escuela’ mean?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6F5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132226" y="1427483"/>
            <a:ext cx="14189698" cy="1505207"/>
            <a:chOff x="0" y="0"/>
            <a:chExt cx="4516360" cy="47908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16360" cy="479084"/>
            </a:xfrm>
            <a:custGeom>
              <a:avLst/>
              <a:gdLst/>
              <a:ahLst/>
              <a:cxnLst/>
              <a:rect l="l" t="t" r="r" b="b"/>
              <a:pathLst>
                <a:path w="4516360" h="479084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66076" y="1251578"/>
            <a:ext cx="14189698" cy="1493974"/>
            <a:chOff x="0" y="0"/>
            <a:chExt cx="4516360" cy="47550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516360" cy="475509"/>
            </a:xfrm>
            <a:custGeom>
              <a:avLst/>
              <a:gdLst/>
              <a:ahLst/>
              <a:cxnLst/>
              <a:rect l="l" t="t" r="r" b="b"/>
              <a:pathLst>
                <a:path w="4516360" h="475509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la excursión - 5</a:t>
              </a: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2132226" y="3433529"/>
            <a:ext cx="14189698" cy="5150413"/>
            <a:chOff x="0" y="0"/>
            <a:chExt cx="4516360" cy="1639296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4516360" cy="1639296"/>
            </a:xfrm>
            <a:custGeom>
              <a:avLst/>
              <a:gdLst/>
              <a:ahLst/>
              <a:cxnLst/>
              <a:rect l="l" t="t" r="r" b="b"/>
              <a:pathLst>
                <a:path w="4516360" h="1639296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1966076" y="3314789"/>
            <a:ext cx="14189698" cy="5104594"/>
            <a:chOff x="0" y="0"/>
            <a:chExt cx="4516360" cy="1624713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516360" cy="1624713"/>
            </a:xfrm>
            <a:custGeom>
              <a:avLst/>
              <a:gdLst/>
              <a:ahLst/>
              <a:cxnLst/>
              <a:rect l="l" t="t" r="r" b="b"/>
              <a:pathLst>
                <a:path w="4516360" h="1624713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1903111" y="8966041"/>
            <a:ext cx="4418813" cy="651827"/>
            <a:chOff x="0" y="0"/>
            <a:chExt cx="1163803" cy="171675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1163803" cy="171675"/>
            </a:xfrm>
            <a:custGeom>
              <a:avLst/>
              <a:gdLst/>
              <a:ahLst/>
              <a:cxnLst/>
              <a:rect l="l" t="t" r="r" b="b"/>
              <a:pathLst>
                <a:path w="1163803" h="171675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2" action="ppaction://hlinksldjump"/>
                </a:rPr>
                <a:t>click for the answer</a:t>
              </a:r>
            </a:p>
          </p:txBody>
        </p:sp>
      </p:grpSp>
      <p:sp>
        <p:nvSpPr>
          <p:cNvPr id="17" name="Freeform 17"/>
          <p:cNvSpPr/>
          <p:nvPr/>
        </p:nvSpPr>
        <p:spPr>
          <a:xfrm rot="-8851818">
            <a:off x="7175030" y="-737731"/>
            <a:ext cx="1745677" cy="1649664"/>
          </a:xfrm>
          <a:custGeom>
            <a:avLst/>
            <a:gdLst/>
            <a:ahLst/>
            <a:cxnLst/>
            <a:rect l="l" t="t" r="r" b="b"/>
            <a:pathLst>
              <a:path w="1745677" h="1649664">
                <a:moveTo>
                  <a:pt x="0" y="0"/>
                </a:moveTo>
                <a:lnTo>
                  <a:pt x="1745677" y="0"/>
                </a:lnTo>
                <a:lnTo>
                  <a:pt x="1745677" y="1649664"/>
                </a:lnTo>
                <a:lnTo>
                  <a:pt x="0" y="164966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8" name="Freeform 18"/>
          <p:cNvSpPr/>
          <p:nvPr/>
        </p:nvSpPr>
        <p:spPr>
          <a:xfrm>
            <a:off x="16882614" y="3572020"/>
            <a:ext cx="2159419" cy="2043350"/>
          </a:xfrm>
          <a:custGeom>
            <a:avLst/>
            <a:gdLst/>
            <a:ahLst/>
            <a:cxnLst/>
            <a:rect l="l" t="t" r="r" b="b"/>
            <a:pathLst>
              <a:path w="2159419" h="2043350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9" name="Freeform 19"/>
          <p:cNvSpPr/>
          <p:nvPr/>
        </p:nvSpPr>
        <p:spPr>
          <a:xfrm>
            <a:off x="-923011" y="7765146"/>
            <a:ext cx="2466537" cy="2401791"/>
          </a:xfrm>
          <a:custGeom>
            <a:avLst/>
            <a:gdLst/>
            <a:ahLst/>
            <a:cxnLst/>
            <a:rect l="l" t="t" r="r" b="b"/>
            <a:pathLst>
              <a:path w="2466537" h="2401791">
                <a:moveTo>
                  <a:pt x="0" y="0"/>
                </a:moveTo>
                <a:lnTo>
                  <a:pt x="2466538" y="0"/>
                </a:lnTo>
                <a:lnTo>
                  <a:pt x="2466538" y="2401791"/>
                </a:lnTo>
                <a:lnTo>
                  <a:pt x="0" y="2401791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0" name="Freeform 20"/>
          <p:cNvSpPr/>
          <p:nvPr/>
        </p:nvSpPr>
        <p:spPr>
          <a:xfrm>
            <a:off x="8850312" y="9258300"/>
            <a:ext cx="2121730" cy="1583341"/>
          </a:xfrm>
          <a:custGeom>
            <a:avLst/>
            <a:gdLst/>
            <a:ahLst/>
            <a:cxnLst/>
            <a:rect l="l" t="t" r="r" b="b"/>
            <a:pathLst>
              <a:path w="2121730" h="1583341">
                <a:moveTo>
                  <a:pt x="0" y="0"/>
                </a:moveTo>
                <a:lnTo>
                  <a:pt x="2121730" y="0"/>
                </a:lnTo>
                <a:lnTo>
                  <a:pt x="2121730" y="1583341"/>
                </a:lnTo>
                <a:lnTo>
                  <a:pt x="0" y="1583341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1" name="TextBox 21"/>
          <p:cNvSpPr txBox="1"/>
          <p:nvPr/>
        </p:nvSpPr>
        <p:spPr>
          <a:xfrm>
            <a:off x="2212393" y="3467245"/>
            <a:ext cx="13697065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¿QUÉ ES ‘LA SELVA’? 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2212393" y="4416570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 What is ‘la selva’? 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6F5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132226" y="1427483"/>
            <a:ext cx="14189698" cy="1505207"/>
            <a:chOff x="0" y="0"/>
            <a:chExt cx="4516360" cy="47908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16360" cy="479084"/>
            </a:xfrm>
            <a:custGeom>
              <a:avLst/>
              <a:gdLst/>
              <a:ahLst/>
              <a:cxnLst/>
              <a:rect l="l" t="t" r="r" b="b"/>
              <a:pathLst>
                <a:path w="4516360" h="479084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66076" y="1251578"/>
            <a:ext cx="14189698" cy="1493974"/>
            <a:chOff x="0" y="0"/>
            <a:chExt cx="4516360" cy="47550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516360" cy="475509"/>
            </a:xfrm>
            <a:custGeom>
              <a:avLst/>
              <a:gdLst/>
              <a:ahLst/>
              <a:cxnLst/>
              <a:rect l="l" t="t" r="r" b="b"/>
              <a:pathLst>
                <a:path w="4516360" h="475509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la excursión - 5</a:t>
              </a: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2132226" y="3433529"/>
            <a:ext cx="14189698" cy="5150413"/>
            <a:chOff x="0" y="0"/>
            <a:chExt cx="4516360" cy="1639296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4516360" cy="1639296"/>
            </a:xfrm>
            <a:custGeom>
              <a:avLst/>
              <a:gdLst/>
              <a:ahLst/>
              <a:cxnLst/>
              <a:rect l="l" t="t" r="r" b="b"/>
              <a:pathLst>
                <a:path w="4516360" h="1639296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1966076" y="3314789"/>
            <a:ext cx="14189698" cy="5104594"/>
            <a:chOff x="0" y="0"/>
            <a:chExt cx="4516360" cy="1624713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516360" cy="1624713"/>
            </a:xfrm>
            <a:custGeom>
              <a:avLst/>
              <a:gdLst/>
              <a:ahLst/>
              <a:cxnLst/>
              <a:rect l="l" t="t" r="r" b="b"/>
              <a:pathLst>
                <a:path w="4516360" h="1624713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4" name="Freeform 14"/>
          <p:cNvSpPr/>
          <p:nvPr/>
        </p:nvSpPr>
        <p:spPr>
          <a:xfrm rot="-8851818">
            <a:off x="7175030" y="-737731"/>
            <a:ext cx="1745677" cy="1649664"/>
          </a:xfrm>
          <a:custGeom>
            <a:avLst/>
            <a:gdLst/>
            <a:ahLst/>
            <a:cxnLst/>
            <a:rect l="l" t="t" r="r" b="b"/>
            <a:pathLst>
              <a:path w="1745677" h="1649664">
                <a:moveTo>
                  <a:pt x="0" y="0"/>
                </a:moveTo>
                <a:lnTo>
                  <a:pt x="1745677" y="0"/>
                </a:lnTo>
                <a:lnTo>
                  <a:pt x="1745677" y="1649664"/>
                </a:lnTo>
                <a:lnTo>
                  <a:pt x="0" y="16496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Freeform 15"/>
          <p:cNvSpPr/>
          <p:nvPr/>
        </p:nvSpPr>
        <p:spPr>
          <a:xfrm>
            <a:off x="16882614" y="3572020"/>
            <a:ext cx="2159419" cy="2043350"/>
          </a:xfrm>
          <a:custGeom>
            <a:avLst/>
            <a:gdLst/>
            <a:ahLst/>
            <a:cxnLst/>
            <a:rect l="l" t="t" r="r" b="b"/>
            <a:pathLst>
              <a:path w="2159419" h="2043350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6" name="Freeform 16"/>
          <p:cNvSpPr/>
          <p:nvPr/>
        </p:nvSpPr>
        <p:spPr>
          <a:xfrm>
            <a:off x="-923011" y="7765146"/>
            <a:ext cx="2466537" cy="2401791"/>
          </a:xfrm>
          <a:custGeom>
            <a:avLst/>
            <a:gdLst/>
            <a:ahLst/>
            <a:cxnLst/>
            <a:rect l="l" t="t" r="r" b="b"/>
            <a:pathLst>
              <a:path w="2466537" h="2401791">
                <a:moveTo>
                  <a:pt x="0" y="0"/>
                </a:moveTo>
                <a:lnTo>
                  <a:pt x="2466538" y="0"/>
                </a:lnTo>
                <a:lnTo>
                  <a:pt x="2466538" y="2401791"/>
                </a:lnTo>
                <a:lnTo>
                  <a:pt x="0" y="240179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7" name="Freeform 17"/>
          <p:cNvSpPr/>
          <p:nvPr/>
        </p:nvSpPr>
        <p:spPr>
          <a:xfrm>
            <a:off x="8850312" y="9258300"/>
            <a:ext cx="2121730" cy="1583341"/>
          </a:xfrm>
          <a:custGeom>
            <a:avLst/>
            <a:gdLst/>
            <a:ahLst/>
            <a:cxnLst/>
            <a:rect l="l" t="t" r="r" b="b"/>
            <a:pathLst>
              <a:path w="2121730" h="1583341">
                <a:moveTo>
                  <a:pt x="0" y="0"/>
                </a:moveTo>
                <a:lnTo>
                  <a:pt x="2121730" y="0"/>
                </a:lnTo>
                <a:lnTo>
                  <a:pt x="2121730" y="1583341"/>
                </a:lnTo>
                <a:lnTo>
                  <a:pt x="0" y="158334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8" name="TextBox 18"/>
          <p:cNvSpPr txBox="1"/>
          <p:nvPr/>
        </p:nvSpPr>
        <p:spPr>
          <a:xfrm>
            <a:off x="2212393" y="3467245"/>
            <a:ext cx="13697065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¿QUÉ ES ‘LA SELVA’? 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2212393" y="4416570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 What is ‘la selva’? </a:t>
            </a:r>
          </a:p>
        </p:txBody>
      </p:sp>
      <p:grpSp>
        <p:nvGrpSpPr>
          <p:cNvPr id="20" name="Group 20"/>
          <p:cNvGrpSpPr/>
          <p:nvPr/>
        </p:nvGrpSpPr>
        <p:grpSpPr>
          <a:xfrm>
            <a:off x="11903111" y="8966041"/>
            <a:ext cx="4418813" cy="651827"/>
            <a:chOff x="0" y="0"/>
            <a:chExt cx="1163803" cy="171675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1163803" cy="171675"/>
            </a:xfrm>
            <a:custGeom>
              <a:avLst/>
              <a:gdLst/>
              <a:ahLst/>
              <a:cxnLst/>
              <a:rect l="l" t="t" r="r" b="b"/>
              <a:pathLst>
                <a:path w="1163803" h="171675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10" action="ppaction://hlinksldjump"/>
                </a:rPr>
                <a:t>return to game board</a:t>
              </a:r>
            </a:p>
          </p:txBody>
        </p:sp>
      </p:grpSp>
      <p:sp>
        <p:nvSpPr>
          <p:cNvPr id="23" name="TextBox 23"/>
          <p:cNvSpPr txBox="1"/>
          <p:nvPr/>
        </p:nvSpPr>
        <p:spPr>
          <a:xfrm>
            <a:off x="2295467" y="6060441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C70D39"/>
                </a:solidFill>
                <a:latin typeface="Sniglet"/>
                <a:ea typeface="Sniglet"/>
                <a:cs typeface="Sniglet"/>
                <a:sym typeface="Sniglet"/>
              </a:rPr>
              <a:t>The rainforest/jungle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6F5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132226" y="1427483"/>
            <a:ext cx="14189698" cy="1505207"/>
            <a:chOff x="0" y="0"/>
            <a:chExt cx="4516360" cy="47908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16360" cy="479084"/>
            </a:xfrm>
            <a:custGeom>
              <a:avLst/>
              <a:gdLst/>
              <a:ahLst/>
              <a:cxnLst/>
              <a:rect l="l" t="t" r="r" b="b"/>
              <a:pathLst>
                <a:path w="4516360" h="479084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66076" y="1251578"/>
            <a:ext cx="14189698" cy="1493974"/>
            <a:chOff x="0" y="0"/>
            <a:chExt cx="4516360" cy="47550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516360" cy="475509"/>
            </a:xfrm>
            <a:custGeom>
              <a:avLst/>
              <a:gdLst/>
              <a:ahLst/>
              <a:cxnLst/>
              <a:rect l="l" t="t" r="r" b="b"/>
              <a:pathLst>
                <a:path w="4516360" h="475509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la excursión - 10</a:t>
              </a: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2132226" y="3433529"/>
            <a:ext cx="14189698" cy="5150413"/>
            <a:chOff x="0" y="0"/>
            <a:chExt cx="4516360" cy="1639296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4516360" cy="1639296"/>
            </a:xfrm>
            <a:custGeom>
              <a:avLst/>
              <a:gdLst/>
              <a:ahLst/>
              <a:cxnLst/>
              <a:rect l="l" t="t" r="r" b="b"/>
              <a:pathLst>
                <a:path w="4516360" h="1639296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1966076" y="3314789"/>
            <a:ext cx="14189698" cy="5104594"/>
            <a:chOff x="0" y="0"/>
            <a:chExt cx="4516360" cy="1624713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516360" cy="1624713"/>
            </a:xfrm>
            <a:custGeom>
              <a:avLst/>
              <a:gdLst/>
              <a:ahLst/>
              <a:cxnLst/>
              <a:rect l="l" t="t" r="r" b="b"/>
              <a:pathLst>
                <a:path w="4516360" h="1624713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4" name="Freeform 14"/>
          <p:cNvSpPr/>
          <p:nvPr/>
        </p:nvSpPr>
        <p:spPr>
          <a:xfrm>
            <a:off x="8850312" y="9258300"/>
            <a:ext cx="2121730" cy="1583341"/>
          </a:xfrm>
          <a:custGeom>
            <a:avLst/>
            <a:gdLst/>
            <a:ahLst/>
            <a:cxnLst/>
            <a:rect l="l" t="t" r="r" b="b"/>
            <a:pathLst>
              <a:path w="2121730" h="1583341">
                <a:moveTo>
                  <a:pt x="0" y="0"/>
                </a:moveTo>
                <a:lnTo>
                  <a:pt x="2121730" y="0"/>
                </a:lnTo>
                <a:lnTo>
                  <a:pt x="2121730" y="1583341"/>
                </a:lnTo>
                <a:lnTo>
                  <a:pt x="0" y="15833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Freeform 15"/>
          <p:cNvSpPr/>
          <p:nvPr/>
        </p:nvSpPr>
        <p:spPr>
          <a:xfrm>
            <a:off x="-923011" y="7765146"/>
            <a:ext cx="2466537" cy="2401791"/>
          </a:xfrm>
          <a:custGeom>
            <a:avLst/>
            <a:gdLst/>
            <a:ahLst/>
            <a:cxnLst/>
            <a:rect l="l" t="t" r="r" b="b"/>
            <a:pathLst>
              <a:path w="2466537" h="2401791">
                <a:moveTo>
                  <a:pt x="0" y="0"/>
                </a:moveTo>
                <a:lnTo>
                  <a:pt x="2466538" y="0"/>
                </a:lnTo>
                <a:lnTo>
                  <a:pt x="2466538" y="2401791"/>
                </a:lnTo>
                <a:lnTo>
                  <a:pt x="0" y="240179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6" name="Freeform 16"/>
          <p:cNvSpPr/>
          <p:nvPr/>
        </p:nvSpPr>
        <p:spPr>
          <a:xfrm rot="-8851818">
            <a:off x="7175030" y="-737731"/>
            <a:ext cx="1745677" cy="1649664"/>
          </a:xfrm>
          <a:custGeom>
            <a:avLst/>
            <a:gdLst/>
            <a:ahLst/>
            <a:cxnLst/>
            <a:rect l="l" t="t" r="r" b="b"/>
            <a:pathLst>
              <a:path w="1745677" h="1649664">
                <a:moveTo>
                  <a:pt x="0" y="0"/>
                </a:moveTo>
                <a:lnTo>
                  <a:pt x="1745677" y="0"/>
                </a:lnTo>
                <a:lnTo>
                  <a:pt x="1745677" y="1649664"/>
                </a:lnTo>
                <a:lnTo>
                  <a:pt x="0" y="16496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7" name="Freeform 17"/>
          <p:cNvSpPr/>
          <p:nvPr/>
        </p:nvSpPr>
        <p:spPr>
          <a:xfrm>
            <a:off x="16882614" y="3572020"/>
            <a:ext cx="2159419" cy="2043350"/>
          </a:xfrm>
          <a:custGeom>
            <a:avLst/>
            <a:gdLst/>
            <a:ahLst/>
            <a:cxnLst/>
            <a:rect l="l" t="t" r="r" b="b"/>
            <a:pathLst>
              <a:path w="2159419" h="2043350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8" name="TextBox 18"/>
          <p:cNvSpPr txBox="1"/>
          <p:nvPr/>
        </p:nvSpPr>
        <p:spPr>
          <a:xfrm>
            <a:off x="2212393" y="3467245"/>
            <a:ext cx="13697065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¿CÓMO SE DICE ‘FLOWERS’ EN ESPAÑOL? 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2212393" y="4416570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How do you say ‘flowers’ in Spanish?</a:t>
            </a:r>
          </a:p>
        </p:txBody>
      </p:sp>
      <p:grpSp>
        <p:nvGrpSpPr>
          <p:cNvPr id="20" name="Group 20"/>
          <p:cNvGrpSpPr/>
          <p:nvPr/>
        </p:nvGrpSpPr>
        <p:grpSpPr>
          <a:xfrm>
            <a:off x="11903111" y="8966041"/>
            <a:ext cx="4418813" cy="651827"/>
            <a:chOff x="0" y="0"/>
            <a:chExt cx="1163803" cy="171675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1163803" cy="171675"/>
            </a:xfrm>
            <a:custGeom>
              <a:avLst/>
              <a:gdLst/>
              <a:ahLst/>
              <a:cxnLst/>
              <a:rect l="l" t="t" r="r" b="b"/>
              <a:pathLst>
                <a:path w="1163803" h="171675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10" action="ppaction://hlinksldjump"/>
                </a:rPr>
                <a:t>click for the answer</a:t>
              </a:r>
            </a:p>
          </p:txBody>
        </p:sp>
      </p:grp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6F5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132226" y="1427483"/>
            <a:ext cx="14189698" cy="1505207"/>
            <a:chOff x="0" y="0"/>
            <a:chExt cx="4516360" cy="47908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16360" cy="479084"/>
            </a:xfrm>
            <a:custGeom>
              <a:avLst/>
              <a:gdLst/>
              <a:ahLst/>
              <a:cxnLst/>
              <a:rect l="l" t="t" r="r" b="b"/>
              <a:pathLst>
                <a:path w="4516360" h="479084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66076" y="1251578"/>
            <a:ext cx="14189698" cy="1493974"/>
            <a:chOff x="0" y="0"/>
            <a:chExt cx="4516360" cy="47550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516360" cy="475509"/>
            </a:xfrm>
            <a:custGeom>
              <a:avLst/>
              <a:gdLst/>
              <a:ahLst/>
              <a:cxnLst/>
              <a:rect l="l" t="t" r="r" b="b"/>
              <a:pathLst>
                <a:path w="4516360" h="475509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la excursión - 10</a:t>
              </a: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2132226" y="3433529"/>
            <a:ext cx="14189698" cy="5150413"/>
            <a:chOff x="0" y="0"/>
            <a:chExt cx="4516360" cy="1639296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4516360" cy="1639296"/>
            </a:xfrm>
            <a:custGeom>
              <a:avLst/>
              <a:gdLst/>
              <a:ahLst/>
              <a:cxnLst/>
              <a:rect l="l" t="t" r="r" b="b"/>
              <a:pathLst>
                <a:path w="4516360" h="1639296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1966076" y="3314789"/>
            <a:ext cx="14189698" cy="5104594"/>
            <a:chOff x="0" y="0"/>
            <a:chExt cx="4516360" cy="1624713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516360" cy="1624713"/>
            </a:xfrm>
            <a:custGeom>
              <a:avLst/>
              <a:gdLst/>
              <a:ahLst/>
              <a:cxnLst/>
              <a:rect l="l" t="t" r="r" b="b"/>
              <a:pathLst>
                <a:path w="4516360" h="1624713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4" name="Freeform 14"/>
          <p:cNvSpPr/>
          <p:nvPr/>
        </p:nvSpPr>
        <p:spPr>
          <a:xfrm>
            <a:off x="8850312" y="9258300"/>
            <a:ext cx="2121730" cy="1583341"/>
          </a:xfrm>
          <a:custGeom>
            <a:avLst/>
            <a:gdLst/>
            <a:ahLst/>
            <a:cxnLst/>
            <a:rect l="l" t="t" r="r" b="b"/>
            <a:pathLst>
              <a:path w="2121730" h="1583341">
                <a:moveTo>
                  <a:pt x="0" y="0"/>
                </a:moveTo>
                <a:lnTo>
                  <a:pt x="2121730" y="0"/>
                </a:lnTo>
                <a:lnTo>
                  <a:pt x="2121730" y="1583341"/>
                </a:lnTo>
                <a:lnTo>
                  <a:pt x="0" y="15833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Freeform 15"/>
          <p:cNvSpPr/>
          <p:nvPr/>
        </p:nvSpPr>
        <p:spPr>
          <a:xfrm>
            <a:off x="-923011" y="7765146"/>
            <a:ext cx="2466537" cy="2401791"/>
          </a:xfrm>
          <a:custGeom>
            <a:avLst/>
            <a:gdLst/>
            <a:ahLst/>
            <a:cxnLst/>
            <a:rect l="l" t="t" r="r" b="b"/>
            <a:pathLst>
              <a:path w="2466537" h="2401791">
                <a:moveTo>
                  <a:pt x="0" y="0"/>
                </a:moveTo>
                <a:lnTo>
                  <a:pt x="2466538" y="0"/>
                </a:lnTo>
                <a:lnTo>
                  <a:pt x="2466538" y="2401791"/>
                </a:lnTo>
                <a:lnTo>
                  <a:pt x="0" y="240179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6" name="Freeform 16"/>
          <p:cNvSpPr/>
          <p:nvPr/>
        </p:nvSpPr>
        <p:spPr>
          <a:xfrm rot="-8851818">
            <a:off x="7175030" y="-737731"/>
            <a:ext cx="1745677" cy="1649664"/>
          </a:xfrm>
          <a:custGeom>
            <a:avLst/>
            <a:gdLst/>
            <a:ahLst/>
            <a:cxnLst/>
            <a:rect l="l" t="t" r="r" b="b"/>
            <a:pathLst>
              <a:path w="1745677" h="1649664">
                <a:moveTo>
                  <a:pt x="0" y="0"/>
                </a:moveTo>
                <a:lnTo>
                  <a:pt x="1745677" y="0"/>
                </a:lnTo>
                <a:lnTo>
                  <a:pt x="1745677" y="1649664"/>
                </a:lnTo>
                <a:lnTo>
                  <a:pt x="0" y="16496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7" name="Freeform 17"/>
          <p:cNvSpPr/>
          <p:nvPr/>
        </p:nvSpPr>
        <p:spPr>
          <a:xfrm>
            <a:off x="16882614" y="3572020"/>
            <a:ext cx="2159419" cy="2043350"/>
          </a:xfrm>
          <a:custGeom>
            <a:avLst/>
            <a:gdLst/>
            <a:ahLst/>
            <a:cxnLst/>
            <a:rect l="l" t="t" r="r" b="b"/>
            <a:pathLst>
              <a:path w="2159419" h="2043350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8" name="TextBox 18"/>
          <p:cNvSpPr txBox="1"/>
          <p:nvPr/>
        </p:nvSpPr>
        <p:spPr>
          <a:xfrm>
            <a:off x="2212393" y="3467245"/>
            <a:ext cx="13697065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¿CÓMO SE DICE ‘FLOWERS’ EN ESPAÑOL? 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2212393" y="4416570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How do you say ‘flowers’ in Spanish?</a:t>
            </a:r>
          </a:p>
        </p:txBody>
      </p:sp>
      <p:grpSp>
        <p:nvGrpSpPr>
          <p:cNvPr id="20" name="Group 20"/>
          <p:cNvGrpSpPr/>
          <p:nvPr/>
        </p:nvGrpSpPr>
        <p:grpSpPr>
          <a:xfrm>
            <a:off x="11903111" y="8966041"/>
            <a:ext cx="4418813" cy="651827"/>
            <a:chOff x="0" y="0"/>
            <a:chExt cx="1163803" cy="171675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1163803" cy="171675"/>
            </a:xfrm>
            <a:custGeom>
              <a:avLst/>
              <a:gdLst/>
              <a:ahLst/>
              <a:cxnLst/>
              <a:rect l="l" t="t" r="r" b="b"/>
              <a:pathLst>
                <a:path w="1163803" h="171675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10" action="ppaction://hlinksldjump"/>
                </a:rPr>
                <a:t>return to game board</a:t>
              </a:r>
            </a:p>
          </p:txBody>
        </p:sp>
      </p:grpSp>
      <p:sp>
        <p:nvSpPr>
          <p:cNvPr id="23" name="TextBox 23"/>
          <p:cNvSpPr txBox="1"/>
          <p:nvPr/>
        </p:nvSpPr>
        <p:spPr>
          <a:xfrm>
            <a:off x="2295467" y="6219818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C70D39"/>
                </a:solidFill>
                <a:latin typeface="Sniglet"/>
                <a:ea typeface="Sniglet"/>
                <a:cs typeface="Sniglet"/>
                <a:sym typeface="Sniglet"/>
              </a:rPr>
              <a:t>las flores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6F5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132226" y="1427483"/>
            <a:ext cx="14189698" cy="1505207"/>
            <a:chOff x="0" y="0"/>
            <a:chExt cx="4516360" cy="47908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16360" cy="479084"/>
            </a:xfrm>
            <a:custGeom>
              <a:avLst/>
              <a:gdLst/>
              <a:ahLst/>
              <a:cxnLst/>
              <a:rect l="l" t="t" r="r" b="b"/>
              <a:pathLst>
                <a:path w="4516360" h="479084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66076" y="1251578"/>
            <a:ext cx="14189698" cy="1493974"/>
            <a:chOff x="0" y="0"/>
            <a:chExt cx="4516360" cy="47550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516360" cy="475509"/>
            </a:xfrm>
            <a:custGeom>
              <a:avLst/>
              <a:gdLst/>
              <a:ahLst/>
              <a:cxnLst/>
              <a:rect l="l" t="t" r="r" b="b"/>
              <a:pathLst>
                <a:path w="4516360" h="475509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la excursión - 20</a:t>
              </a: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2132226" y="3433529"/>
            <a:ext cx="14189698" cy="5150413"/>
            <a:chOff x="0" y="0"/>
            <a:chExt cx="4516360" cy="1639296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4516360" cy="1639296"/>
            </a:xfrm>
            <a:custGeom>
              <a:avLst/>
              <a:gdLst/>
              <a:ahLst/>
              <a:cxnLst/>
              <a:rect l="l" t="t" r="r" b="b"/>
              <a:pathLst>
                <a:path w="4516360" h="1639296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1966076" y="3314789"/>
            <a:ext cx="14189698" cy="5104594"/>
            <a:chOff x="0" y="0"/>
            <a:chExt cx="4516360" cy="1624713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516360" cy="1624713"/>
            </a:xfrm>
            <a:custGeom>
              <a:avLst/>
              <a:gdLst/>
              <a:ahLst/>
              <a:cxnLst/>
              <a:rect l="l" t="t" r="r" b="b"/>
              <a:pathLst>
                <a:path w="4516360" h="1624713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4" name="Freeform 14"/>
          <p:cNvSpPr/>
          <p:nvPr/>
        </p:nvSpPr>
        <p:spPr>
          <a:xfrm>
            <a:off x="8850312" y="9258300"/>
            <a:ext cx="2121730" cy="1583341"/>
          </a:xfrm>
          <a:custGeom>
            <a:avLst/>
            <a:gdLst/>
            <a:ahLst/>
            <a:cxnLst/>
            <a:rect l="l" t="t" r="r" b="b"/>
            <a:pathLst>
              <a:path w="2121730" h="1583341">
                <a:moveTo>
                  <a:pt x="0" y="0"/>
                </a:moveTo>
                <a:lnTo>
                  <a:pt x="2121730" y="0"/>
                </a:lnTo>
                <a:lnTo>
                  <a:pt x="2121730" y="1583341"/>
                </a:lnTo>
                <a:lnTo>
                  <a:pt x="0" y="15833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Freeform 15"/>
          <p:cNvSpPr/>
          <p:nvPr/>
        </p:nvSpPr>
        <p:spPr>
          <a:xfrm>
            <a:off x="-923011" y="7765146"/>
            <a:ext cx="2466537" cy="2401791"/>
          </a:xfrm>
          <a:custGeom>
            <a:avLst/>
            <a:gdLst/>
            <a:ahLst/>
            <a:cxnLst/>
            <a:rect l="l" t="t" r="r" b="b"/>
            <a:pathLst>
              <a:path w="2466537" h="2401791">
                <a:moveTo>
                  <a:pt x="0" y="0"/>
                </a:moveTo>
                <a:lnTo>
                  <a:pt x="2466538" y="0"/>
                </a:lnTo>
                <a:lnTo>
                  <a:pt x="2466538" y="2401791"/>
                </a:lnTo>
                <a:lnTo>
                  <a:pt x="0" y="240179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6" name="Freeform 16"/>
          <p:cNvSpPr/>
          <p:nvPr/>
        </p:nvSpPr>
        <p:spPr>
          <a:xfrm rot="-8851818">
            <a:off x="7175030" y="-737731"/>
            <a:ext cx="1745677" cy="1649664"/>
          </a:xfrm>
          <a:custGeom>
            <a:avLst/>
            <a:gdLst/>
            <a:ahLst/>
            <a:cxnLst/>
            <a:rect l="l" t="t" r="r" b="b"/>
            <a:pathLst>
              <a:path w="1745677" h="1649664">
                <a:moveTo>
                  <a:pt x="0" y="0"/>
                </a:moveTo>
                <a:lnTo>
                  <a:pt x="1745677" y="0"/>
                </a:lnTo>
                <a:lnTo>
                  <a:pt x="1745677" y="1649664"/>
                </a:lnTo>
                <a:lnTo>
                  <a:pt x="0" y="16496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7" name="Freeform 17"/>
          <p:cNvSpPr/>
          <p:nvPr/>
        </p:nvSpPr>
        <p:spPr>
          <a:xfrm>
            <a:off x="16882614" y="3572020"/>
            <a:ext cx="2159419" cy="2043350"/>
          </a:xfrm>
          <a:custGeom>
            <a:avLst/>
            <a:gdLst/>
            <a:ahLst/>
            <a:cxnLst/>
            <a:rect l="l" t="t" r="r" b="b"/>
            <a:pathLst>
              <a:path w="2159419" h="2043350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8" name="TextBox 18"/>
          <p:cNvSpPr txBox="1"/>
          <p:nvPr/>
        </p:nvSpPr>
        <p:spPr>
          <a:xfrm>
            <a:off x="2212393" y="3648401"/>
            <a:ext cx="13697065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TRANSLATE THIS SENTENCE, “PRUÉBALO.”</a:t>
            </a:r>
          </a:p>
        </p:txBody>
      </p:sp>
      <p:grpSp>
        <p:nvGrpSpPr>
          <p:cNvPr id="19" name="Group 19"/>
          <p:cNvGrpSpPr/>
          <p:nvPr/>
        </p:nvGrpSpPr>
        <p:grpSpPr>
          <a:xfrm>
            <a:off x="11903111" y="8966041"/>
            <a:ext cx="4418813" cy="651827"/>
            <a:chOff x="0" y="0"/>
            <a:chExt cx="1163803" cy="171675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1163803" cy="171675"/>
            </a:xfrm>
            <a:custGeom>
              <a:avLst/>
              <a:gdLst/>
              <a:ahLst/>
              <a:cxnLst/>
              <a:rect l="l" t="t" r="r" b="b"/>
              <a:pathLst>
                <a:path w="1163803" h="171675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10" action="ppaction://hlinksldjump"/>
                </a:rPr>
                <a:t>click for the answer</a:t>
              </a:r>
            </a:p>
          </p:txBody>
        </p:sp>
      </p:grp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6F5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132226" y="1427483"/>
            <a:ext cx="14189698" cy="1505207"/>
            <a:chOff x="0" y="0"/>
            <a:chExt cx="4516360" cy="47908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16360" cy="479084"/>
            </a:xfrm>
            <a:custGeom>
              <a:avLst/>
              <a:gdLst/>
              <a:ahLst/>
              <a:cxnLst/>
              <a:rect l="l" t="t" r="r" b="b"/>
              <a:pathLst>
                <a:path w="4516360" h="479084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66076" y="1251578"/>
            <a:ext cx="14189698" cy="1493974"/>
            <a:chOff x="0" y="0"/>
            <a:chExt cx="4516360" cy="47550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516360" cy="475509"/>
            </a:xfrm>
            <a:custGeom>
              <a:avLst/>
              <a:gdLst/>
              <a:ahLst/>
              <a:cxnLst/>
              <a:rect l="l" t="t" r="r" b="b"/>
              <a:pathLst>
                <a:path w="4516360" h="475509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la excursión - 20</a:t>
              </a: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2132226" y="3433529"/>
            <a:ext cx="14189698" cy="5150413"/>
            <a:chOff x="0" y="0"/>
            <a:chExt cx="4516360" cy="1639296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4516360" cy="1639296"/>
            </a:xfrm>
            <a:custGeom>
              <a:avLst/>
              <a:gdLst/>
              <a:ahLst/>
              <a:cxnLst/>
              <a:rect l="l" t="t" r="r" b="b"/>
              <a:pathLst>
                <a:path w="4516360" h="1639296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1966076" y="3314789"/>
            <a:ext cx="14189698" cy="5104594"/>
            <a:chOff x="0" y="0"/>
            <a:chExt cx="4516360" cy="1624713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516360" cy="1624713"/>
            </a:xfrm>
            <a:custGeom>
              <a:avLst/>
              <a:gdLst/>
              <a:ahLst/>
              <a:cxnLst/>
              <a:rect l="l" t="t" r="r" b="b"/>
              <a:pathLst>
                <a:path w="4516360" h="1624713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4" name="Freeform 14"/>
          <p:cNvSpPr/>
          <p:nvPr/>
        </p:nvSpPr>
        <p:spPr>
          <a:xfrm>
            <a:off x="8850312" y="9258300"/>
            <a:ext cx="2121730" cy="1583341"/>
          </a:xfrm>
          <a:custGeom>
            <a:avLst/>
            <a:gdLst/>
            <a:ahLst/>
            <a:cxnLst/>
            <a:rect l="l" t="t" r="r" b="b"/>
            <a:pathLst>
              <a:path w="2121730" h="1583341">
                <a:moveTo>
                  <a:pt x="0" y="0"/>
                </a:moveTo>
                <a:lnTo>
                  <a:pt x="2121730" y="0"/>
                </a:lnTo>
                <a:lnTo>
                  <a:pt x="2121730" y="1583341"/>
                </a:lnTo>
                <a:lnTo>
                  <a:pt x="0" y="15833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Freeform 15"/>
          <p:cNvSpPr/>
          <p:nvPr/>
        </p:nvSpPr>
        <p:spPr>
          <a:xfrm>
            <a:off x="-923011" y="7765146"/>
            <a:ext cx="2466537" cy="2401791"/>
          </a:xfrm>
          <a:custGeom>
            <a:avLst/>
            <a:gdLst/>
            <a:ahLst/>
            <a:cxnLst/>
            <a:rect l="l" t="t" r="r" b="b"/>
            <a:pathLst>
              <a:path w="2466537" h="2401791">
                <a:moveTo>
                  <a:pt x="0" y="0"/>
                </a:moveTo>
                <a:lnTo>
                  <a:pt x="2466538" y="0"/>
                </a:lnTo>
                <a:lnTo>
                  <a:pt x="2466538" y="2401791"/>
                </a:lnTo>
                <a:lnTo>
                  <a:pt x="0" y="240179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6" name="Freeform 16"/>
          <p:cNvSpPr/>
          <p:nvPr/>
        </p:nvSpPr>
        <p:spPr>
          <a:xfrm rot="-8851818">
            <a:off x="7175030" y="-737731"/>
            <a:ext cx="1745677" cy="1649664"/>
          </a:xfrm>
          <a:custGeom>
            <a:avLst/>
            <a:gdLst/>
            <a:ahLst/>
            <a:cxnLst/>
            <a:rect l="l" t="t" r="r" b="b"/>
            <a:pathLst>
              <a:path w="1745677" h="1649664">
                <a:moveTo>
                  <a:pt x="0" y="0"/>
                </a:moveTo>
                <a:lnTo>
                  <a:pt x="1745677" y="0"/>
                </a:lnTo>
                <a:lnTo>
                  <a:pt x="1745677" y="1649664"/>
                </a:lnTo>
                <a:lnTo>
                  <a:pt x="0" y="16496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7" name="Freeform 17"/>
          <p:cNvSpPr/>
          <p:nvPr/>
        </p:nvSpPr>
        <p:spPr>
          <a:xfrm>
            <a:off x="16882614" y="3572020"/>
            <a:ext cx="2159419" cy="2043350"/>
          </a:xfrm>
          <a:custGeom>
            <a:avLst/>
            <a:gdLst/>
            <a:ahLst/>
            <a:cxnLst/>
            <a:rect l="l" t="t" r="r" b="b"/>
            <a:pathLst>
              <a:path w="2159419" h="2043350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8" name="TextBox 18"/>
          <p:cNvSpPr txBox="1"/>
          <p:nvPr/>
        </p:nvSpPr>
        <p:spPr>
          <a:xfrm>
            <a:off x="2212393" y="3648401"/>
            <a:ext cx="13697065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TRANSLATE THIS SENTENCE, “PRUÉBALO.”</a:t>
            </a:r>
          </a:p>
        </p:txBody>
      </p:sp>
      <p:grpSp>
        <p:nvGrpSpPr>
          <p:cNvPr id="19" name="Group 19"/>
          <p:cNvGrpSpPr/>
          <p:nvPr/>
        </p:nvGrpSpPr>
        <p:grpSpPr>
          <a:xfrm>
            <a:off x="11903111" y="8966041"/>
            <a:ext cx="4418813" cy="651827"/>
            <a:chOff x="0" y="0"/>
            <a:chExt cx="1163803" cy="171675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1163803" cy="171675"/>
            </a:xfrm>
            <a:custGeom>
              <a:avLst/>
              <a:gdLst/>
              <a:ahLst/>
              <a:cxnLst/>
              <a:rect l="l" t="t" r="r" b="b"/>
              <a:pathLst>
                <a:path w="1163803" h="171675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10" action="ppaction://hlinksldjump"/>
                </a:rPr>
                <a:t>return to game board</a:t>
              </a:r>
            </a:p>
          </p:txBody>
        </p:sp>
      </p:grpSp>
      <p:sp>
        <p:nvSpPr>
          <p:cNvPr id="22" name="TextBox 22"/>
          <p:cNvSpPr txBox="1"/>
          <p:nvPr/>
        </p:nvSpPr>
        <p:spPr>
          <a:xfrm>
            <a:off x="2295467" y="6219818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C70D39"/>
                </a:solidFill>
                <a:latin typeface="Sniglet"/>
                <a:ea typeface="Sniglet"/>
                <a:cs typeface="Sniglet"/>
                <a:sym typeface="Sniglet"/>
              </a:rPr>
              <a:t>Try it.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D4B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749463" y="3997344"/>
            <a:ext cx="3556327" cy="3365174"/>
          </a:xfrm>
          <a:custGeom>
            <a:avLst/>
            <a:gdLst/>
            <a:ahLst/>
            <a:cxnLst/>
            <a:rect l="l" t="t" r="r" b="b"/>
            <a:pathLst>
              <a:path w="3556327" h="3365174">
                <a:moveTo>
                  <a:pt x="0" y="0"/>
                </a:moveTo>
                <a:lnTo>
                  <a:pt x="3556326" y="0"/>
                </a:lnTo>
                <a:lnTo>
                  <a:pt x="3556326" y="3365174"/>
                </a:lnTo>
                <a:lnTo>
                  <a:pt x="0" y="336517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 rot="-10800000">
            <a:off x="4363015" y="3153114"/>
            <a:ext cx="9866769" cy="5661059"/>
          </a:xfrm>
          <a:custGeom>
            <a:avLst/>
            <a:gdLst/>
            <a:ahLst/>
            <a:cxnLst/>
            <a:rect l="l" t="t" r="r" b="b"/>
            <a:pathLst>
              <a:path w="9866769" h="5661059">
                <a:moveTo>
                  <a:pt x="0" y="0"/>
                </a:moveTo>
                <a:lnTo>
                  <a:pt x="9866770" y="0"/>
                </a:lnTo>
                <a:lnTo>
                  <a:pt x="9866770" y="5661059"/>
                </a:lnTo>
                <a:lnTo>
                  <a:pt x="0" y="566105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>
            <a:off x="4210615" y="1701459"/>
            <a:ext cx="9866769" cy="5661059"/>
          </a:xfrm>
          <a:custGeom>
            <a:avLst/>
            <a:gdLst/>
            <a:ahLst/>
            <a:cxnLst/>
            <a:rect l="l" t="t" r="r" b="b"/>
            <a:pathLst>
              <a:path w="9866769" h="5661059">
                <a:moveTo>
                  <a:pt x="0" y="0"/>
                </a:moveTo>
                <a:lnTo>
                  <a:pt x="9866770" y="0"/>
                </a:lnTo>
                <a:lnTo>
                  <a:pt x="9866770" y="5661059"/>
                </a:lnTo>
                <a:lnTo>
                  <a:pt x="0" y="566105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 rot="2988193">
            <a:off x="5751075" y="8728395"/>
            <a:ext cx="3764354" cy="4159507"/>
          </a:xfrm>
          <a:custGeom>
            <a:avLst/>
            <a:gdLst/>
            <a:ahLst/>
            <a:cxnLst/>
            <a:rect l="l" t="t" r="r" b="b"/>
            <a:pathLst>
              <a:path w="3764354" h="4159507">
                <a:moveTo>
                  <a:pt x="0" y="0"/>
                </a:moveTo>
                <a:lnTo>
                  <a:pt x="3764354" y="0"/>
                </a:lnTo>
                <a:lnTo>
                  <a:pt x="3764354" y="4159507"/>
                </a:lnTo>
                <a:lnTo>
                  <a:pt x="0" y="415950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14229785" y="6820197"/>
            <a:ext cx="4095456" cy="3987951"/>
          </a:xfrm>
          <a:custGeom>
            <a:avLst/>
            <a:gdLst/>
            <a:ahLst/>
            <a:cxnLst/>
            <a:rect l="l" t="t" r="r" b="b"/>
            <a:pathLst>
              <a:path w="4095456" h="3987951">
                <a:moveTo>
                  <a:pt x="0" y="0"/>
                </a:moveTo>
                <a:lnTo>
                  <a:pt x="4095456" y="0"/>
                </a:lnTo>
                <a:lnTo>
                  <a:pt x="4095456" y="3987951"/>
                </a:lnTo>
                <a:lnTo>
                  <a:pt x="0" y="398795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 rot="3363996">
            <a:off x="14104457" y="-95286"/>
            <a:ext cx="3987874" cy="2975951"/>
          </a:xfrm>
          <a:custGeom>
            <a:avLst/>
            <a:gdLst/>
            <a:ahLst/>
            <a:cxnLst/>
            <a:rect l="l" t="t" r="r" b="b"/>
            <a:pathLst>
              <a:path w="3987874" h="2975951">
                <a:moveTo>
                  <a:pt x="0" y="0"/>
                </a:moveTo>
                <a:lnTo>
                  <a:pt x="3987874" y="0"/>
                </a:lnTo>
                <a:lnTo>
                  <a:pt x="3987874" y="2975951"/>
                </a:lnTo>
                <a:lnTo>
                  <a:pt x="0" y="297595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 rot="870143">
            <a:off x="3329743" y="-878615"/>
            <a:ext cx="3670463" cy="3037308"/>
          </a:xfrm>
          <a:custGeom>
            <a:avLst/>
            <a:gdLst/>
            <a:ahLst/>
            <a:cxnLst/>
            <a:rect l="l" t="t" r="r" b="b"/>
            <a:pathLst>
              <a:path w="3670463" h="3037308">
                <a:moveTo>
                  <a:pt x="0" y="0"/>
                </a:moveTo>
                <a:lnTo>
                  <a:pt x="3670463" y="0"/>
                </a:lnTo>
                <a:lnTo>
                  <a:pt x="3670463" y="3037308"/>
                </a:lnTo>
                <a:lnTo>
                  <a:pt x="0" y="3037308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TextBox 9"/>
          <p:cNvSpPr txBox="1"/>
          <p:nvPr/>
        </p:nvSpPr>
        <p:spPr>
          <a:xfrm>
            <a:off x="3600766" y="3298825"/>
            <a:ext cx="11086468" cy="34893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999"/>
              </a:lnSpc>
            </a:pPr>
            <a:r>
              <a:rPr lang="en-US" sz="9999">
                <a:solidFill>
                  <a:srgbClr val="000000"/>
                </a:solidFill>
                <a:latin typeface="Hit and Run"/>
                <a:ea typeface="Hit and Run"/>
                <a:cs typeface="Hit and Run"/>
                <a:sym typeface="Hit and Run"/>
              </a:rPr>
              <a:t>¡Buen </a:t>
            </a:r>
          </a:p>
          <a:p>
            <a:pPr algn="ctr">
              <a:lnSpc>
                <a:spcPts val="13999"/>
              </a:lnSpc>
            </a:pPr>
            <a:r>
              <a:rPr lang="en-US" sz="9999">
                <a:solidFill>
                  <a:srgbClr val="000000"/>
                </a:solidFill>
                <a:latin typeface="Hit and Run"/>
                <a:ea typeface="Hit and Run"/>
                <a:cs typeface="Hit and Run"/>
                <a:sym typeface="Hit and Run"/>
              </a:rPr>
              <a:t>trabajo!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DC7C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439600" y="-355665"/>
            <a:ext cx="2159419" cy="2043350"/>
          </a:xfrm>
          <a:custGeom>
            <a:avLst/>
            <a:gdLst/>
            <a:ahLst/>
            <a:cxnLst/>
            <a:rect l="l" t="t" r="r" b="b"/>
            <a:pathLst>
              <a:path w="2159419" h="2043350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2132226" y="1427483"/>
            <a:ext cx="14189698" cy="1505207"/>
            <a:chOff x="0" y="0"/>
            <a:chExt cx="4516360" cy="479084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516360" cy="479084"/>
            </a:xfrm>
            <a:custGeom>
              <a:avLst/>
              <a:gdLst/>
              <a:ahLst/>
              <a:cxnLst/>
              <a:rect l="l" t="t" r="r" b="b"/>
              <a:pathLst>
                <a:path w="4516360" h="479084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1966076" y="1251578"/>
            <a:ext cx="14189698" cy="1493974"/>
            <a:chOff x="0" y="0"/>
            <a:chExt cx="4516360" cy="475509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4516360" cy="475509"/>
            </a:xfrm>
            <a:custGeom>
              <a:avLst/>
              <a:gdLst/>
              <a:ahLst/>
              <a:cxnLst/>
              <a:rect l="l" t="t" r="r" b="b"/>
              <a:pathLst>
                <a:path w="4516360" h="475509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La ciudad de panamá - 5</a:t>
              </a:r>
            </a:p>
          </p:txBody>
        </p:sp>
      </p:grpSp>
      <p:sp>
        <p:nvSpPr>
          <p:cNvPr id="9" name="Freeform 9"/>
          <p:cNvSpPr/>
          <p:nvPr/>
        </p:nvSpPr>
        <p:spPr>
          <a:xfrm>
            <a:off x="16745705" y="3940550"/>
            <a:ext cx="2177339" cy="2405899"/>
          </a:xfrm>
          <a:custGeom>
            <a:avLst/>
            <a:gdLst/>
            <a:ahLst/>
            <a:cxnLst/>
            <a:rect l="l" t="t" r="r" b="b"/>
            <a:pathLst>
              <a:path w="2177339" h="2405899">
                <a:moveTo>
                  <a:pt x="0" y="0"/>
                </a:moveTo>
                <a:lnTo>
                  <a:pt x="2177339" y="0"/>
                </a:lnTo>
                <a:lnTo>
                  <a:pt x="2177339" y="2405900"/>
                </a:lnTo>
                <a:lnTo>
                  <a:pt x="0" y="24059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-932114" y="8631452"/>
            <a:ext cx="2651933" cy="2542541"/>
          </a:xfrm>
          <a:custGeom>
            <a:avLst/>
            <a:gdLst/>
            <a:ahLst/>
            <a:cxnLst/>
            <a:rect l="l" t="t" r="r" b="b"/>
            <a:pathLst>
              <a:path w="2651933" h="2542541">
                <a:moveTo>
                  <a:pt x="0" y="0"/>
                </a:moveTo>
                <a:lnTo>
                  <a:pt x="2651933" y="0"/>
                </a:lnTo>
                <a:lnTo>
                  <a:pt x="2651933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11" name="Group 11"/>
          <p:cNvGrpSpPr/>
          <p:nvPr/>
        </p:nvGrpSpPr>
        <p:grpSpPr>
          <a:xfrm>
            <a:off x="2132226" y="3433529"/>
            <a:ext cx="14189698" cy="5150413"/>
            <a:chOff x="0" y="0"/>
            <a:chExt cx="4516360" cy="1639296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516360" cy="1639296"/>
            </a:xfrm>
            <a:custGeom>
              <a:avLst/>
              <a:gdLst/>
              <a:ahLst/>
              <a:cxnLst/>
              <a:rect l="l" t="t" r="r" b="b"/>
              <a:pathLst>
                <a:path w="4516360" h="1639296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966076" y="3314789"/>
            <a:ext cx="14189698" cy="5104594"/>
            <a:chOff x="0" y="0"/>
            <a:chExt cx="4516360" cy="162471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4516360" cy="1624713"/>
            </a:xfrm>
            <a:custGeom>
              <a:avLst/>
              <a:gdLst/>
              <a:ahLst/>
              <a:cxnLst/>
              <a:rect l="l" t="t" r="r" b="b"/>
              <a:pathLst>
                <a:path w="4516360" h="1624713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11903111" y="8966041"/>
            <a:ext cx="4418813" cy="651827"/>
            <a:chOff x="0" y="0"/>
            <a:chExt cx="1163803" cy="171675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1163803" cy="171675"/>
            </a:xfrm>
            <a:custGeom>
              <a:avLst/>
              <a:gdLst/>
              <a:ahLst/>
              <a:cxnLst/>
              <a:rect l="l" t="t" r="r" b="b"/>
              <a:pathLst>
                <a:path w="1163803" h="171675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return to game board</a:t>
              </a:r>
            </a:p>
          </p:txBody>
        </p:sp>
      </p:grpSp>
      <p:sp>
        <p:nvSpPr>
          <p:cNvPr id="20" name="TextBox 20"/>
          <p:cNvSpPr txBox="1"/>
          <p:nvPr/>
        </p:nvSpPr>
        <p:spPr>
          <a:xfrm>
            <a:off x="2212393" y="3700159"/>
            <a:ext cx="13697065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¿QUÉ SIGNIFICA ‘LA ESCUELA’?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2212393" y="4714875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What does ‘la escuela’ mean?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2295467" y="6260725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C70D39"/>
                </a:solidFill>
                <a:latin typeface="Sniglet"/>
                <a:ea typeface="Sniglet"/>
                <a:cs typeface="Sniglet"/>
                <a:sym typeface="Sniglet"/>
              </a:rPr>
              <a:t>School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DC7C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439600" y="-355665"/>
            <a:ext cx="2159419" cy="2043350"/>
          </a:xfrm>
          <a:custGeom>
            <a:avLst/>
            <a:gdLst/>
            <a:ahLst/>
            <a:cxnLst/>
            <a:rect l="l" t="t" r="r" b="b"/>
            <a:pathLst>
              <a:path w="2159419" h="2043350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16745705" y="3940550"/>
            <a:ext cx="2177339" cy="2405899"/>
          </a:xfrm>
          <a:custGeom>
            <a:avLst/>
            <a:gdLst/>
            <a:ahLst/>
            <a:cxnLst/>
            <a:rect l="l" t="t" r="r" b="b"/>
            <a:pathLst>
              <a:path w="2177339" h="2405899">
                <a:moveTo>
                  <a:pt x="0" y="0"/>
                </a:moveTo>
                <a:lnTo>
                  <a:pt x="2177339" y="0"/>
                </a:lnTo>
                <a:lnTo>
                  <a:pt x="2177339" y="2405900"/>
                </a:lnTo>
                <a:lnTo>
                  <a:pt x="0" y="24059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>
            <a:off x="-932114" y="8631452"/>
            <a:ext cx="2651933" cy="2542541"/>
          </a:xfrm>
          <a:custGeom>
            <a:avLst/>
            <a:gdLst/>
            <a:ahLst/>
            <a:cxnLst/>
            <a:rect l="l" t="t" r="r" b="b"/>
            <a:pathLst>
              <a:path w="2651933" h="2542541">
                <a:moveTo>
                  <a:pt x="0" y="0"/>
                </a:moveTo>
                <a:lnTo>
                  <a:pt x="2651933" y="0"/>
                </a:lnTo>
                <a:lnTo>
                  <a:pt x="2651933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5" name="Group 5"/>
          <p:cNvGrpSpPr/>
          <p:nvPr/>
        </p:nvGrpSpPr>
        <p:grpSpPr>
          <a:xfrm>
            <a:off x="2132226" y="1427483"/>
            <a:ext cx="14189698" cy="1505207"/>
            <a:chOff x="0" y="0"/>
            <a:chExt cx="4516360" cy="479084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516360" cy="479084"/>
            </a:xfrm>
            <a:custGeom>
              <a:avLst/>
              <a:gdLst/>
              <a:ahLst/>
              <a:cxnLst/>
              <a:rect l="l" t="t" r="r" b="b"/>
              <a:pathLst>
                <a:path w="4516360" h="479084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966076" y="1251578"/>
            <a:ext cx="14189698" cy="1493974"/>
            <a:chOff x="0" y="0"/>
            <a:chExt cx="4516360" cy="475509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4516360" cy="475509"/>
            </a:xfrm>
            <a:custGeom>
              <a:avLst/>
              <a:gdLst/>
              <a:ahLst/>
              <a:cxnLst/>
              <a:rect l="l" t="t" r="r" b="b"/>
              <a:pathLst>
                <a:path w="4516360" h="475509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la ciudad de panamá - 10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2132226" y="3433529"/>
            <a:ext cx="14189698" cy="5150413"/>
            <a:chOff x="0" y="0"/>
            <a:chExt cx="4516360" cy="1639296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516360" cy="1639296"/>
            </a:xfrm>
            <a:custGeom>
              <a:avLst/>
              <a:gdLst/>
              <a:ahLst/>
              <a:cxnLst/>
              <a:rect l="l" t="t" r="r" b="b"/>
              <a:pathLst>
                <a:path w="4516360" h="1639296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966076" y="3314789"/>
            <a:ext cx="14189698" cy="5104594"/>
            <a:chOff x="0" y="0"/>
            <a:chExt cx="4516360" cy="162471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4516360" cy="1624713"/>
            </a:xfrm>
            <a:custGeom>
              <a:avLst/>
              <a:gdLst/>
              <a:ahLst/>
              <a:cxnLst/>
              <a:rect l="l" t="t" r="r" b="b"/>
              <a:pathLst>
                <a:path w="4516360" h="1624713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2212393" y="3615746"/>
            <a:ext cx="13697065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¿COMÓ SE DICE ‘LIBRARY’ EN ESPAÑOL?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2295467" y="4566329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How do you say ‘library’ in Spanish?</a:t>
            </a:r>
          </a:p>
        </p:txBody>
      </p:sp>
      <p:grpSp>
        <p:nvGrpSpPr>
          <p:cNvPr id="19" name="Group 19"/>
          <p:cNvGrpSpPr/>
          <p:nvPr/>
        </p:nvGrpSpPr>
        <p:grpSpPr>
          <a:xfrm>
            <a:off x="11903111" y="8966041"/>
            <a:ext cx="4418813" cy="651827"/>
            <a:chOff x="0" y="0"/>
            <a:chExt cx="1163803" cy="171675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1163803" cy="171675"/>
            </a:xfrm>
            <a:custGeom>
              <a:avLst/>
              <a:gdLst/>
              <a:ahLst/>
              <a:cxnLst/>
              <a:rect l="l" t="t" r="r" b="b"/>
              <a:pathLst>
                <a:path w="1163803" h="171675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click for the answer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DC7C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439600" y="-355665"/>
            <a:ext cx="2159419" cy="2043350"/>
          </a:xfrm>
          <a:custGeom>
            <a:avLst/>
            <a:gdLst/>
            <a:ahLst/>
            <a:cxnLst/>
            <a:rect l="l" t="t" r="r" b="b"/>
            <a:pathLst>
              <a:path w="2159419" h="2043350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16745705" y="3940550"/>
            <a:ext cx="2177339" cy="2405899"/>
          </a:xfrm>
          <a:custGeom>
            <a:avLst/>
            <a:gdLst/>
            <a:ahLst/>
            <a:cxnLst/>
            <a:rect l="l" t="t" r="r" b="b"/>
            <a:pathLst>
              <a:path w="2177339" h="2405899">
                <a:moveTo>
                  <a:pt x="0" y="0"/>
                </a:moveTo>
                <a:lnTo>
                  <a:pt x="2177339" y="0"/>
                </a:lnTo>
                <a:lnTo>
                  <a:pt x="2177339" y="2405900"/>
                </a:lnTo>
                <a:lnTo>
                  <a:pt x="0" y="24059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>
            <a:off x="-932114" y="8631452"/>
            <a:ext cx="2651933" cy="2542541"/>
          </a:xfrm>
          <a:custGeom>
            <a:avLst/>
            <a:gdLst/>
            <a:ahLst/>
            <a:cxnLst/>
            <a:rect l="l" t="t" r="r" b="b"/>
            <a:pathLst>
              <a:path w="2651933" h="2542541">
                <a:moveTo>
                  <a:pt x="0" y="0"/>
                </a:moveTo>
                <a:lnTo>
                  <a:pt x="2651933" y="0"/>
                </a:lnTo>
                <a:lnTo>
                  <a:pt x="2651933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5" name="Group 5"/>
          <p:cNvGrpSpPr/>
          <p:nvPr/>
        </p:nvGrpSpPr>
        <p:grpSpPr>
          <a:xfrm>
            <a:off x="2132226" y="1427483"/>
            <a:ext cx="14189698" cy="1505207"/>
            <a:chOff x="0" y="0"/>
            <a:chExt cx="4516360" cy="479084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516360" cy="479084"/>
            </a:xfrm>
            <a:custGeom>
              <a:avLst/>
              <a:gdLst/>
              <a:ahLst/>
              <a:cxnLst/>
              <a:rect l="l" t="t" r="r" b="b"/>
              <a:pathLst>
                <a:path w="4516360" h="479084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966076" y="1251578"/>
            <a:ext cx="14189698" cy="1493974"/>
            <a:chOff x="0" y="0"/>
            <a:chExt cx="4516360" cy="475509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4516360" cy="475509"/>
            </a:xfrm>
            <a:custGeom>
              <a:avLst/>
              <a:gdLst/>
              <a:ahLst/>
              <a:cxnLst/>
              <a:rect l="l" t="t" r="r" b="b"/>
              <a:pathLst>
                <a:path w="4516360" h="475509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la ciudad de panamá - 10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2132226" y="3433529"/>
            <a:ext cx="14189698" cy="5150413"/>
            <a:chOff x="0" y="0"/>
            <a:chExt cx="4516360" cy="1639296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516360" cy="1639296"/>
            </a:xfrm>
            <a:custGeom>
              <a:avLst/>
              <a:gdLst/>
              <a:ahLst/>
              <a:cxnLst/>
              <a:rect l="l" t="t" r="r" b="b"/>
              <a:pathLst>
                <a:path w="4516360" h="1639296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966076" y="3314789"/>
            <a:ext cx="14189698" cy="5104594"/>
            <a:chOff x="0" y="0"/>
            <a:chExt cx="4516360" cy="162471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4516360" cy="1624713"/>
            </a:xfrm>
            <a:custGeom>
              <a:avLst/>
              <a:gdLst/>
              <a:ahLst/>
              <a:cxnLst/>
              <a:rect l="l" t="t" r="r" b="b"/>
              <a:pathLst>
                <a:path w="4516360" h="1624713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2212393" y="3615746"/>
            <a:ext cx="13697065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¿COMÓ SE DICE ‘LIBRARY’ EN ESPAÑOL?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2295467" y="4566329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How do you say ‘library’ in Spanish?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2295467" y="6042703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C70D39"/>
                </a:solidFill>
                <a:latin typeface="Sniglet"/>
                <a:ea typeface="Sniglet"/>
                <a:cs typeface="Sniglet"/>
                <a:sym typeface="Sniglet"/>
              </a:rPr>
              <a:t>la biblioteca</a:t>
            </a:r>
          </a:p>
        </p:txBody>
      </p:sp>
      <p:grpSp>
        <p:nvGrpSpPr>
          <p:cNvPr id="20" name="Group 20"/>
          <p:cNvGrpSpPr/>
          <p:nvPr/>
        </p:nvGrpSpPr>
        <p:grpSpPr>
          <a:xfrm>
            <a:off x="11903111" y="8966041"/>
            <a:ext cx="4418813" cy="651827"/>
            <a:chOff x="0" y="0"/>
            <a:chExt cx="1163803" cy="171675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1163803" cy="171675"/>
            </a:xfrm>
            <a:custGeom>
              <a:avLst/>
              <a:gdLst/>
              <a:ahLst/>
              <a:cxnLst/>
              <a:rect l="l" t="t" r="r" b="b"/>
              <a:pathLst>
                <a:path w="1163803" h="171675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return to game board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DC7C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439600" y="-355665"/>
            <a:ext cx="2159419" cy="2043350"/>
          </a:xfrm>
          <a:custGeom>
            <a:avLst/>
            <a:gdLst/>
            <a:ahLst/>
            <a:cxnLst/>
            <a:rect l="l" t="t" r="r" b="b"/>
            <a:pathLst>
              <a:path w="2159419" h="2043350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16745705" y="3940550"/>
            <a:ext cx="2177339" cy="2405899"/>
          </a:xfrm>
          <a:custGeom>
            <a:avLst/>
            <a:gdLst/>
            <a:ahLst/>
            <a:cxnLst/>
            <a:rect l="l" t="t" r="r" b="b"/>
            <a:pathLst>
              <a:path w="2177339" h="2405899">
                <a:moveTo>
                  <a:pt x="0" y="0"/>
                </a:moveTo>
                <a:lnTo>
                  <a:pt x="2177339" y="0"/>
                </a:lnTo>
                <a:lnTo>
                  <a:pt x="2177339" y="2405900"/>
                </a:lnTo>
                <a:lnTo>
                  <a:pt x="0" y="24059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>
            <a:off x="-932114" y="8631452"/>
            <a:ext cx="2651933" cy="2542541"/>
          </a:xfrm>
          <a:custGeom>
            <a:avLst/>
            <a:gdLst/>
            <a:ahLst/>
            <a:cxnLst/>
            <a:rect l="l" t="t" r="r" b="b"/>
            <a:pathLst>
              <a:path w="2651933" h="2542541">
                <a:moveTo>
                  <a:pt x="0" y="0"/>
                </a:moveTo>
                <a:lnTo>
                  <a:pt x="2651933" y="0"/>
                </a:lnTo>
                <a:lnTo>
                  <a:pt x="2651933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5" name="Group 5"/>
          <p:cNvGrpSpPr/>
          <p:nvPr/>
        </p:nvGrpSpPr>
        <p:grpSpPr>
          <a:xfrm>
            <a:off x="2132226" y="1427483"/>
            <a:ext cx="14189698" cy="1505207"/>
            <a:chOff x="0" y="0"/>
            <a:chExt cx="4516360" cy="479084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516360" cy="479084"/>
            </a:xfrm>
            <a:custGeom>
              <a:avLst/>
              <a:gdLst/>
              <a:ahLst/>
              <a:cxnLst/>
              <a:rect l="l" t="t" r="r" b="b"/>
              <a:pathLst>
                <a:path w="4516360" h="479084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966076" y="1251578"/>
            <a:ext cx="14189698" cy="1493974"/>
            <a:chOff x="0" y="0"/>
            <a:chExt cx="4516360" cy="475509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4516360" cy="475509"/>
            </a:xfrm>
            <a:custGeom>
              <a:avLst/>
              <a:gdLst/>
              <a:ahLst/>
              <a:cxnLst/>
              <a:rect l="l" t="t" r="r" b="b"/>
              <a:pathLst>
                <a:path w="4516360" h="475509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la ciudad de Panamá - 20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2132226" y="3433529"/>
            <a:ext cx="14189698" cy="5150413"/>
            <a:chOff x="0" y="0"/>
            <a:chExt cx="4516360" cy="1639296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516360" cy="1639296"/>
            </a:xfrm>
            <a:custGeom>
              <a:avLst/>
              <a:gdLst/>
              <a:ahLst/>
              <a:cxnLst/>
              <a:rect l="l" t="t" r="r" b="b"/>
              <a:pathLst>
                <a:path w="4516360" h="1639296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966076" y="3314789"/>
            <a:ext cx="14189698" cy="5104594"/>
            <a:chOff x="0" y="0"/>
            <a:chExt cx="4516360" cy="162471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4516360" cy="1624713"/>
            </a:xfrm>
            <a:custGeom>
              <a:avLst/>
              <a:gdLst/>
              <a:ahLst/>
              <a:cxnLst/>
              <a:rect l="l" t="t" r="r" b="b"/>
              <a:pathLst>
                <a:path w="4516360" h="1624713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2212393" y="3570762"/>
            <a:ext cx="13697065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TRANSLATE THE FOLLOWING QUESTION: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2295467" y="4539154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¿Dónde está el cine?</a:t>
            </a:r>
          </a:p>
        </p:txBody>
      </p:sp>
      <p:grpSp>
        <p:nvGrpSpPr>
          <p:cNvPr id="19" name="Group 19"/>
          <p:cNvGrpSpPr/>
          <p:nvPr/>
        </p:nvGrpSpPr>
        <p:grpSpPr>
          <a:xfrm>
            <a:off x="11903111" y="8966041"/>
            <a:ext cx="4418813" cy="651827"/>
            <a:chOff x="0" y="0"/>
            <a:chExt cx="1163803" cy="171675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1163803" cy="171675"/>
            </a:xfrm>
            <a:custGeom>
              <a:avLst/>
              <a:gdLst/>
              <a:ahLst/>
              <a:cxnLst/>
              <a:rect l="l" t="t" r="r" b="b"/>
              <a:pathLst>
                <a:path w="1163803" h="171675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click for the answer</a:t>
              </a: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DC7C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439600" y="-355665"/>
            <a:ext cx="2159419" cy="2043350"/>
          </a:xfrm>
          <a:custGeom>
            <a:avLst/>
            <a:gdLst/>
            <a:ahLst/>
            <a:cxnLst/>
            <a:rect l="l" t="t" r="r" b="b"/>
            <a:pathLst>
              <a:path w="2159419" h="2043350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16745705" y="3940550"/>
            <a:ext cx="2177339" cy="2405899"/>
          </a:xfrm>
          <a:custGeom>
            <a:avLst/>
            <a:gdLst/>
            <a:ahLst/>
            <a:cxnLst/>
            <a:rect l="l" t="t" r="r" b="b"/>
            <a:pathLst>
              <a:path w="2177339" h="2405899">
                <a:moveTo>
                  <a:pt x="0" y="0"/>
                </a:moveTo>
                <a:lnTo>
                  <a:pt x="2177339" y="0"/>
                </a:lnTo>
                <a:lnTo>
                  <a:pt x="2177339" y="2405900"/>
                </a:lnTo>
                <a:lnTo>
                  <a:pt x="0" y="24059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>
            <a:off x="-932114" y="8631452"/>
            <a:ext cx="2651933" cy="2542541"/>
          </a:xfrm>
          <a:custGeom>
            <a:avLst/>
            <a:gdLst/>
            <a:ahLst/>
            <a:cxnLst/>
            <a:rect l="l" t="t" r="r" b="b"/>
            <a:pathLst>
              <a:path w="2651933" h="2542541">
                <a:moveTo>
                  <a:pt x="0" y="0"/>
                </a:moveTo>
                <a:lnTo>
                  <a:pt x="2651933" y="0"/>
                </a:lnTo>
                <a:lnTo>
                  <a:pt x="2651933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5" name="Group 5"/>
          <p:cNvGrpSpPr/>
          <p:nvPr/>
        </p:nvGrpSpPr>
        <p:grpSpPr>
          <a:xfrm>
            <a:off x="2132226" y="1427483"/>
            <a:ext cx="14189698" cy="1505207"/>
            <a:chOff x="0" y="0"/>
            <a:chExt cx="4516360" cy="479084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516360" cy="479084"/>
            </a:xfrm>
            <a:custGeom>
              <a:avLst/>
              <a:gdLst/>
              <a:ahLst/>
              <a:cxnLst/>
              <a:rect l="l" t="t" r="r" b="b"/>
              <a:pathLst>
                <a:path w="4516360" h="479084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966076" y="1251578"/>
            <a:ext cx="14189698" cy="1493974"/>
            <a:chOff x="0" y="0"/>
            <a:chExt cx="4516360" cy="475509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4516360" cy="475509"/>
            </a:xfrm>
            <a:custGeom>
              <a:avLst/>
              <a:gdLst/>
              <a:ahLst/>
              <a:cxnLst/>
              <a:rect l="l" t="t" r="r" b="b"/>
              <a:pathLst>
                <a:path w="4516360" h="475509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la ciudad de Panamá - 20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2132226" y="3433529"/>
            <a:ext cx="14189698" cy="5150413"/>
            <a:chOff x="0" y="0"/>
            <a:chExt cx="4516360" cy="1639296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516360" cy="1639296"/>
            </a:xfrm>
            <a:custGeom>
              <a:avLst/>
              <a:gdLst/>
              <a:ahLst/>
              <a:cxnLst/>
              <a:rect l="l" t="t" r="r" b="b"/>
              <a:pathLst>
                <a:path w="4516360" h="1639296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966076" y="3314789"/>
            <a:ext cx="14189698" cy="5104594"/>
            <a:chOff x="0" y="0"/>
            <a:chExt cx="4516360" cy="162471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4516360" cy="1624713"/>
            </a:xfrm>
            <a:custGeom>
              <a:avLst/>
              <a:gdLst/>
              <a:ahLst/>
              <a:cxnLst/>
              <a:rect l="l" t="t" r="r" b="b"/>
              <a:pathLst>
                <a:path w="4516360" h="1624713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lIns="44022" tIns="44022" rIns="44022" bIns="4402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2212393" y="3570762"/>
            <a:ext cx="13697065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TRANSLATE THE FOLLOWING QUESTION: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2295467" y="4539154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¿Dónde está el cine?</a:t>
            </a:r>
          </a:p>
        </p:txBody>
      </p:sp>
      <p:grpSp>
        <p:nvGrpSpPr>
          <p:cNvPr id="19" name="Group 19"/>
          <p:cNvGrpSpPr/>
          <p:nvPr/>
        </p:nvGrpSpPr>
        <p:grpSpPr>
          <a:xfrm>
            <a:off x="11903111" y="8966041"/>
            <a:ext cx="4418813" cy="651827"/>
            <a:chOff x="0" y="0"/>
            <a:chExt cx="1163803" cy="171675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1163803" cy="171675"/>
            </a:xfrm>
            <a:custGeom>
              <a:avLst/>
              <a:gdLst/>
              <a:ahLst/>
              <a:cxnLst/>
              <a:rect l="l" t="t" r="r" b="b"/>
              <a:pathLst>
                <a:path w="1163803" h="171675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return to game board</a:t>
              </a:r>
            </a:p>
          </p:txBody>
        </p:sp>
      </p:grpSp>
      <p:sp>
        <p:nvSpPr>
          <p:cNvPr id="22" name="TextBox 22"/>
          <p:cNvSpPr txBox="1"/>
          <p:nvPr/>
        </p:nvSpPr>
        <p:spPr>
          <a:xfrm>
            <a:off x="2295467" y="6063162"/>
            <a:ext cx="13697065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C70D39"/>
                </a:solidFill>
                <a:latin typeface="Sniglet"/>
                <a:ea typeface="Sniglet"/>
                <a:cs typeface="Sniglet"/>
                <a:sym typeface="Sniglet"/>
              </a:rPr>
              <a:t>Where is the movie theater?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1333</Words>
  <Application>Microsoft Office PowerPoint</Application>
  <PresentationFormat>Custom</PresentationFormat>
  <Paragraphs>225</Paragraphs>
  <Slides>46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1" baseType="lpstr">
      <vt:lpstr>Sniglet</vt:lpstr>
      <vt:lpstr>Hit and Run</vt:lpstr>
      <vt:lpstr>Calibri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Explorar Jeopardy</dc:title>
  <cp:lastModifiedBy>Futura Texas</cp:lastModifiedBy>
  <cp:revision>1</cp:revision>
  <dcterms:created xsi:type="dcterms:W3CDTF">2006-08-16T00:00:00Z</dcterms:created>
  <dcterms:modified xsi:type="dcterms:W3CDTF">2026-02-25T20:00:51Z</dcterms:modified>
  <dc:identifier>DAHCWYSJzxw</dc:identifier>
</cp:coreProperties>
</file>