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</p:sldMasterIdLst>
  <p:notesMasterIdLst>
    <p:notesMasterId r:id="rId44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57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</p:sldIdLst>
  <p:sldSz cx="9144000" cy="5143500" type="screen16x9"/>
  <p:notesSz cx="6858000" cy="9144000"/>
  <p:embeddedFontLst>
    <p:embeddedFont>
      <p:font typeface="Alasassy Caps" pitchFamily="2" charset="0"/>
      <p:regular r:id="rId45"/>
      <p:bold r:id="rId46"/>
      <p:italic r:id="rId47"/>
      <p:boldItalic r:id="rId48"/>
    </p:embeddedFont>
    <p:embeddedFont>
      <p:font typeface="Bebas Neue" panose="020B0606020202050201" pitchFamily="34" charset="0"/>
      <p:regular r:id="rId49"/>
    </p:embeddedFont>
    <p:embeddedFont>
      <p:font typeface="Della Respira" panose="020B0604020202020204" charset="0"/>
      <p:regular r:id="rId50"/>
    </p:embeddedFont>
    <p:embeddedFont>
      <p:font typeface="Montserrat" panose="00000500000000000000" pitchFamily="2" charset="0"/>
      <p:regular r:id="rId51"/>
      <p:bold r:id="rId52"/>
      <p:italic r:id="rId53"/>
      <p:boldItalic r:id="rId5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64"/>
    <p:restoredTop sz="94663"/>
  </p:normalViewPr>
  <p:slideViewPr>
    <p:cSldViewPr snapToGrid="0" snapToObjects="1">
      <p:cViewPr>
        <p:scale>
          <a:sx n="100" d="100"/>
          <a:sy n="100" d="100"/>
        </p:scale>
        <p:origin x="1818" y="4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3.fntdata"/><Relationship Id="rId50" Type="http://schemas.openxmlformats.org/officeDocument/2006/relationships/font" Target="fonts/font6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1.fntdata"/><Relationship Id="rId53" Type="http://schemas.openxmlformats.org/officeDocument/2006/relationships/font" Target="fonts/font9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4.fntdata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7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2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5.fntdata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52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7834a636a1_1_2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7834a636a1_1_2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7834a636a1_1_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7834a636a1_1_2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7834a636a1_1_2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7834a636a1_1_2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7834a636a1_1_2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7834a636a1_1_2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7834a636a1_1_2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7834a636a1_1_2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7834a636a1_1_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7834a636a1_1_3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7834a636a1_1_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7834a636a1_1_3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7834a636a1_1_3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7834a636a1_1_3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7834a636a1_1_3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7834a636a1_1_3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7834a636a1_1_3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7834a636a1_1_3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7834a636a1_0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7834a636a1_0_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7834a636a1_1_3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7834a636a1_1_3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7834a636a1_1_3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7834a636a1_1_3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7834a636a1_1_3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7834a636a1_1_3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7834a636a1_1_3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7834a636a1_1_3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7834a636a1_1_3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7834a636a1_1_3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7834a636a1_1_3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7834a636a1_1_3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7834a636a1_1_3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7834a636a1_1_3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7834a636a1_1_3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7834a636a1_1_3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7834a636a1_1_3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7834a636a1_1_3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7834a636a1_1_3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7834a636a1_1_3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7834a636a1_0_2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7834a636a1_0_2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7834a636a1_1_3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7834a636a1_1_3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7834a636a1_1_3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Google Shape;443;g7834a636a1_1_3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7834a636a1_1_4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9" name="Google Shape;449;g7834a636a1_1_4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7834a636a1_1_8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7834a636a1_1_8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Google Shape;460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35ed75ccf_0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Google Shape;467;g35ed75ccf_0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77ac4a4f4f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77ac4a4f4f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7834a636a1_1_8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2" name="Google Shape;482;g7834a636a1_1_8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35694cd56_0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" name="Google Shape;503;g35694cd56_0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7834a636a1_1_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7834a636a1_1_2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g7834a636a1_1_4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3" name="Google Shape;793;g7834a636a1_1_4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3" name="Google Shape;1243;g134fb1cf8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4" name="Google Shape;1244;g134fb1cf8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1" name="Google Shape;1251;g41a98d525d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2" name="Google Shape;1252;g41a98d525d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7834a636a1_1_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7834a636a1_1_2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7834a636a1_1_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7834a636a1_1_2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7834a636a1_1_2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7834a636a1_1_2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7834a636a1_1_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7834a636a1_1_2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7834a636a1_1_2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7834a636a1_1_2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 txBox="1">
            <a:spLocks noGrp="1"/>
          </p:cNvSpPr>
          <p:nvPr>
            <p:ph type="ctrTitle"/>
          </p:nvPr>
        </p:nvSpPr>
        <p:spPr>
          <a:xfrm>
            <a:off x="685800" y="2694400"/>
            <a:ext cx="7772400" cy="607800"/>
          </a:xfrm>
          <a:prstGeom prst="rect">
            <a:avLst/>
          </a:prstGeom>
          <a:effectLst>
            <a:reflection stA="25000" endPos="60000" fadeDir="5400012" sy="-100000" algn="bl" rotWithShape="0"/>
          </a:effectLst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EOPARTY Answer">
  <p:cSld name="TITLE_ONLY_1_1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" name="Google Shape;193;p11"/>
          <p:cNvGrpSpPr/>
          <p:nvPr/>
        </p:nvGrpSpPr>
        <p:grpSpPr>
          <a:xfrm>
            <a:off x="485311" y="484852"/>
            <a:ext cx="8177442" cy="4183216"/>
            <a:chOff x="695700" y="695700"/>
            <a:chExt cx="7752600" cy="3752100"/>
          </a:xfrm>
        </p:grpSpPr>
        <p:sp>
          <p:nvSpPr>
            <p:cNvPr id="194" name="Google Shape;194;p11"/>
            <p:cNvSpPr/>
            <p:nvPr/>
          </p:nvSpPr>
          <p:spPr>
            <a:xfrm>
              <a:off x="695700" y="695700"/>
              <a:ext cx="7752600" cy="37521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  <a:effectLst>
              <a:outerShdw blurRad="300038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11"/>
            <p:cNvSpPr/>
            <p:nvPr/>
          </p:nvSpPr>
          <p:spPr>
            <a:xfrm>
              <a:off x="695700" y="695700"/>
              <a:ext cx="7752600" cy="3752100"/>
            </a:xfrm>
            <a:prstGeom prst="frame">
              <a:avLst>
                <a:gd name="adj1" fmla="val 194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6" name="Google Shape;196;p11"/>
          <p:cNvSpPr txBox="1">
            <a:spLocks noGrp="1"/>
          </p:cNvSpPr>
          <p:nvPr>
            <p:ph type="title"/>
          </p:nvPr>
        </p:nvSpPr>
        <p:spPr>
          <a:xfrm>
            <a:off x="1032075" y="998325"/>
            <a:ext cx="7081800" cy="315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sz="3400" b="1">
                <a:latin typeface="Della Respira"/>
                <a:ea typeface="Della Respira"/>
                <a:cs typeface="Della Respira"/>
                <a:sym typeface="Della Respira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sz="3400" b="1">
                <a:latin typeface="Della Respira"/>
                <a:ea typeface="Della Respira"/>
                <a:cs typeface="Della Respira"/>
                <a:sym typeface="Della Respira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sz="3400" b="1">
                <a:latin typeface="Della Respira"/>
                <a:ea typeface="Della Respira"/>
                <a:cs typeface="Della Respira"/>
                <a:sym typeface="Della Respira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sz="3400" b="1">
                <a:latin typeface="Della Respira"/>
                <a:ea typeface="Della Respira"/>
                <a:cs typeface="Della Respira"/>
                <a:sym typeface="Della Respira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sz="3400" b="1">
                <a:latin typeface="Della Respira"/>
                <a:ea typeface="Della Respira"/>
                <a:cs typeface="Della Respira"/>
                <a:sym typeface="Della Respira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sz="3400" b="1">
                <a:latin typeface="Della Respira"/>
                <a:ea typeface="Della Respira"/>
                <a:cs typeface="Della Respira"/>
                <a:sym typeface="Della Respira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sz="3400" b="1">
                <a:latin typeface="Della Respira"/>
                <a:ea typeface="Della Respira"/>
                <a:cs typeface="Della Respira"/>
                <a:sym typeface="Della Respira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sz="3400" b="1">
                <a:latin typeface="Della Respira"/>
                <a:ea typeface="Della Respira"/>
                <a:cs typeface="Della Respira"/>
                <a:sym typeface="Della Respira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sz="3400" b="1">
                <a:latin typeface="Della Respira"/>
                <a:ea typeface="Della Respira"/>
                <a:cs typeface="Della Respira"/>
                <a:sym typeface="Della Respira"/>
              </a:defRPr>
            </a:lvl9pPr>
          </a:lstStyle>
          <a:p>
            <a:endParaRPr/>
          </a:p>
        </p:txBody>
      </p:sp>
      <p:sp>
        <p:nvSpPr>
          <p:cNvPr id="197" name="Google Shape;197;p11"/>
          <p:cNvSpPr txBox="1"/>
          <p:nvPr/>
        </p:nvSpPr>
        <p:spPr>
          <a:xfrm>
            <a:off x="3394800" y="4328600"/>
            <a:ext cx="2354400" cy="1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D9EEB"/>
                </a:solidFill>
                <a:latin typeface="Della Respira"/>
                <a:ea typeface="Della Respira"/>
                <a:cs typeface="Della Respira"/>
                <a:sym typeface="Della Respira"/>
              </a:rPr>
              <a:t>⬅ BACK TO PANEL</a:t>
            </a:r>
            <a:endParaRPr sz="1000">
              <a:solidFill>
                <a:srgbClr val="6D9EEB"/>
              </a:solidFill>
              <a:latin typeface="Della Respira"/>
              <a:ea typeface="Della Respira"/>
              <a:cs typeface="Della Respira"/>
              <a:sym typeface="Della Respira"/>
            </a:endParaRPr>
          </a:p>
        </p:txBody>
      </p:sp>
      <p:sp>
        <p:nvSpPr>
          <p:cNvPr id="198" name="Google Shape;198;p11">
            <a:hlinkClick r:id="rId2" action="ppaction://hlinksldjump"/>
          </p:cNvPr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19553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EOPARTY Answer (with category info)">
  <p:cSld name="TITLE_ONLY_1_1_1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" name="Google Shape;200;p12"/>
          <p:cNvGrpSpPr/>
          <p:nvPr/>
        </p:nvGrpSpPr>
        <p:grpSpPr>
          <a:xfrm>
            <a:off x="485311" y="484852"/>
            <a:ext cx="8177442" cy="4183216"/>
            <a:chOff x="695700" y="695700"/>
            <a:chExt cx="7752600" cy="3752100"/>
          </a:xfrm>
        </p:grpSpPr>
        <p:sp>
          <p:nvSpPr>
            <p:cNvPr id="201" name="Google Shape;201;p12"/>
            <p:cNvSpPr/>
            <p:nvPr/>
          </p:nvSpPr>
          <p:spPr>
            <a:xfrm>
              <a:off x="695700" y="695700"/>
              <a:ext cx="7752600" cy="37521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  <a:effectLst>
              <a:outerShdw blurRad="300038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95700" y="695700"/>
              <a:ext cx="7752600" cy="3752100"/>
            </a:xfrm>
            <a:prstGeom prst="frame">
              <a:avLst>
                <a:gd name="adj1" fmla="val 194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3" name="Google Shape;203;p12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sz="3400" b="1">
                <a:latin typeface="Della Respira"/>
                <a:ea typeface="Della Respira"/>
                <a:cs typeface="Della Respira"/>
                <a:sym typeface="Della Respira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sz="3400" b="1">
                <a:latin typeface="Della Respira"/>
                <a:ea typeface="Della Respira"/>
                <a:cs typeface="Della Respira"/>
                <a:sym typeface="Della Respira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sz="3400" b="1">
                <a:latin typeface="Della Respira"/>
                <a:ea typeface="Della Respira"/>
                <a:cs typeface="Della Respira"/>
                <a:sym typeface="Della Respira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sz="3400" b="1">
                <a:latin typeface="Della Respira"/>
                <a:ea typeface="Della Respira"/>
                <a:cs typeface="Della Respira"/>
                <a:sym typeface="Della Respira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sz="3400" b="1">
                <a:latin typeface="Della Respira"/>
                <a:ea typeface="Della Respira"/>
                <a:cs typeface="Della Respira"/>
                <a:sym typeface="Della Respira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sz="3400" b="1">
                <a:latin typeface="Della Respira"/>
                <a:ea typeface="Della Respira"/>
                <a:cs typeface="Della Respira"/>
                <a:sym typeface="Della Respira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sz="3400" b="1">
                <a:latin typeface="Della Respira"/>
                <a:ea typeface="Della Respira"/>
                <a:cs typeface="Della Respira"/>
                <a:sym typeface="Della Respira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sz="3400" b="1">
                <a:latin typeface="Della Respira"/>
                <a:ea typeface="Della Respira"/>
                <a:cs typeface="Della Respira"/>
                <a:sym typeface="Della Respira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sz="3400" b="1">
                <a:latin typeface="Della Respira"/>
                <a:ea typeface="Della Respira"/>
                <a:cs typeface="Della Respira"/>
                <a:sym typeface="Della Respira"/>
              </a:defRPr>
            </a:lvl9pPr>
          </a:lstStyle>
          <a:p>
            <a:endParaRPr/>
          </a:p>
        </p:txBody>
      </p:sp>
      <p:sp>
        <p:nvSpPr>
          <p:cNvPr id="204" name="Google Shape;204;p12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600"/>
              </a:spcBef>
              <a:spcAft>
                <a:spcPts val="0"/>
              </a:spcAft>
              <a:buNone/>
              <a:defRPr sz="2000" b="0">
                <a:latin typeface="Bebas Neue"/>
                <a:ea typeface="Bebas Neue"/>
                <a:cs typeface="Bebas Neue"/>
                <a:sym typeface="Bebas Neue"/>
              </a:defRPr>
            </a:lvl1pPr>
            <a:lvl2pPr lvl="1">
              <a:spcBef>
                <a:spcPts val="600"/>
              </a:spcBef>
              <a:spcAft>
                <a:spcPts val="0"/>
              </a:spcAft>
              <a:buNone/>
              <a:defRPr sz="2000"/>
            </a:lvl2pPr>
            <a:lvl3pPr lvl="2">
              <a:spcBef>
                <a:spcPts val="600"/>
              </a:spcBef>
              <a:spcAft>
                <a:spcPts val="0"/>
              </a:spcAft>
              <a:buNone/>
              <a:defRPr sz="2000"/>
            </a:lvl3pPr>
            <a:lvl4pPr lvl="3">
              <a:spcBef>
                <a:spcPts val="600"/>
              </a:spcBef>
              <a:spcAft>
                <a:spcPts val="0"/>
              </a:spcAft>
              <a:buNone/>
              <a:defRPr sz="2000"/>
            </a:lvl4pPr>
            <a:lvl5pPr lvl="4">
              <a:spcBef>
                <a:spcPts val="600"/>
              </a:spcBef>
              <a:spcAft>
                <a:spcPts val="0"/>
              </a:spcAft>
              <a:buNone/>
              <a:defRPr sz="2000"/>
            </a:lvl5pPr>
            <a:lvl6pPr lvl="5">
              <a:spcBef>
                <a:spcPts val="600"/>
              </a:spcBef>
              <a:spcAft>
                <a:spcPts val="0"/>
              </a:spcAft>
              <a:buNone/>
              <a:defRPr sz="2000"/>
            </a:lvl6pPr>
            <a:lvl7pPr lvl="6">
              <a:spcBef>
                <a:spcPts val="600"/>
              </a:spcBef>
              <a:spcAft>
                <a:spcPts val="0"/>
              </a:spcAft>
              <a:buNone/>
              <a:defRPr sz="2000"/>
            </a:lvl7pPr>
            <a:lvl8pPr lvl="7">
              <a:spcBef>
                <a:spcPts val="600"/>
              </a:spcBef>
              <a:spcAft>
                <a:spcPts val="0"/>
              </a:spcAft>
              <a:buNone/>
              <a:defRPr sz="2000"/>
            </a:lvl8pPr>
            <a:lvl9pPr lvl="8">
              <a:spcBef>
                <a:spcPts val="60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205" name="Google Shape;205;p12"/>
          <p:cNvSpPr txBox="1"/>
          <p:nvPr/>
        </p:nvSpPr>
        <p:spPr>
          <a:xfrm>
            <a:off x="3394800" y="4328600"/>
            <a:ext cx="2354400" cy="1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D9EEB"/>
                </a:solidFill>
                <a:latin typeface="Della Respira"/>
                <a:ea typeface="Della Respira"/>
                <a:cs typeface="Della Respira"/>
                <a:sym typeface="Della Respira"/>
              </a:rPr>
              <a:t>⬅ BACK TO PANEL</a:t>
            </a:r>
            <a:endParaRPr sz="1000">
              <a:solidFill>
                <a:srgbClr val="6D9EEB"/>
              </a:solidFill>
              <a:latin typeface="Della Respira"/>
              <a:ea typeface="Della Respira"/>
              <a:cs typeface="Della Respira"/>
              <a:sym typeface="Della Respira"/>
            </a:endParaRPr>
          </a:p>
        </p:txBody>
      </p:sp>
      <p:sp>
        <p:nvSpPr>
          <p:cNvPr id="206" name="Google Shape;206;p12">
            <a:hlinkClick r:id="rId2" action="ppaction://hlinksldjump"/>
          </p:cNvPr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19553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" name="Google Shape;208;p13"/>
          <p:cNvGrpSpPr/>
          <p:nvPr/>
        </p:nvGrpSpPr>
        <p:grpSpPr>
          <a:xfrm>
            <a:off x="695700" y="695700"/>
            <a:ext cx="7752600" cy="3752100"/>
            <a:chOff x="695700" y="695700"/>
            <a:chExt cx="7752600" cy="3752100"/>
          </a:xfrm>
        </p:grpSpPr>
        <p:sp>
          <p:nvSpPr>
            <p:cNvPr id="209" name="Google Shape;209;p13"/>
            <p:cNvSpPr/>
            <p:nvPr/>
          </p:nvSpPr>
          <p:spPr>
            <a:xfrm>
              <a:off x="695700" y="695700"/>
              <a:ext cx="7752600" cy="37521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  <a:effectLst>
              <a:outerShdw blurRad="300038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13"/>
            <p:cNvSpPr/>
            <p:nvPr/>
          </p:nvSpPr>
          <p:spPr>
            <a:xfrm>
              <a:off x="695700" y="695700"/>
              <a:ext cx="7752600" cy="3752100"/>
            </a:xfrm>
            <a:prstGeom prst="frame">
              <a:avLst>
                <a:gd name="adj1" fmla="val 204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1" name="Google Shape;211;p13"/>
          <p:cNvSpPr txBox="1">
            <a:spLocks noGrp="1"/>
          </p:cNvSpPr>
          <p:nvPr>
            <p:ph type="body" idx="1"/>
          </p:nvPr>
        </p:nvSpPr>
        <p:spPr>
          <a:xfrm>
            <a:off x="812975" y="4025300"/>
            <a:ext cx="75180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212" name="Google Shape;212;p13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4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"/>
          <p:cNvSpPr txBox="1">
            <a:spLocks noGrp="1"/>
          </p:cNvSpPr>
          <p:nvPr>
            <p:ph type="ctrTitle"/>
          </p:nvPr>
        </p:nvSpPr>
        <p:spPr>
          <a:xfrm>
            <a:off x="685800" y="2675275"/>
            <a:ext cx="7772400" cy="605700"/>
          </a:xfrm>
          <a:prstGeom prst="rect">
            <a:avLst/>
          </a:prstGeom>
          <a:effectLst>
            <a:reflection stA="35000" endPos="47000" fadeDir="5400012" sy="-100000" algn="bl" rotWithShape="0"/>
          </a:effectLst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>
            <a:endParaRPr/>
          </a:p>
        </p:txBody>
      </p:sp>
      <p:sp>
        <p:nvSpPr>
          <p:cNvPr id="103" name="Google Shape;103;p3"/>
          <p:cNvSpPr txBox="1">
            <a:spLocks noGrp="1"/>
          </p:cNvSpPr>
          <p:nvPr>
            <p:ph type="subTitle" idx="1"/>
          </p:nvPr>
        </p:nvSpPr>
        <p:spPr>
          <a:xfrm>
            <a:off x="685800" y="3381833"/>
            <a:ext cx="7772400" cy="403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Google Shape;105;p4"/>
          <p:cNvGrpSpPr/>
          <p:nvPr/>
        </p:nvGrpSpPr>
        <p:grpSpPr>
          <a:xfrm>
            <a:off x="695700" y="695700"/>
            <a:ext cx="7752600" cy="3752100"/>
            <a:chOff x="695700" y="695700"/>
            <a:chExt cx="7752600" cy="3752100"/>
          </a:xfrm>
        </p:grpSpPr>
        <p:sp>
          <p:nvSpPr>
            <p:cNvPr id="106" name="Google Shape;106;p4"/>
            <p:cNvSpPr/>
            <p:nvPr/>
          </p:nvSpPr>
          <p:spPr>
            <a:xfrm>
              <a:off x="695700" y="695700"/>
              <a:ext cx="7752600" cy="37521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  <a:effectLst>
              <a:outerShdw blurRad="300038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695700" y="695700"/>
              <a:ext cx="7752600" cy="3752100"/>
            </a:xfrm>
            <a:prstGeom prst="frame">
              <a:avLst>
                <a:gd name="adj1" fmla="val 204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1387050" y="2161800"/>
            <a:ext cx="6369900" cy="819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419100" algn="ctr" rtl="0">
              <a:spcBef>
                <a:spcPts val="600"/>
              </a:spcBef>
              <a:spcAft>
                <a:spcPts val="0"/>
              </a:spcAft>
              <a:buSzPts val="3000"/>
              <a:buChar char="➢"/>
              <a:defRPr sz="3000"/>
            </a:lvl1pPr>
            <a:lvl2pPr marL="914400" lvl="1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2pPr>
            <a:lvl3pPr marL="1371600" lvl="2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3pPr>
            <a:lvl4pPr marL="1828800" lvl="3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4pPr>
            <a:lvl5pPr marL="2286000" lvl="4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5pPr>
            <a:lvl6pPr marL="2743200" lvl="5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6pPr>
            <a:lvl7pPr marL="3200400" lvl="6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7pPr>
            <a:lvl8pPr marL="3657600" lvl="7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8pPr>
            <a:lvl9pPr marL="4114800" lvl="8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9pPr>
          </a:lstStyle>
          <a:p>
            <a:endParaRPr/>
          </a:p>
        </p:txBody>
      </p:sp>
      <p:sp>
        <p:nvSpPr>
          <p:cNvPr id="109" name="Google Shape;109;p4"/>
          <p:cNvSpPr txBox="1"/>
          <p:nvPr/>
        </p:nvSpPr>
        <p:spPr>
          <a:xfrm>
            <a:off x="3593400" y="7813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accent6"/>
                </a:solidFill>
                <a:latin typeface="Della Respira"/>
                <a:ea typeface="Della Respira"/>
                <a:cs typeface="Della Respira"/>
                <a:sym typeface="Della Respira"/>
              </a:rPr>
              <a:t>“</a:t>
            </a:r>
            <a:endParaRPr sz="9600">
              <a:solidFill>
                <a:schemeClr val="accent6"/>
              </a:solidFill>
              <a:latin typeface="Della Respira"/>
              <a:ea typeface="Della Respira"/>
              <a:cs typeface="Della Respira"/>
              <a:sym typeface="Della Respira"/>
            </a:endParaRPr>
          </a:p>
        </p:txBody>
      </p:sp>
      <p:sp>
        <p:nvSpPr>
          <p:cNvPr id="110" name="Google Shape;110;p4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p5"/>
          <p:cNvGrpSpPr/>
          <p:nvPr/>
        </p:nvGrpSpPr>
        <p:grpSpPr>
          <a:xfrm>
            <a:off x="695700" y="695700"/>
            <a:ext cx="7752600" cy="3752100"/>
            <a:chOff x="695700" y="695700"/>
            <a:chExt cx="7752600" cy="3752100"/>
          </a:xfrm>
        </p:grpSpPr>
        <p:sp>
          <p:nvSpPr>
            <p:cNvPr id="113" name="Google Shape;113;p5"/>
            <p:cNvSpPr/>
            <p:nvPr/>
          </p:nvSpPr>
          <p:spPr>
            <a:xfrm>
              <a:off x="695700" y="695700"/>
              <a:ext cx="7752600" cy="37521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  <a:effectLst>
              <a:outerShdw blurRad="300038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5"/>
            <p:cNvSpPr/>
            <p:nvPr/>
          </p:nvSpPr>
          <p:spPr>
            <a:xfrm>
              <a:off x="695700" y="695700"/>
              <a:ext cx="7752600" cy="3752100"/>
            </a:xfrm>
            <a:prstGeom prst="frame">
              <a:avLst>
                <a:gd name="adj1" fmla="val 204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" name="Google Shape;115;p5"/>
          <p:cNvSpPr txBox="1">
            <a:spLocks noGrp="1"/>
          </p:cNvSpPr>
          <p:nvPr>
            <p:ph type="title"/>
          </p:nvPr>
        </p:nvSpPr>
        <p:spPr>
          <a:xfrm>
            <a:off x="1022525" y="1008050"/>
            <a:ext cx="7098900" cy="357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5"/>
          <p:cNvSpPr txBox="1">
            <a:spLocks noGrp="1"/>
          </p:cNvSpPr>
          <p:nvPr>
            <p:ph type="body" idx="1"/>
          </p:nvPr>
        </p:nvSpPr>
        <p:spPr>
          <a:xfrm>
            <a:off x="1022525" y="1475820"/>
            <a:ext cx="7098900" cy="273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➢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117" name="Google Shape;117;p5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Google Shape;119;p6"/>
          <p:cNvGrpSpPr/>
          <p:nvPr/>
        </p:nvGrpSpPr>
        <p:grpSpPr>
          <a:xfrm>
            <a:off x="695700" y="695700"/>
            <a:ext cx="7752600" cy="3752100"/>
            <a:chOff x="695700" y="695700"/>
            <a:chExt cx="7752600" cy="3752100"/>
          </a:xfrm>
        </p:grpSpPr>
        <p:sp>
          <p:nvSpPr>
            <p:cNvPr id="120" name="Google Shape;120;p6"/>
            <p:cNvSpPr/>
            <p:nvPr/>
          </p:nvSpPr>
          <p:spPr>
            <a:xfrm>
              <a:off x="695700" y="695700"/>
              <a:ext cx="7752600" cy="37521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  <a:effectLst>
              <a:outerShdw blurRad="300038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6"/>
            <p:cNvSpPr/>
            <p:nvPr/>
          </p:nvSpPr>
          <p:spPr>
            <a:xfrm>
              <a:off x="695700" y="695700"/>
              <a:ext cx="7752600" cy="3752100"/>
            </a:xfrm>
            <a:prstGeom prst="frame">
              <a:avLst>
                <a:gd name="adj1" fmla="val 204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2" name="Google Shape;122;p6"/>
          <p:cNvSpPr txBox="1">
            <a:spLocks noGrp="1"/>
          </p:cNvSpPr>
          <p:nvPr>
            <p:ph type="title"/>
          </p:nvPr>
        </p:nvSpPr>
        <p:spPr>
          <a:xfrm>
            <a:off x="1022525" y="1008050"/>
            <a:ext cx="7098900" cy="357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6"/>
          <p:cNvSpPr txBox="1">
            <a:spLocks noGrp="1"/>
          </p:cNvSpPr>
          <p:nvPr>
            <p:ph type="body" idx="1"/>
          </p:nvPr>
        </p:nvSpPr>
        <p:spPr>
          <a:xfrm>
            <a:off x="1022537" y="1475825"/>
            <a:ext cx="3316800" cy="268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➢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124" name="Google Shape;124;p6"/>
          <p:cNvSpPr txBox="1">
            <a:spLocks noGrp="1"/>
          </p:cNvSpPr>
          <p:nvPr>
            <p:ph type="body" idx="2"/>
          </p:nvPr>
        </p:nvSpPr>
        <p:spPr>
          <a:xfrm>
            <a:off x="4804636" y="1475825"/>
            <a:ext cx="3316800" cy="268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➢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125" name="Google Shape;125;p6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Google Shape;127;p7"/>
          <p:cNvGrpSpPr/>
          <p:nvPr/>
        </p:nvGrpSpPr>
        <p:grpSpPr>
          <a:xfrm>
            <a:off x="695700" y="695700"/>
            <a:ext cx="7752600" cy="3752100"/>
            <a:chOff x="695700" y="695700"/>
            <a:chExt cx="7752600" cy="3752100"/>
          </a:xfrm>
        </p:grpSpPr>
        <p:sp>
          <p:nvSpPr>
            <p:cNvPr id="128" name="Google Shape;128;p7"/>
            <p:cNvSpPr/>
            <p:nvPr/>
          </p:nvSpPr>
          <p:spPr>
            <a:xfrm>
              <a:off x="695700" y="695700"/>
              <a:ext cx="7752600" cy="37521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  <a:effectLst>
              <a:outerShdw blurRad="300038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7"/>
            <p:cNvSpPr/>
            <p:nvPr/>
          </p:nvSpPr>
          <p:spPr>
            <a:xfrm>
              <a:off x="695700" y="695700"/>
              <a:ext cx="7752600" cy="3752100"/>
            </a:xfrm>
            <a:prstGeom prst="frame">
              <a:avLst>
                <a:gd name="adj1" fmla="val 204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0" name="Google Shape;130;p7"/>
          <p:cNvSpPr txBox="1">
            <a:spLocks noGrp="1"/>
          </p:cNvSpPr>
          <p:nvPr>
            <p:ph type="title"/>
          </p:nvPr>
        </p:nvSpPr>
        <p:spPr>
          <a:xfrm>
            <a:off x="1022525" y="1008050"/>
            <a:ext cx="7098900" cy="357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7"/>
          <p:cNvSpPr txBox="1">
            <a:spLocks noGrp="1"/>
          </p:cNvSpPr>
          <p:nvPr>
            <p:ph type="body" idx="1"/>
          </p:nvPr>
        </p:nvSpPr>
        <p:spPr>
          <a:xfrm>
            <a:off x="1006512" y="1475825"/>
            <a:ext cx="2211300" cy="2756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➢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32" name="Google Shape;132;p7"/>
          <p:cNvSpPr txBox="1">
            <a:spLocks noGrp="1"/>
          </p:cNvSpPr>
          <p:nvPr>
            <p:ph type="body" idx="2"/>
          </p:nvPr>
        </p:nvSpPr>
        <p:spPr>
          <a:xfrm>
            <a:off x="3450259" y="1475825"/>
            <a:ext cx="2211300" cy="2756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➢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33" name="Google Shape;133;p7"/>
          <p:cNvSpPr txBox="1">
            <a:spLocks noGrp="1"/>
          </p:cNvSpPr>
          <p:nvPr>
            <p:ph type="body" idx="3"/>
          </p:nvPr>
        </p:nvSpPr>
        <p:spPr>
          <a:xfrm>
            <a:off x="5894006" y="1475825"/>
            <a:ext cx="2211300" cy="2756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➢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34" name="Google Shape;134;p7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8"/>
          <p:cNvGrpSpPr/>
          <p:nvPr/>
        </p:nvGrpSpPr>
        <p:grpSpPr>
          <a:xfrm>
            <a:off x="695700" y="695700"/>
            <a:ext cx="7752600" cy="3752100"/>
            <a:chOff x="695700" y="695700"/>
            <a:chExt cx="7752600" cy="3752100"/>
          </a:xfrm>
        </p:grpSpPr>
        <p:sp>
          <p:nvSpPr>
            <p:cNvPr id="137" name="Google Shape;137;p8"/>
            <p:cNvSpPr/>
            <p:nvPr/>
          </p:nvSpPr>
          <p:spPr>
            <a:xfrm>
              <a:off x="695700" y="695700"/>
              <a:ext cx="7752600" cy="37521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  <a:effectLst>
              <a:outerShdw blurRad="300038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8"/>
            <p:cNvSpPr/>
            <p:nvPr/>
          </p:nvSpPr>
          <p:spPr>
            <a:xfrm>
              <a:off x="695700" y="695700"/>
              <a:ext cx="7752600" cy="3752100"/>
            </a:xfrm>
            <a:prstGeom prst="frame">
              <a:avLst>
                <a:gd name="adj1" fmla="val 204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8"/>
          <p:cNvSpPr txBox="1">
            <a:spLocks noGrp="1"/>
          </p:cNvSpPr>
          <p:nvPr>
            <p:ph type="title"/>
          </p:nvPr>
        </p:nvSpPr>
        <p:spPr>
          <a:xfrm>
            <a:off x="1022525" y="1008050"/>
            <a:ext cx="7098900" cy="357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8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EOPARTY Panel">
  <p:cSld name="TITLE_ONLY_2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9"/>
          <p:cNvSpPr/>
          <p:nvPr/>
        </p:nvSpPr>
        <p:spPr>
          <a:xfrm>
            <a:off x="485311" y="484852"/>
            <a:ext cx="8177442" cy="418321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9"/>
          <p:cNvSpPr txBox="1">
            <a:spLocks noGrp="1"/>
          </p:cNvSpPr>
          <p:nvPr>
            <p:ph type="title"/>
          </p:nvPr>
        </p:nvSpPr>
        <p:spPr>
          <a:xfrm>
            <a:off x="695700" y="0"/>
            <a:ext cx="7752600" cy="48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grpSp>
        <p:nvGrpSpPr>
          <p:cNvPr id="144" name="Google Shape;144;p9"/>
          <p:cNvGrpSpPr/>
          <p:nvPr/>
        </p:nvGrpSpPr>
        <p:grpSpPr>
          <a:xfrm>
            <a:off x="572720" y="572673"/>
            <a:ext cx="1265739" cy="4018309"/>
            <a:chOff x="572700" y="572684"/>
            <a:chExt cx="1251349" cy="4018309"/>
          </a:xfrm>
        </p:grpSpPr>
        <p:sp>
          <p:nvSpPr>
            <p:cNvPr id="145" name="Google Shape;145;p9"/>
            <p:cNvSpPr/>
            <p:nvPr/>
          </p:nvSpPr>
          <p:spPr>
            <a:xfrm>
              <a:off x="572700" y="572684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9"/>
            <p:cNvSpPr/>
            <p:nvPr/>
          </p:nvSpPr>
          <p:spPr>
            <a:xfrm>
              <a:off x="572700" y="1317923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9"/>
            <p:cNvSpPr/>
            <p:nvPr/>
          </p:nvSpPr>
          <p:spPr>
            <a:xfrm>
              <a:off x="572700" y="1989598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9"/>
            <p:cNvSpPr/>
            <p:nvPr/>
          </p:nvSpPr>
          <p:spPr>
            <a:xfrm>
              <a:off x="572700" y="2661274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9"/>
            <p:cNvSpPr/>
            <p:nvPr/>
          </p:nvSpPr>
          <p:spPr>
            <a:xfrm>
              <a:off x="572700" y="3332949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9"/>
            <p:cNvSpPr/>
            <p:nvPr/>
          </p:nvSpPr>
          <p:spPr>
            <a:xfrm>
              <a:off x="572700" y="4004625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" name="Google Shape;151;p9"/>
          <p:cNvGrpSpPr/>
          <p:nvPr/>
        </p:nvGrpSpPr>
        <p:grpSpPr>
          <a:xfrm>
            <a:off x="1917802" y="572673"/>
            <a:ext cx="1265739" cy="4018309"/>
            <a:chOff x="1922099" y="572684"/>
            <a:chExt cx="1251349" cy="4018309"/>
          </a:xfrm>
        </p:grpSpPr>
        <p:sp>
          <p:nvSpPr>
            <p:cNvPr id="152" name="Google Shape;152;p9"/>
            <p:cNvSpPr/>
            <p:nvPr/>
          </p:nvSpPr>
          <p:spPr>
            <a:xfrm>
              <a:off x="1922099" y="572684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9"/>
            <p:cNvSpPr/>
            <p:nvPr/>
          </p:nvSpPr>
          <p:spPr>
            <a:xfrm>
              <a:off x="1922099" y="1317923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9"/>
            <p:cNvSpPr/>
            <p:nvPr/>
          </p:nvSpPr>
          <p:spPr>
            <a:xfrm>
              <a:off x="1922099" y="1989598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9"/>
            <p:cNvSpPr/>
            <p:nvPr/>
          </p:nvSpPr>
          <p:spPr>
            <a:xfrm>
              <a:off x="1922099" y="2661274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9"/>
            <p:cNvSpPr/>
            <p:nvPr/>
          </p:nvSpPr>
          <p:spPr>
            <a:xfrm>
              <a:off x="1922099" y="3332949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9"/>
            <p:cNvSpPr/>
            <p:nvPr/>
          </p:nvSpPr>
          <p:spPr>
            <a:xfrm>
              <a:off x="1922099" y="4004625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" name="Google Shape;158;p9"/>
          <p:cNvGrpSpPr/>
          <p:nvPr/>
        </p:nvGrpSpPr>
        <p:grpSpPr>
          <a:xfrm>
            <a:off x="3262884" y="572673"/>
            <a:ext cx="1265739" cy="4018309"/>
            <a:chOff x="3271498" y="572684"/>
            <a:chExt cx="1251349" cy="4018309"/>
          </a:xfrm>
        </p:grpSpPr>
        <p:sp>
          <p:nvSpPr>
            <p:cNvPr id="159" name="Google Shape;159;p9"/>
            <p:cNvSpPr/>
            <p:nvPr/>
          </p:nvSpPr>
          <p:spPr>
            <a:xfrm>
              <a:off x="3271498" y="572684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9"/>
            <p:cNvSpPr/>
            <p:nvPr/>
          </p:nvSpPr>
          <p:spPr>
            <a:xfrm>
              <a:off x="3271498" y="1317923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9"/>
            <p:cNvSpPr/>
            <p:nvPr/>
          </p:nvSpPr>
          <p:spPr>
            <a:xfrm>
              <a:off x="3271498" y="1989598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9"/>
            <p:cNvSpPr/>
            <p:nvPr/>
          </p:nvSpPr>
          <p:spPr>
            <a:xfrm>
              <a:off x="3271498" y="2661274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9"/>
            <p:cNvSpPr/>
            <p:nvPr/>
          </p:nvSpPr>
          <p:spPr>
            <a:xfrm>
              <a:off x="3271498" y="3332949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9"/>
            <p:cNvSpPr/>
            <p:nvPr/>
          </p:nvSpPr>
          <p:spPr>
            <a:xfrm>
              <a:off x="3271498" y="4004625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" name="Google Shape;165;p9"/>
          <p:cNvGrpSpPr/>
          <p:nvPr/>
        </p:nvGrpSpPr>
        <p:grpSpPr>
          <a:xfrm>
            <a:off x="4607967" y="572673"/>
            <a:ext cx="1265739" cy="4018309"/>
            <a:chOff x="4620897" y="572684"/>
            <a:chExt cx="1251349" cy="4018309"/>
          </a:xfrm>
        </p:grpSpPr>
        <p:sp>
          <p:nvSpPr>
            <p:cNvPr id="166" name="Google Shape;166;p9"/>
            <p:cNvSpPr/>
            <p:nvPr/>
          </p:nvSpPr>
          <p:spPr>
            <a:xfrm>
              <a:off x="4620897" y="572684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9"/>
            <p:cNvSpPr/>
            <p:nvPr/>
          </p:nvSpPr>
          <p:spPr>
            <a:xfrm>
              <a:off x="4620897" y="1317923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9"/>
            <p:cNvSpPr/>
            <p:nvPr/>
          </p:nvSpPr>
          <p:spPr>
            <a:xfrm>
              <a:off x="4620897" y="1989598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9"/>
            <p:cNvSpPr/>
            <p:nvPr/>
          </p:nvSpPr>
          <p:spPr>
            <a:xfrm>
              <a:off x="4620897" y="2661274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9"/>
            <p:cNvSpPr/>
            <p:nvPr/>
          </p:nvSpPr>
          <p:spPr>
            <a:xfrm>
              <a:off x="4620897" y="3332949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9"/>
            <p:cNvSpPr/>
            <p:nvPr/>
          </p:nvSpPr>
          <p:spPr>
            <a:xfrm>
              <a:off x="4620897" y="4004625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" name="Google Shape;172;p9"/>
          <p:cNvGrpSpPr/>
          <p:nvPr/>
        </p:nvGrpSpPr>
        <p:grpSpPr>
          <a:xfrm>
            <a:off x="5953049" y="572673"/>
            <a:ext cx="1265739" cy="4018309"/>
            <a:chOff x="5970296" y="572684"/>
            <a:chExt cx="1251349" cy="4018309"/>
          </a:xfrm>
        </p:grpSpPr>
        <p:sp>
          <p:nvSpPr>
            <p:cNvPr id="173" name="Google Shape;173;p9"/>
            <p:cNvSpPr/>
            <p:nvPr/>
          </p:nvSpPr>
          <p:spPr>
            <a:xfrm>
              <a:off x="5970296" y="572684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9"/>
            <p:cNvSpPr/>
            <p:nvPr/>
          </p:nvSpPr>
          <p:spPr>
            <a:xfrm>
              <a:off x="5970296" y="1317923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9"/>
            <p:cNvSpPr/>
            <p:nvPr/>
          </p:nvSpPr>
          <p:spPr>
            <a:xfrm>
              <a:off x="5970296" y="1989598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9"/>
            <p:cNvSpPr/>
            <p:nvPr/>
          </p:nvSpPr>
          <p:spPr>
            <a:xfrm>
              <a:off x="5970296" y="2661274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9"/>
            <p:cNvSpPr/>
            <p:nvPr/>
          </p:nvSpPr>
          <p:spPr>
            <a:xfrm>
              <a:off x="5970296" y="3332949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9"/>
            <p:cNvSpPr/>
            <p:nvPr/>
          </p:nvSpPr>
          <p:spPr>
            <a:xfrm>
              <a:off x="5970296" y="4004625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9" name="Google Shape;179;p9"/>
          <p:cNvGrpSpPr/>
          <p:nvPr/>
        </p:nvGrpSpPr>
        <p:grpSpPr>
          <a:xfrm>
            <a:off x="7298131" y="572673"/>
            <a:ext cx="1265739" cy="4018309"/>
            <a:chOff x="7319696" y="572684"/>
            <a:chExt cx="1251349" cy="4018309"/>
          </a:xfrm>
        </p:grpSpPr>
        <p:sp>
          <p:nvSpPr>
            <p:cNvPr id="180" name="Google Shape;180;p9"/>
            <p:cNvSpPr/>
            <p:nvPr/>
          </p:nvSpPr>
          <p:spPr>
            <a:xfrm>
              <a:off x="7319696" y="572684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9"/>
            <p:cNvSpPr/>
            <p:nvPr/>
          </p:nvSpPr>
          <p:spPr>
            <a:xfrm>
              <a:off x="7319696" y="1317923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9"/>
            <p:cNvSpPr/>
            <p:nvPr/>
          </p:nvSpPr>
          <p:spPr>
            <a:xfrm>
              <a:off x="7319696" y="1989598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9"/>
            <p:cNvSpPr/>
            <p:nvPr/>
          </p:nvSpPr>
          <p:spPr>
            <a:xfrm>
              <a:off x="7319696" y="2661274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9"/>
            <p:cNvSpPr/>
            <p:nvPr/>
          </p:nvSpPr>
          <p:spPr>
            <a:xfrm>
              <a:off x="7319696" y="3332949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9"/>
            <p:cNvSpPr/>
            <p:nvPr/>
          </p:nvSpPr>
          <p:spPr>
            <a:xfrm>
              <a:off x="7319696" y="4004625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EOPARTY Category">
  <p:cSld name="TITLE_ONLY_1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" name="Google Shape;187;p10"/>
          <p:cNvGrpSpPr/>
          <p:nvPr/>
        </p:nvGrpSpPr>
        <p:grpSpPr>
          <a:xfrm>
            <a:off x="485311" y="484852"/>
            <a:ext cx="8177442" cy="4183216"/>
            <a:chOff x="695700" y="695700"/>
            <a:chExt cx="7752600" cy="3752100"/>
          </a:xfrm>
        </p:grpSpPr>
        <p:sp>
          <p:nvSpPr>
            <p:cNvPr id="188" name="Google Shape;188;p10"/>
            <p:cNvSpPr/>
            <p:nvPr/>
          </p:nvSpPr>
          <p:spPr>
            <a:xfrm>
              <a:off x="695700" y="695700"/>
              <a:ext cx="7752600" cy="37521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  <a:effectLst>
              <a:outerShdw blurRad="300038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10"/>
            <p:cNvSpPr/>
            <p:nvPr/>
          </p:nvSpPr>
          <p:spPr>
            <a:xfrm>
              <a:off x="695700" y="695700"/>
              <a:ext cx="7752600" cy="3752100"/>
            </a:xfrm>
            <a:prstGeom prst="frame">
              <a:avLst>
                <a:gd name="adj1" fmla="val 194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0" name="Google Shape;190;p10"/>
          <p:cNvSpPr txBox="1">
            <a:spLocks noGrp="1"/>
          </p:cNvSpPr>
          <p:nvPr>
            <p:ph type="title"/>
          </p:nvPr>
        </p:nvSpPr>
        <p:spPr>
          <a:xfrm>
            <a:off x="1517025" y="1499475"/>
            <a:ext cx="6111900" cy="687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Della Respira"/>
              <a:buNone/>
              <a:defRPr sz="3600" b="1">
                <a:latin typeface="Della Respira"/>
                <a:ea typeface="Della Respira"/>
                <a:cs typeface="Della Respira"/>
                <a:sym typeface="Della Respir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Della Respira"/>
              <a:buNone/>
              <a:defRPr sz="3600" b="1">
                <a:latin typeface="Della Respira"/>
                <a:ea typeface="Della Respira"/>
                <a:cs typeface="Della Respira"/>
                <a:sym typeface="Della Respir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Della Respira"/>
              <a:buNone/>
              <a:defRPr sz="3600" b="1">
                <a:latin typeface="Della Respira"/>
                <a:ea typeface="Della Respira"/>
                <a:cs typeface="Della Respira"/>
                <a:sym typeface="Della Respir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Della Respira"/>
              <a:buNone/>
              <a:defRPr sz="3600" b="1">
                <a:latin typeface="Della Respira"/>
                <a:ea typeface="Della Respira"/>
                <a:cs typeface="Della Respira"/>
                <a:sym typeface="Della Respir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Della Respira"/>
              <a:buNone/>
              <a:defRPr sz="3600" b="1">
                <a:latin typeface="Della Respira"/>
                <a:ea typeface="Della Respira"/>
                <a:cs typeface="Della Respira"/>
                <a:sym typeface="Della Respir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Della Respira"/>
              <a:buNone/>
              <a:defRPr sz="3600" b="1">
                <a:latin typeface="Della Respira"/>
                <a:ea typeface="Della Respira"/>
                <a:cs typeface="Della Respira"/>
                <a:sym typeface="Della Respir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Della Respira"/>
              <a:buNone/>
              <a:defRPr sz="3600" b="1">
                <a:latin typeface="Della Respira"/>
                <a:ea typeface="Della Respira"/>
                <a:cs typeface="Della Respira"/>
                <a:sym typeface="Della Respir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Della Respira"/>
              <a:buNone/>
              <a:defRPr sz="3600" b="1">
                <a:latin typeface="Della Respira"/>
                <a:ea typeface="Della Respira"/>
                <a:cs typeface="Della Respira"/>
                <a:sym typeface="Della Respir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Della Respira"/>
              <a:buNone/>
              <a:defRPr sz="3600" b="1">
                <a:latin typeface="Della Respira"/>
                <a:ea typeface="Della Respira"/>
                <a:cs typeface="Della Respira"/>
                <a:sym typeface="Della Respira"/>
              </a:defRPr>
            </a:lvl9pPr>
          </a:lstStyle>
          <a:p>
            <a:endParaRPr/>
          </a:p>
        </p:txBody>
      </p:sp>
      <p:sp>
        <p:nvSpPr>
          <p:cNvPr id="191" name="Google Shape;191;p10"/>
          <p:cNvSpPr txBox="1">
            <a:spLocks noGrp="1"/>
          </p:cNvSpPr>
          <p:nvPr>
            <p:ph type="subTitle" idx="1"/>
          </p:nvPr>
        </p:nvSpPr>
        <p:spPr>
          <a:xfrm>
            <a:off x="1517025" y="1998450"/>
            <a:ext cx="6123600" cy="157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600"/>
              </a:spcBef>
              <a:spcAft>
                <a:spcPts val="0"/>
              </a:spcAft>
              <a:buNone/>
              <a:defRPr sz="96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None/>
              <a:defRPr sz="96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None/>
              <a:defRPr sz="96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None/>
              <a:defRPr sz="96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None/>
              <a:defRPr sz="96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None/>
              <a:defRPr sz="96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None/>
              <a:defRPr sz="96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None/>
              <a:defRPr sz="96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spcBef>
                <a:spcPts val="600"/>
              </a:spcBef>
              <a:spcAft>
                <a:spcPts val="0"/>
              </a:spcAft>
              <a:buNone/>
              <a:defRPr sz="96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chemeClr val="accent1"/>
            </a:gs>
            <a:gs pos="19000">
              <a:schemeClr val="accent2"/>
            </a:gs>
            <a:gs pos="39000">
              <a:schemeClr val="accent4"/>
            </a:gs>
            <a:gs pos="52999">
              <a:schemeClr val="accent5"/>
            </a:gs>
            <a:gs pos="63000">
              <a:schemeClr val="accent6"/>
            </a:gs>
            <a:gs pos="65000">
              <a:schemeClr val="accent5"/>
            </a:gs>
            <a:gs pos="71000">
              <a:schemeClr val="accent4"/>
            </a:gs>
            <a:gs pos="82000">
              <a:schemeClr val="accent2"/>
            </a:gs>
            <a:gs pos="95000">
              <a:schemeClr val="accent3"/>
            </a:gs>
            <a:gs pos="100000">
              <a:schemeClr val="accent3"/>
            </a:gs>
          </a:gsLst>
          <a:lin ang="5400012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-118224" y="-233576"/>
            <a:ext cx="9239574" cy="3010917"/>
            <a:chOff x="-118224" y="-233576"/>
            <a:chExt cx="9239574" cy="3010917"/>
          </a:xfrm>
        </p:grpSpPr>
        <p:grpSp>
          <p:nvGrpSpPr>
            <p:cNvPr id="7" name="Google Shape;7;p1"/>
            <p:cNvGrpSpPr/>
            <p:nvPr/>
          </p:nvGrpSpPr>
          <p:grpSpPr>
            <a:xfrm>
              <a:off x="1431407" y="-101026"/>
              <a:ext cx="1032685" cy="1032685"/>
              <a:chOff x="4937822" y="2270799"/>
              <a:chExt cx="2311809" cy="2311809"/>
            </a:xfrm>
          </p:grpSpPr>
          <p:sp>
            <p:nvSpPr>
              <p:cNvPr id="8" name="Google Shape;8;p1"/>
              <p:cNvSpPr/>
              <p:nvPr/>
            </p:nvSpPr>
            <p:spPr>
              <a:xfrm>
                <a:off x="4937822" y="2270799"/>
                <a:ext cx="2311809" cy="2311809"/>
              </a:xfrm>
              <a:custGeom>
                <a:avLst/>
                <a:gdLst/>
                <a:ahLst/>
                <a:cxnLst/>
                <a:rect l="l" t="t" r="r" b="b"/>
                <a:pathLst>
                  <a:path w="1875707" h="1875707" extrusionOk="0">
                    <a:moveTo>
                      <a:pt x="923567" y="903157"/>
                    </a:moveTo>
                    <a:lnTo>
                      <a:pt x="940085" y="0"/>
                    </a:lnTo>
                    <a:lnTo>
                      <a:pt x="952331" y="903252"/>
                    </a:lnTo>
                    <a:lnTo>
                      <a:pt x="1602596" y="276244"/>
                    </a:lnTo>
                    <a:lnTo>
                      <a:pt x="972551" y="923567"/>
                    </a:lnTo>
                    <a:lnTo>
                      <a:pt x="1875708" y="940085"/>
                    </a:lnTo>
                    <a:lnTo>
                      <a:pt x="972456" y="952331"/>
                    </a:lnTo>
                    <a:lnTo>
                      <a:pt x="1599464" y="1602596"/>
                    </a:lnTo>
                    <a:lnTo>
                      <a:pt x="952141" y="972551"/>
                    </a:lnTo>
                    <a:lnTo>
                      <a:pt x="935623" y="1875708"/>
                    </a:lnTo>
                    <a:lnTo>
                      <a:pt x="923472" y="972456"/>
                    </a:lnTo>
                    <a:lnTo>
                      <a:pt x="273112" y="1599464"/>
                    </a:lnTo>
                    <a:lnTo>
                      <a:pt x="903157" y="952141"/>
                    </a:lnTo>
                    <a:lnTo>
                      <a:pt x="0" y="935623"/>
                    </a:lnTo>
                    <a:lnTo>
                      <a:pt x="903252" y="923472"/>
                    </a:lnTo>
                    <a:lnTo>
                      <a:pt x="276244" y="273112"/>
                    </a:lnTo>
                    <a:lnTo>
                      <a:pt x="923567" y="903157"/>
                    </a:lnTo>
                    <a:close/>
                  </a:path>
                </a:pathLst>
              </a:custGeom>
              <a:gradFill>
                <a:gsLst>
                  <a:gs pos="0">
                    <a:srgbClr val="E3E8FB">
                      <a:alpha val="35294"/>
                    </a:srgbClr>
                  </a:gs>
                  <a:gs pos="100000">
                    <a:srgbClr val="E3E8FB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" name="Google Shape;9;p1"/>
              <p:cNvSpPr/>
              <p:nvPr/>
            </p:nvSpPr>
            <p:spPr>
              <a:xfrm>
                <a:off x="6046636" y="3379636"/>
                <a:ext cx="94929" cy="94929"/>
              </a:xfrm>
              <a:custGeom>
                <a:avLst/>
                <a:gdLst/>
                <a:ahLst/>
                <a:cxnLst/>
                <a:rect l="l" t="t" r="r" b="b"/>
                <a:pathLst>
                  <a:path w="94929" h="94929" extrusionOk="0">
                    <a:moveTo>
                      <a:pt x="94929" y="47465"/>
                    </a:moveTo>
                    <a:cubicBezTo>
                      <a:pt x="94929" y="73679"/>
                      <a:pt x="73679" y="94929"/>
                      <a:pt x="47465" y="94929"/>
                    </a:cubicBezTo>
                    <a:cubicBezTo>
                      <a:pt x="21251" y="94929"/>
                      <a:pt x="0" y="73679"/>
                      <a:pt x="0" y="47465"/>
                    </a:cubicBezTo>
                    <a:cubicBezTo>
                      <a:pt x="0" y="21251"/>
                      <a:pt x="21251" y="0"/>
                      <a:pt x="47465" y="0"/>
                    </a:cubicBezTo>
                    <a:cubicBezTo>
                      <a:pt x="73679" y="0"/>
                      <a:pt x="94929" y="21251"/>
                      <a:pt x="94929" y="4746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" name="Google Shape;10;p1"/>
            <p:cNvGrpSpPr/>
            <p:nvPr/>
          </p:nvGrpSpPr>
          <p:grpSpPr>
            <a:xfrm>
              <a:off x="50307" y="-233576"/>
              <a:ext cx="1032685" cy="1032685"/>
              <a:chOff x="4937822" y="2270799"/>
              <a:chExt cx="2311809" cy="2311809"/>
            </a:xfrm>
          </p:grpSpPr>
          <p:sp>
            <p:nvSpPr>
              <p:cNvPr id="11" name="Google Shape;11;p1"/>
              <p:cNvSpPr/>
              <p:nvPr/>
            </p:nvSpPr>
            <p:spPr>
              <a:xfrm>
                <a:off x="4937822" y="2270799"/>
                <a:ext cx="2311809" cy="2311809"/>
              </a:xfrm>
              <a:custGeom>
                <a:avLst/>
                <a:gdLst/>
                <a:ahLst/>
                <a:cxnLst/>
                <a:rect l="l" t="t" r="r" b="b"/>
                <a:pathLst>
                  <a:path w="1875707" h="1875707" extrusionOk="0">
                    <a:moveTo>
                      <a:pt x="923567" y="903157"/>
                    </a:moveTo>
                    <a:lnTo>
                      <a:pt x="940085" y="0"/>
                    </a:lnTo>
                    <a:lnTo>
                      <a:pt x="952331" y="903252"/>
                    </a:lnTo>
                    <a:lnTo>
                      <a:pt x="1602596" y="276244"/>
                    </a:lnTo>
                    <a:lnTo>
                      <a:pt x="972551" y="923567"/>
                    </a:lnTo>
                    <a:lnTo>
                      <a:pt x="1875708" y="940085"/>
                    </a:lnTo>
                    <a:lnTo>
                      <a:pt x="972456" y="952331"/>
                    </a:lnTo>
                    <a:lnTo>
                      <a:pt x="1599464" y="1602596"/>
                    </a:lnTo>
                    <a:lnTo>
                      <a:pt x="952141" y="972551"/>
                    </a:lnTo>
                    <a:lnTo>
                      <a:pt x="935623" y="1875708"/>
                    </a:lnTo>
                    <a:lnTo>
                      <a:pt x="923472" y="972456"/>
                    </a:lnTo>
                    <a:lnTo>
                      <a:pt x="273112" y="1599464"/>
                    </a:lnTo>
                    <a:lnTo>
                      <a:pt x="903157" y="952141"/>
                    </a:lnTo>
                    <a:lnTo>
                      <a:pt x="0" y="935623"/>
                    </a:lnTo>
                    <a:lnTo>
                      <a:pt x="903252" y="923472"/>
                    </a:lnTo>
                    <a:lnTo>
                      <a:pt x="276244" y="273112"/>
                    </a:lnTo>
                    <a:lnTo>
                      <a:pt x="923567" y="903157"/>
                    </a:lnTo>
                    <a:close/>
                  </a:path>
                </a:pathLst>
              </a:custGeom>
              <a:gradFill>
                <a:gsLst>
                  <a:gs pos="0">
                    <a:srgbClr val="E569FF">
                      <a:alpha val="59215"/>
                    </a:srgbClr>
                  </a:gs>
                  <a:gs pos="100000">
                    <a:srgbClr val="E3E8FB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" name="Google Shape;12;p1"/>
              <p:cNvSpPr/>
              <p:nvPr/>
            </p:nvSpPr>
            <p:spPr>
              <a:xfrm>
                <a:off x="6046636" y="3379636"/>
                <a:ext cx="94929" cy="94929"/>
              </a:xfrm>
              <a:custGeom>
                <a:avLst/>
                <a:gdLst/>
                <a:ahLst/>
                <a:cxnLst/>
                <a:rect l="l" t="t" r="r" b="b"/>
                <a:pathLst>
                  <a:path w="94929" h="94929" extrusionOk="0">
                    <a:moveTo>
                      <a:pt x="94929" y="47465"/>
                    </a:moveTo>
                    <a:cubicBezTo>
                      <a:pt x="94929" y="73679"/>
                      <a:pt x="73679" y="94929"/>
                      <a:pt x="47465" y="94929"/>
                    </a:cubicBezTo>
                    <a:cubicBezTo>
                      <a:pt x="21251" y="94929"/>
                      <a:pt x="0" y="73679"/>
                      <a:pt x="0" y="47465"/>
                    </a:cubicBezTo>
                    <a:cubicBezTo>
                      <a:pt x="0" y="21251"/>
                      <a:pt x="21251" y="0"/>
                      <a:pt x="47465" y="0"/>
                    </a:cubicBezTo>
                    <a:cubicBezTo>
                      <a:pt x="73679" y="0"/>
                      <a:pt x="94929" y="21251"/>
                      <a:pt x="94929" y="47465"/>
                    </a:cubicBezTo>
                    <a:close/>
                  </a:path>
                </a:pathLst>
              </a:custGeom>
              <a:solidFill>
                <a:srgbClr val="E569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" name="Google Shape;13;p1"/>
            <p:cNvGrpSpPr/>
            <p:nvPr/>
          </p:nvGrpSpPr>
          <p:grpSpPr>
            <a:xfrm>
              <a:off x="7125382" y="371399"/>
              <a:ext cx="1032685" cy="1032685"/>
              <a:chOff x="4937822" y="2270799"/>
              <a:chExt cx="2311809" cy="2311809"/>
            </a:xfrm>
          </p:grpSpPr>
          <p:sp>
            <p:nvSpPr>
              <p:cNvPr id="14" name="Google Shape;14;p1"/>
              <p:cNvSpPr/>
              <p:nvPr/>
            </p:nvSpPr>
            <p:spPr>
              <a:xfrm>
                <a:off x="4937822" y="2270799"/>
                <a:ext cx="2311809" cy="2311809"/>
              </a:xfrm>
              <a:custGeom>
                <a:avLst/>
                <a:gdLst/>
                <a:ahLst/>
                <a:cxnLst/>
                <a:rect l="l" t="t" r="r" b="b"/>
                <a:pathLst>
                  <a:path w="1875707" h="1875707" extrusionOk="0">
                    <a:moveTo>
                      <a:pt x="923567" y="903157"/>
                    </a:moveTo>
                    <a:lnTo>
                      <a:pt x="940085" y="0"/>
                    </a:lnTo>
                    <a:lnTo>
                      <a:pt x="952331" y="903252"/>
                    </a:lnTo>
                    <a:lnTo>
                      <a:pt x="1602596" y="276244"/>
                    </a:lnTo>
                    <a:lnTo>
                      <a:pt x="972551" y="923567"/>
                    </a:lnTo>
                    <a:lnTo>
                      <a:pt x="1875708" y="940085"/>
                    </a:lnTo>
                    <a:lnTo>
                      <a:pt x="972456" y="952331"/>
                    </a:lnTo>
                    <a:lnTo>
                      <a:pt x="1599464" y="1602596"/>
                    </a:lnTo>
                    <a:lnTo>
                      <a:pt x="952141" y="972551"/>
                    </a:lnTo>
                    <a:lnTo>
                      <a:pt x="935623" y="1875708"/>
                    </a:lnTo>
                    <a:lnTo>
                      <a:pt x="923472" y="972456"/>
                    </a:lnTo>
                    <a:lnTo>
                      <a:pt x="273112" y="1599464"/>
                    </a:lnTo>
                    <a:lnTo>
                      <a:pt x="903157" y="952141"/>
                    </a:lnTo>
                    <a:lnTo>
                      <a:pt x="0" y="935623"/>
                    </a:lnTo>
                    <a:lnTo>
                      <a:pt x="903252" y="923472"/>
                    </a:lnTo>
                    <a:lnTo>
                      <a:pt x="276244" y="273112"/>
                    </a:lnTo>
                    <a:lnTo>
                      <a:pt x="923567" y="903157"/>
                    </a:lnTo>
                    <a:close/>
                  </a:path>
                </a:pathLst>
              </a:custGeom>
              <a:gradFill>
                <a:gsLst>
                  <a:gs pos="0">
                    <a:srgbClr val="E3E8FB">
                      <a:alpha val="35294"/>
                    </a:srgbClr>
                  </a:gs>
                  <a:gs pos="100000">
                    <a:srgbClr val="E3E8FB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15;p1"/>
              <p:cNvSpPr/>
              <p:nvPr/>
            </p:nvSpPr>
            <p:spPr>
              <a:xfrm>
                <a:off x="6046636" y="3379636"/>
                <a:ext cx="94929" cy="94929"/>
              </a:xfrm>
              <a:custGeom>
                <a:avLst/>
                <a:gdLst/>
                <a:ahLst/>
                <a:cxnLst/>
                <a:rect l="l" t="t" r="r" b="b"/>
                <a:pathLst>
                  <a:path w="94929" h="94929" extrusionOk="0">
                    <a:moveTo>
                      <a:pt x="94929" y="47465"/>
                    </a:moveTo>
                    <a:cubicBezTo>
                      <a:pt x="94929" y="73679"/>
                      <a:pt x="73679" y="94929"/>
                      <a:pt x="47465" y="94929"/>
                    </a:cubicBezTo>
                    <a:cubicBezTo>
                      <a:pt x="21251" y="94929"/>
                      <a:pt x="0" y="73679"/>
                      <a:pt x="0" y="47465"/>
                    </a:cubicBezTo>
                    <a:cubicBezTo>
                      <a:pt x="0" y="21251"/>
                      <a:pt x="21251" y="0"/>
                      <a:pt x="47465" y="0"/>
                    </a:cubicBezTo>
                    <a:cubicBezTo>
                      <a:pt x="73679" y="0"/>
                      <a:pt x="94929" y="21251"/>
                      <a:pt x="94929" y="4746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" name="Google Shape;16;p1"/>
            <p:cNvGrpSpPr/>
            <p:nvPr/>
          </p:nvGrpSpPr>
          <p:grpSpPr>
            <a:xfrm>
              <a:off x="-118224" y="419163"/>
              <a:ext cx="803354" cy="803354"/>
              <a:chOff x="4937822" y="2270799"/>
              <a:chExt cx="2311809" cy="2311809"/>
            </a:xfrm>
          </p:grpSpPr>
          <p:sp>
            <p:nvSpPr>
              <p:cNvPr id="17" name="Google Shape;17;p1"/>
              <p:cNvSpPr/>
              <p:nvPr/>
            </p:nvSpPr>
            <p:spPr>
              <a:xfrm>
                <a:off x="4937822" y="2270799"/>
                <a:ext cx="2311809" cy="2311809"/>
              </a:xfrm>
              <a:custGeom>
                <a:avLst/>
                <a:gdLst/>
                <a:ahLst/>
                <a:cxnLst/>
                <a:rect l="l" t="t" r="r" b="b"/>
                <a:pathLst>
                  <a:path w="1875707" h="1875707" extrusionOk="0">
                    <a:moveTo>
                      <a:pt x="923567" y="903157"/>
                    </a:moveTo>
                    <a:lnTo>
                      <a:pt x="940085" y="0"/>
                    </a:lnTo>
                    <a:lnTo>
                      <a:pt x="952331" y="903252"/>
                    </a:lnTo>
                    <a:lnTo>
                      <a:pt x="1602596" y="276244"/>
                    </a:lnTo>
                    <a:lnTo>
                      <a:pt x="972551" y="923567"/>
                    </a:lnTo>
                    <a:lnTo>
                      <a:pt x="1875708" y="940085"/>
                    </a:lnTo>
                    <a:lnTo>
                      <a:pt x="972456" y="952331"/>
                    </a:lnTo>
                    <a:lnTo>
                      <a:pt x="1599464" y="1602596"/>
                    </a:lnTo>
                    <a:lnTo>
                      <a:pt x="952141" y="972551"/>
                    </a:lnTo>
                    <a:lnTo>
                      <a:pt x="935623" y="1875708"/>
                    </a:lnTo>
                    <a:lnTo>
                      <a:pt x="923472" y="972456"/>
                    </a:lnTo>
                    <a:lnTo>
                      <a:pt x="273112" y="1599464"/>
                    </a:lnTo>
                    <a:lnTo>
                      <a:pt x="903157" y="952141"/>
                    </a:lnTo>
                    <a:lnTo>
                      <a:pt x="0" y="935623"/>
                    </a:lnTo>
                    <a:lnTo>
                      <a:pt x="903252" y="923472"/>
                    </a:lnTo>
                    <a:lnTo>
                      <a:pt x="276244" y="273112"/>
                    </a:lnTo>
                    <a:lnTo>
                      <a:pt x="923567" y="903157"/>
                    </a:lnTo>
                    <a:close/>
                  </a:path>
                </a:pathLst>
              </a:custGeom>
              <a:gradFill>
                <a:gsLst>
                  <a:gs pos="0">
                    <a:srgbClr val="E569FF">
                      <a:alpha val="59215"/>
                    </a:srgbClr>
                  </a:gs>
                  <a:gs pos="100000">
                    <a:srgbClr val="E3E8FB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18;p1"/>
              <p:cNvSpPr/>
              <p:nvPr/>
            </p:nvSpPr>
            <p:spPr>
              <a:xfrm>
                <a:off x="6046636" y="3379636"/>
                <a:ext cx="94929" cy="94929"/>
              </a:xfrm>
              <a:custGeom>
                <a:avLst/>
                <a:gdLst/>
                <a:ahLst/>
                <a:cxnLst/>
                <a:rect l="l" t="t" r="r" b="b"/>
                <a:pathLst>
                  <a:path w="94929" h="94929" extrusionOk="0">
                    <a:moveTo>
                      <a:pt x="94929" y="47465"/>
                    </a:moveTo>
                    <a:cubicBezTo>
                      <a:pt x="94929" y="73679"/>
                      <a:pt x="73679" y="94929"/>
                      <a:pt x="47465" y="94929"/>
                    </a:cubicBezTo>
                    <a:cubicBezTo>
                      <a:pt x="21251" y="94929"/>
                      <a:pt x="0" y="73679"/>
                      <a:pt x="0" y="47465"/>
                    </a:cubicBezTo>
                    <a:cubicBezTo>
                      <a:pt x="0" y="21251"/>
                      <a:pt x="21251" y="0"/>
                      <a:pt x="47465" y="0"/>
                    </a:cubicBezTo>
                    <a:cubicBezTo>
                      <a:pt x="73679" y="0"/>
                      <a:pt x="94929" y="21251"/>
                      <a:pt x="94929" y="47465"/>
                    </a:cubicBezTo>
                    <a:close/>
                  </a:path>
                </a:pathLst>
              </a:custGeom>
              <a:solidFill>
                <a:srgbClr val="E569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" name="Google Shape;19;p1"/>
            <p:cNvGrpSpPr/>
            <p:nvPr/>
          </p:nvGrpSpPr>
          <p:grpSpPr>
            <a:xfrm>
              <a:off x="2717107" y="1008374"/>
              <a:ext cx="1032685" cy="1032685"/>
              <a:chOff x="4937822" y="2270799"/>
              <a:chExt cx="2311809" cy="2311809"/>
            </a:xfrm>
          </p:grpSpPr>
          <p:sp>
            <p:nvSpPr>
              <p:cNvPr id="20" name="Google Shape;20;p1"/>
              <p:cNvSpPr/>
              <p:nvPr/>
            </p:nvSpPr>
            <p:spPr>
              <a:xfrm>
                <a:off x="4937822" y="2270799"/>
                <a:ext cx="2311809" cy="2311809"/>
              </a:xfrm>
              <a:custGeom>
                <a:avLst/>
                <a:gdLst/>
                <a:ahLst/>
                <a:cxnLst/>
                <a:rect l="l" t="t" r="r" b="b"/>
                <a:pathLst>
                  <a:path w="1875707" h="1875707" extrusionOk="0">
                    <a:moveTo>
                      <a:pt x="923567" y="903157"/>
                    </a:moveTo>
                    <a:lnTo>
                      <a:pt x="940085" y="0"/>
                    </a:lnTo>
                    <a:lnTo>
                      <a:pt x="952331" y="903252"/>
                    </a:lnTo>
                    <a:lnTo>
                      <a:pt x="1602596" y="276244"/>
                    </a:lnTo>
                    <a:lnTo>
                      <a:pt x="972551" y="923567"/>
                    </a:lnTo>
                    <a:lnTo>
                      <a:pt x="1875708" y="940085"/>
                    </a:lnTo>
                    <a:lnTo>
                      <a:pt x="972456" y="952331"/>
                    </a:lnTo>
                    <a:lnTo>
                      <a:pt x="1599464" y="1602596"/>
                    </a:lnTo>
                    <a:lnTo>
                      <a:pt x="952141" y="972551"/>
                    </a:lnTo>
                    <a:lnTo>
                      <a:pt x="935623" y="1875708"/>
                    </a:lnTo>
                    <a:lnTo>
                      <a:pt x="923472" y="972456"/>
                    </a:lnTo>
                    <a:lnTo>
                      <a:pt x="273112" y="1599464"/>
                    </a:lnTo>
                    <a:lnTo>
                      <a:pt x="903157" y="952141"/>
                    </a:lnTo>
                    <a:lnTo>
                      <a:pt x="0" y="935623"/>
                    </a:lnTo>
                    <a:lnTo>
                      <a:pt x="903252" y="923472"/>
                    </a:lnTo>
                    <a:lnTo>
                      <a:pt x="276244" y="273112"/>
                    </a:lnTo>
                    <a:lnTo>
                      <a:pt x="923567" y="903157"/>
                    </a:lnTo>
                    <a:close/>
                  </a:path>
                </a:pathLst>
              </a:custGeom>
              <a:gradFill>
                <a:gsLst>
                  <a:gs pos="0">
                    <a:srgbClr val="E569FF">
                      <a:alpha val="59215"/>
                    </a:srgbClr>
                  </a:gs>
                  <a:gs pos="100000">
                    <a:srgbClr val="E3E8FB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21;p1"/>
              <p:cNvSpPr/>
              <p:nvPr/>
            </p:nvSpPr>
            <p:spPr>
              <a:xfrm>
                <a:off x="6046636" y="3379636"/>
                <a:ext cx="94929" cy="94929"/>
              </a:xfrm>
              <a:custGeom>
                <a:avLst/>
                <a:gdLst/>
                <a:ahLst/>
                <a:cxnLst/>
                <a:rect l="l" t="t" r="r" b="b"/>
                <a:pathLst>
                  <a:path w="94929" h="94929" extrusionOk="0">
                    <a:moveTo>
                      <a:pt x="94929" y="47465"/>
                    </a:moveTo>
                    <a:cubicBezTo>
                      <a:pt x="94929" y="73679"/>
                      <a:pt x="73679" y="94929"/>
                      <a:pt x="47465" y="94929"/>
                    </a:cubicBezTo>
                    <a:cubicBezTo>
                      <a:pt x="21251" y="94929"/>
                      <a:pt x="0" y="73679"/>
                      <a:pt x="0" y="47465"/>
                    </a:cubicBezTo>
                    <a:cubicBezTo>
                      <a:pt x="0" y="21251"/>
                      <a:pt x="21251" y="0"/>
                      <a:pt x="47465" y="0"/>
                    </a:cubicBezTo>
                    <a:cubicBezTo>
                      <a:pt x="73679" y="0"/>
                      <a:pt x="94929" y="21251"/>
                      <a:pt x="94929" y="47465"/>
                    </a:cubicBezTo>
                    <a:close/>
                  </a:path>
                </a:pathLst>
              </a:custGeom>
              <a:solidFill>
                <a:srgbClr val="E569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" name="Google Shape;22;p1"/>
            <p:cNvGrpSpPr/>
            <p:nvPr/>
          </p:nvGrpSpPr>
          <p:grpSpPr>
            <a:xfrm>
              <a:off x="6613501" y="128288"/>
              <a:ext cx="803354" cy="803354"/>
              <a:chOff x="4937822" y="2270799"/>
              <a:chExt cx="2311809" cy="2311809"/>
            </a:xfrm>
          </p:grpSpPr>
          <p:sp>
            <p:nvSpPr>
              <p:cNvPr id="23" name="Google Shape;23;p1"/>
              <p:cNvSpPr/>
              <p:nvPr/>
            </p:nvSpPr>
            <p:spPr>
              <a:xfrm>
                <a:off x="4937822" y="2270799"/>
                <a:ext cx="2311809" cy="2311809"/>
              </a:xfrm>
              <a:custGeom>
                <a:avLst/>
                <a:gdLst/>
                <a:ahLst/>
                <a:cxnLst/>
                <a:rect l="l" t="t" r="r" b="b"/>
                <a:pathLst>
                  <a:path w="1875707" h="1875707" extrusionOk="0">
                    <a:moveTo>
                      <a:pt x="923567" y="903157"/>
                    </a:moveTo>
                    <a:lnTo>
                      <a:pt x="940085" y="0"/>
                    </a:lnTo>
                    <a:lnTo>
                      <a:pt x="952331" y="903252"/>
                    </a:lnTo>
                    <a:lnTo>
                      <a:pt x="1602596" y="276244"/>
                    </a:lnTo>
                    <a:lnTo>
                      <a:pt x="972551" y="923567"/>
                    </a:lnTo>
                    <a:lnTo>
                      <a:pt x="1875708" y="940085"/>
                    </a:lnTo>
                    <a:lnTo>
                      <a:pt x="972456" y="952331"/>
                    </a:lnTo>
                    <a:lnTo>
                      <a:pt x="1599464" y="1602596"/>
                    </a:lnTo>
                    <a:lnTo>
                      <a:pt x="952141" y="972551"/>
                    </a:lnTo>
                    <a:lnTo>
                      <a:pt x="935623" y="1875708"/>
                    </a:lnTo>
                    <a:lnTo>
                      <a:pt x="923472" y="972456"/>
                    </a:lnTo>
                    <a:lnTo>
                      <a:pt x="273112" y="1599464"/>
                    </a:lnTo>
                    <a:lnTo>
                      <a:pt x="903157" y="952141"/>
                    </a:lnTo>
                    <a:lnTo>
                      <a:pt x="0" y="935623"/>
                    </a:lnTo>
                    <a:lnTo>
                      <a:pt x="903252" y="923472"/>
                    </a:lnTo>
                    <a:lnTo>
                      <a:pt x="276244" y="273112"/>
                    </a:lnTo>
                    <a:lnTo>
                      <a:pt x="923567" y="903157"/>
                    </a:lnTo>
                    <a:close/>
                  </a:path>
                </a:pathLst>
              </a:custGeom>
              <a:gradFill>
                <a:gsLst>
                  <a:gs pos="0">
                    <a:srgbClr val="E569FF">
                      <a:alpha val="59215"/>
                    </a:srgbClr>
                  </a:gs>
                  <a:gs pos="100000">
                    <a:srgbClr val="E3E8FB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Google Shape;24;p1"/>
              <p:cNvSpPr/>
              <p:nvPr/>
            </p:nvSpPr>
            <p:spPr>
              <a:xfrm>
                <a:off x="6046636" y="3379636"/>
                <a:ext cx="94929" cy="94929"/>
              </a:xfrm>
              <a:custGeom>
                <a:avLst/>
                <a:gdLst/>
                <a:ahLst/>
                <a:cxnLst/>
                <a:rect l="l" t="t" r="r" b="b"/>
                <a:pathLst>
                  <a:path w="94929" h="94929" extrusionOk="0">
                    <a:moveTo>
                      <a:pt x="94929" y="47465"/>
                    </a:moveTo>
                    <a:cubicBezTo>
                      <a:pt x="94929" y="73679"/>
                      <a:pt x="73679" y="94929"/>
                      <a:pt x="47465" y="94929"/>
                    </a:cubicBezTo>
                    <a:cubicBezTo>
                      <a:pt x="21251" y="94929"/>
                      <a:pt x="0" y="73679"/>
                      <a:pt x="0" y="47465"/>
                    </a:cubicBezTo>
                    <a:cubicBezTo>
                      <a:pt x="0" y="21251"/>
                      <a:pt x="21251" y="0"/>
                      <a:pt x="47465" y="0"/>
                    </a:cubicBezTo>
                    <a:cubicBezTo>
                      <a:pt x="73679" y="0"/>
                      <a:pt x="94929" y="21251"/>
                      <a:pt x="94929" y="47465"/>
                    </a:cubicBezTo>
                    <a:close/>
                  </a:path>
                </a:pathLst>
              </a:custGeom>
              <a:solidFill>
                <a:srgbClr val="E569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" name="Google Shape;25;p1"/>
            <p:cNvGrpSpPr/>
            <p:nvPr/>
          </p:nvGrpSpPr>
          <p:grpSpPr>
            <a:xfrm>
              <a:off x="3610901" y="-101034"/>
              <a:ext cx="733075" cy="733075"/>
              <a:chOff x="4937822" y="2270799"/>
              <a:chExt cx="2311809" cy="2311809"/>
            </a:xfrm>
          </p:grpSpPr>
          <p:sp>
            <p:nvSpPr>
              <p:cNvPr id="26" name="Google Shape;26;p1"/>
              <p:cNvSpPr/>
              <p:nvPr/>
            </p:nvSpPr>
            <p:spPr>
              <a:xfrm>
                <a:off x="4937822" y="2270799"/>
                <a:ext cx="2311809" cy="2311809"/>
              </a:xfrm>
              <a:custGeom>
                <a:avLst/>
                <a:gdLst/>
                <a:ahLst/>
                <a:cxnLst/>
                <a:rect l="l" t="t" r="r" b="b"/>
                <a:pathLst>
                  <a:path w="1875707" h="1875707" extrusionOk="0">
                    <a:moveTo>
                      <a:pt x="923567" y="903157"/>
                    </a:moveTo>
                    <a:lnTo>
                      <a:pt x="940085" y="0"/>
                    </a:lnTo>
                    <a:lnTo>
                      <a:pt x="952331" y="903252"/>
                    </a:lnTo>
                    <a:lnTo>
                      <a:pt x="1602596" y="276244"/>
                    </a:lnTo>
                    <a:lnTo>
                      <a:pt x="972551" y="923567"/>
                    </a:lnTo>
                    <a:lnTo>
                      <a:pt x="1875708" y="940085"/>
                    </a:lnTo>
                    <a:lnTo>
                      <a:pt x="972456" y="952331"/>
                    </a:lnTo>
                    <a:lnTo>
                      <a:pt x="1599464" y="1602596"/>
                    </a:lnTo>
                    <a:lnTo>
                      <a:pt x="952141" y="972551"/>
                    </a:lnTo>
                    <a:lnTo>
                      <a:pt x="935623" y="1875708"/>
                    </a:lnTo>
                    <a:lnTo>
                      <a:pt x="923472" y="972456"/>
                    </a:lnTo>
                    <a:lnTo>
                      <a:pt x="273112" y="1599464"/>
                    </a:lnTo>
                    <a:lnTo>
                      <a:pt x="903157" y="952141"/>
                    </a:lnTo>
                    <a:lnTo>
                      <a:pt x="0" y="935623"/>
                    </a:lnTo>
                    <a:lnTo>
                      <a:pt x="903252" y="923472"/>
                    </a:lnTo>
                    <a:lnTo>
                      <a:pt x="276244" y="273112"/>
                    </a:lnTo>
                    <a:lnTo>
                      <a:pt x="923567" y="903157"/>
                    </a:lnTo>
                    <a:close/>
                  </a:path>
                </a:pathLst>
              </a:custGeom>
              <a:gradFill>
                <a:gsLst>
                  <a:gs pos="0">
                    <a:srgbClr val="E3E8FB">
                      <a:alpha val="35294"/>
                    </a:srgbClr>
                  </a:gs>
                  <a:gs pos="100000">
                    <a:srgbClr val="E3E8FB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" name="Google Shape;27;p1"/>
              <p:cNvSpPr/>
              <p:nvPr/>
            </p:nvSpPr>
            <p:spPr>
              <a:xfrm>
                <a:off x="6046636" y="3379636"/>
                <a:ext cx="94929" cy="94929"/>
              </a:xfrm>
              <a:custGeom>
                <a:avLst/>
                <a:gdLst/>
                <a:ahLst/>
                <a:cxnLst/>
                <a:rect l="l" t="t" r="r" b="b"/>
                <a:pathLst>
                  <a:path w="94929" h="94929" extrusionOk="0">
                    <a:moveTo>
                      <a:pt x="94929" y="47465"/>
                    </a:moveTo>
                    <a:cubicBezTo>
                      <a:pt x="94929" y="73679"/>
                      <a:pt x="73679" y="94929"/>
                      <a:pt x="47465" y="94929"/>
                    </a:cubicBezTo>
                    <a:cubicBezTo>
                      <a:pt x="21251" y="94929"/>
                      <a:pt x="0" y="73679"/>
                      <a:pt x="0" y="47465"/>
                    </a:cubicBezTo>
                    <a:cubicBezTo>
                      <a:pt x="0" y="21251"/>
                      <a:pt x="21251" y="0"/>
                      <a:pt x="47465" y="0"/>
                    </a:cubicBezTo>
                    <a:cubicBezTo>
                      <a:pt x="73679" y="0"/>
                      <a:pt x="94929" y="21251"/>
                      <a:pt x="94929" y="4746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" name="Google Shape;28;p1"/>
            <p:cNvGrpSpPr/>
            <p:nvPr/>
          </p:nvGrpSpPr>
          <p:grpSpPr>
            <a:xfrm>
              <a:off x="50301" y="1973988"/>
              <a:ext cx="803354" cy="803354"/>
              <a:chOff x="4937822" y="2270799"/>
              <a:chExt cx="2311809" cy="2311809"/>
            </a:xfrm>
          </p:grpSpPr>
          <p:sp>
            <p:nvSpPr>
              <p:cNvPr id="29" name="Google Shape;29;p1"/>
              <p:cNvSpPr/>
              <p:nvPr/>
            </p:nvSpPr>
            <p:spPr>
              <a:xfrm>
                <a:off x="4937822" y="2270799"/>
                <a:ext cx="2311809" cy="2311809"/>
              </a:xfrm>
              <a:custGeom>
                <a:avLst/>
                <a:gdLst/>
                <a:ahLst/>
                <a:cxnLst/>
                <a:rect l="l" t="t" r="r" b="b"/>
                <a:pathLst>
                  <a:path w="1875707" h="1875707" extrusionOk="0">
                    <a:moveTo>
                      <a:pt x="923567" y="903157"/>
                    </a:moveTo>
                    <a:lnTo>
                      <a:pt x="940085" y="0"/>
                    </a:lnTo>
                    <a:lnTo>
                      <a:pt x="952331" y="903252"/>
                    </a:lnTo>
                    <a:lnTo>
                      <a:pt x="1602596" y="276244"/>
                    </a:lnTo>
                    <a:lnTo>
                      <a:pt x="972551" y="923567"/>
                    </a:lnTo>
                    <a:lnTo>
                      <a:pt x="1875708" y="940085"/>
                    </a:lnTo>
                    <a:lnTo>
                      <a:pt x="972456" y="952331"/>
                    </a:lnTo>
                    <a:lnTo>
                      <a:pt x="1599464" y="1602596"/>
                    </a:lnTo>
                    <a:lnTo>
                      <a:pt x="952141" y="972551"/>
                    </a:lnTo>
                    <a:lnTo>
                      <a:pt x="935623" y="1875708"/>
                    </a:lnTo>
                    <a:lnTo>
                      <a:pt x="923472" y="972456"/>
                    </a:lnTo>
                    <a:lnTo>
                      <a:pt x="273112" y="1599464"/>
                    </a:lnTo>
                    <a:lnTo>
                      <a:pt x="903157" y="952141"/>
                    </a:lnTo>
                    <a:lnTo>
                      <a:pt x="0" y="935623"/>
                    </a:lnTo>
                    <a:lnTo>
                      <a:pt x="903252" y="923472"/>
                    </a:lnTo>
                    <a:lnTo>
                      <a:pt x="276244" y="273112"/>
                    </a:lnTo>
                    <a:lnTo>
                      <a:pt x="923567" y="903157"/>
                    </a:lnTo>
                    <a:close/>
                  </a:path>
                </a:pathLst>
              </a:custGeom>
              <a:gradFill>
                <a:gsLst>
                  <a:gs pos="0">
                    <a:srgbClr val="E569FF">
                      <a:alpha val="59215"/>
                    </a:srgbClr>
                  </a:gs>
                  <a:gs pos="100000">
                    <a:srgbClr val="E3E8FB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" name="Google Shape;30;p1"/>
              <p:cNvSpPr/>
              <p:nvPr/>
            </p:nvSpPr>
            <p:spPr>
              <a:xfrm>
                <a:off x="6046636" y="3379636"/>
                <a:ext cx="94929" cy="94929"/>
              </a:xfrm>
              <a:custGeom>
                <a:avLst/>
                <a:gdLst/>
                <a:ahLst/>
                <a:cxnLst/>
                <a:rect l="l" t="t" r="r" b="b"/>
                <a:pathLst>
                  <a:path w="94929" h="94929" extrusionOk="0">
                    <a:moveTo>
                      <a:pt x="94929" y="47465"/>
                    </a:moveTo>
                    <a:cubicBezTo>
                      <a:pt x="94929" y="73679"/>
                      <a:pt x="73679" y="94929"/>
                      <a:pt x="47465" y="94929"/>
                    </a:cubicBezTo>
                    <a:cubicBezTo>
                      <a:pt x="21251" y="94929"/>
                      <a:pt x="0" y="73679"/>
                      <a:pt x="0" y="47465"/>
                    </a:cubicBezTo>
                    <a:cubicBezTo>
                      <a:pt x="0" y="21251"/>
                      <a:pt x="21251" y="0"/>
                      <a:pt x="47465" y="0"/>
                    </a:cubicBezTo>
                    <a:cubicBezTo>
                      <a:pt x="73679" y="0"/>
                      <a:pt x="94929" y="21251"/>
                      <a:pt x="94929" y="47465"/>
                    </a:cubicBezTo>
                    <a:close/>
                  </a:path>
                </a:pathLst>
              </a:custGeom>
              <a:solidFill>
                <a:srgbClr val="E569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1" name="Google Shape;31;p1"/>
            <p:cNvSpPr/>
            <p:nvPr/>
          </p:nvSpPr>
          <p:spPr>
            <a:xfrm>
              <a:off x="4911450" y="7543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1"/>
            <p:cNvSpPr/>
            <p:nvPr/>
          </p:nvSpPr>
          <p:spPr>
            <a:xfrm>
              <a:off x="5368650" y="5257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1"/>
            <p:cNvSpPr/>
            <p:nvPr/>
          </p:nvSpPr>
          <p:spPr>
            <a:xfrm>
              <a:off x="5521050" y="11353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1"/>
            <p:cNvSpPr/>
            <p:nvPr/>
          </p:nvSpPr>
          <p:spPr>
            <a:xfrm>
              <a:off x="6130650" y="10591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1"/>
            <p:cNvSpPr/>
            <p:nvPr/>
          </p:nvSpPr>
          <p:spPr>
            <a:xfrm>
              <a:off x="5825850" y="14401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1"/>
            <p:cNvSpPr/>
            <p:nvPr/>
          </p:nvSpPr>
          <p:spPr>
            <a:xfrm>
              <a:off x="4682850" y="13639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1"/>
            <p:cNvSpPr/>
            <p:nvPr/>
          </p:nvSpPr>
          <p:spPr>
            <a:xfrm>
              <a:off x="4835250" y="2209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1"/>
            <p:cNvSpPr/>
            <p:nvPr/>
          </p:nvSpPr>
          <p:spPr>
            <a:xfrm>
              <a:off x="3844650" y="9067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1"/>
            <p:cNvSpPr/>
            <p:nvPr/>
          </p:nvSpPr>
          <p:spPr>
            <a:xfrm>
              <a:off x="3692250" y="9829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1"/>
            <p:cNvSpPr/>
            <p:nvPr/>
          </p:nvSpPr>
          <p:spPr>
            <a:xfrm>
              <a:off x="4378050" y="9829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1"/>
            <p:cNvSpPr/>
            <p:nvPr/>
          </p:nvSpPr>
          <p:spPr>
            <a:xfrm>
              <a:off x="3235050" y="5257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1"/>
            <p:cNvSpPr/>
            <p:nvPr/>
          </p:nvSpPr>
          <p:spPr>
            <a:xfrm>
              <a:off x="2701650" y="8305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1"/>
            <p:cNvSpPr/>
            <p:nvPr/>
          </p:nvSpPr>
          <p:spPr>
            <a:xfrm>
              <a:off x="1939650" y="11353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1"/>
            <p:cNvSpPr/>
            <p:nvPr/>
          </p:nvSpPr>
          <p:spPr>
            <a:xfrm>
              <a:off x="2244450" y="12877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1"/>
            <p:cNvSpPr/>
            <p:nvPr/>
          </p:nvSpPr>
          <p:spPr>
            <a:xfrm>
              <a:off x="2168250" y="14401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1"/>
            <p:cNvSpPr/>
            <p:nvPr/>
          </p:nvSpPr>
          <p:spPr>
            <a:xfrm>
              <a:off x="1177650" y="5257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1"/>
            <p:cNvSpPr/>
            <p:nvPr/>
          </p:nvSpPr>
          <p:spPr>
            <a:xfrm>
              <a:off x="1482450" y="7543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1"/>
            <p:cNvSpPr/>
            <p:nvPr/>
          </p:nvSpPr>
          <p:spPr>
            <a:xfrm>
              <a:off x="1025250" y="9829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1"/>
            <p:cNvSpPr/>
            <p:nvPr/>
          </p:nvSpPr>
          <p:spPr>
            <a:xfrm>
              <a:off x="1101450" y="10591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1"/>
            <p:cNvSpPr/>
            <p:nvPr/>
          </p:nvSpPr>
          <p:spPr>
            <a:xfrm>
              <a:off x="1253850" y="18211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1"/>
            <p:cNvSpPr/>
            <p:nvPr/>
          </p:nvSpPr>
          <p:spPr>
            <a:xfrm>
              <a:off x="415650" y="15163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1"/>
            <p:cNvSpPr/>
            <p:nvPr/>
          </p:nvSpPr>
          <p:spPr>
            <a:xfrm>
              <a:off x="4225650" y="16687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1"/>
            <p:cNvSpPr/>
            <p:nvPr/>
          </p:nvSpPr>
          <p:spPr>
            <a:xfrm>
              <a:off x="5978250" y="15163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1"/>
            <p:cNvSpPr/>
            <p:nvPr/>
          </p:nvSpPr>
          <p:spPr>
            <a:xfrm>
              <a:off x="6587850" y="15163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1"/>
            <p:cNvSpPr/>
            <p:nvPr/>
          </p:nvSpPr>
          <p:spPr>
            <a:xfrm>
              <a:off x="6587850" y="7543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1"/>
            <p:cNvSpPr/>
            <p:nvPr/>
          </p:nvSpPr>
          <p:spPr>
            <a:xfrm>
              <a:off x="5978250" y="2971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1"/>
            <p:cNvSpPr/>
            <p:nvPr/>
          </p:nvSpPr>
          <p:spPr>
            <a:xfrm>
              <a:off x="5902050" y="3733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1"/>
            <p:cNvSpPr/>
            <p:nvPr/>
          </p:nvSpPr>
          <p:spPr>
            <a:xfrm>
              <a:off x="7426050" y="5257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1"/>
            <p:cNvSpPr/>
            <p:nvPr/>
          </p:nvSpPr>
          <p:spPr>
            <a:xfrm>
              <a:off x="7578450" y="685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1"/>
            <p:cNvSpPr/>
            <p:nvPr/>
          </p:nvSpPr>
          <p:spPr>
            <a:xfrm>
              <a:off x="7730850" y="13639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1"/>
            <p:cNvSpPr/>
            <p:nvPr/>
          </p:nvSpPr>
          <p:spPr>
            <a:xfrm>
              <a:off x="7045050" y="11353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1"/>
            <p:cNvSpPr/>
            <p:nvPr/>
          </p:nvSpPr>
          <p:spPr>
            <a:xfrm>
              <a:off x="8264250" y="12877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1"/>
            <p:cNvSpPr/>
            <p:nvPr/>
          </p:nvSpPr>
          <p:spPr>
            <a:xfrm>
              <a:off x="8416650" y="14401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1"/>
            <p:cNvSpPr/>
            <p:nvPr/>
          </p:nvSpPr>
          <p:spPr>
            <a:xfrm>
              <a:off x="8569050" y="18211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1"/>
            <p:cNvSpPr/>
            <p:nvPr/>
          </p:nvSpPr>
          <p:spPr>
            <a:xfrm>
              <a:off x="8873850" y="11353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1"/>
            <p:cNvSpPr/>
            <p:nvPr/>
          </p:nvSpPr>
          <p:spPr>
            <a:xfrm>
              <a:off x="8645250" y="6781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1"/>
            <p:cNvSpPr/>
            <p:nvPr/>
          </p:nvSpPr>
          <p:spPr>
            <a:xfrm>
              <a:off x="8416650" y="8305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1"/>
            <p:cNvSpPr/>
            <p:nvPr/>
          </p:nvSpPr>
          <p:spPr>
            <a:xfrm>
              <a:off x="8111850" y="3733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1"/>
            <p:cNvSpPr/>
            <p:nvPr/>
          </p:nvSpPr>
          <p:spPr>
            <a:xfrm>
              <a:off x="8188050" y="2209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1"/>
            <p:cNvSpPr/>
            <p:nvPr/>
          </p:nvSpPr>
          <p:spPr>
            <a:xfrm>
              <a:off x="8721450" y="2971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1"/>
            <p:cNvSpPr/>
            <p:nvPr/>
          </p:nvSpPr>
          <p:spPr>
            <a:xfrm>
              <a:off x="9102450" y="3733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"/>
            <p:cNvSpPr/>
            <p:nvPr/>
          </p:nvSpPr>
          <p:spPr>
            <a:xfrm>
              <a:off x="8035650" y="754325"/>
              <a:ext cx="18900" cy="18900"/>
            </a:xfrm>
            <a:prstGeom prst="ellipse">
              <a:avLst/>
            </a:prstGeom>
            <a:solidFill>
              <a:srgbClr val="FFFFFF">
                <a:alpha val="55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"/>
            <p:cNvSpPr/>
            <p:nvPr/>
          </p:nvSpPr>
          <p:spPr>
            <a:xfrm>
              <a:off x="6968850" y="10591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"/>
            <p:cNvSpPr/>
            <p:nvPr/>
          </p:nvSpPr>
          <p:spPr>
            <a:xfrm>
              <a:off x="6359250" y="12877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"/>
            <p:cNvSpPr/>
            <p:nvPr/>
          </p:nvSpPr>
          <p:spPr>
            <a:xfrm>
              <a:off x="6359250" y="4495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"/>
            <p:cNvSpPr/>
            <p:nvPr/>
          </p:nvSpPr>
          <p:spPr>
            <a:xfrm>
              <a:off x="6054450" y="6781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1"/>
            <p:cNvSpPr/>
            <p:nvPr/>
          </p:nvSpPr>
          <p:spPr>
            <a:xfrm>
              <a:off x="5292450" y="8305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1"/>
            <p:cNvSpPr/>
            <p:nvPr/>
          </p:nvSpPr>
          <p:spPr>
            <a:xfrm>
              <a:off x="4835250" y="12877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"/>
            <p:cNvSpPr/>
            <p:nvPr/>
          </p:nvSpPr>
          <p:spPr>
            <a:xfrm>
              <a:off x="4987650" y="4495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1"/>
            <p:cNvSpPr/>
            <p:nvPr/>
          </p:nvSpPr>
          <p:spPr>
            <a:xfrm>
              <a:off x="4301850" y="6019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1"/>
            <p:cNvSpPr/>
            <p:nvPr/>
          </p:nvSpPr>
          <p:spPr>
            <a:xfrm>
              <a:off x="4682850" y="1447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1"/>
            <p:cNvSpPr/>
            <p:nvPr/>
          </p:nvSpPr>
          <p:spPr>
            <a:xfrm>
              <a:off x="2701650" y="2971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1"/>
            <p:cNvSpPr/>
            <p:nvPr/>
          </p:nvSpPr>
          <p:spPr>
            <a:xfrm>
              <a:off x="2854050" y="9067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1"/>
            <p:cNvSpPr/>
            <p:nvPr/>
          </p:nvSpPr>
          <p:spPr>
            <a:xfrm>
              <a:off x="3311250" y="12115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1"/>
            <p:cNvSpPr/>
            <p:nvPr/>
          </p:nvSpPr>
          <p:spPr>
            <a:xfrm>
              <a:off x="3387450" y="1447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1"/>
            <p:cNvSpPr/>
            <p:nvPr/>
          </p:nvSpPr>
          <p:spPr>
            <a:xfrm>
              <a:off x="1863450" y="2209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1"/>
            <p:cNvSpPr/>
            <p:nvPr/>
          </p:nvSpPr>
          <p:spPr>
            <a:xfrm>
              <a:off x="2092050" y="9829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1"/>
            <p:cNvSpPr/>
            <p:nvPr/>
          </p:nvSpPr>
          <p:spPr>
            <a:xfrm>
              <a:off x="2549250" y="17449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1"/>
            <p:cNvSpPr/>
            <p:nvPr/>
          </p:nvSpPr>
          <p:spPr>
            <a:xfrm>
              <a:off x="1634850" y="14401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1"/>
            <p:cNvSpPr/>
            <p:nvPr/>
          </p:nvSpPr>
          <p:spPr>
            <a:xfrm>
              <a:off x="949050" y="11353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"/>
            <p:cNvSpPr/>
            <p:nvPr/>
          </p:nvSpPr>
          <p:spPr>
            <a:xfrm>
              <a:off x="720450" y="6019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"/>
            <p:cNvSpPr/>
            <p:nvPr/>
          </p:nvSpPr>
          <p:spPr>
            <a:xfrm>
              <a:off x="491850" y="12877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"/>
            <p:cNvSpPr/>
            <p:nvPr/>
          </p:nvSpPr>
          <p:spPr>
            <a:xfrm>
              <a:off x="796650" y="15925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"/>
            <p:cNvSpPr/>
            <p:nvPr/>
          </p:nvSpPr>
          <p:spPr>
            <a:xfrm>
              <a:off x="110850" y="15925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95;p1"/>
          <p:cNvSpPr/>
          <p:nvPr/>
        </p:nvSpPr>
        <p:spPr>
          <a:xfrm>
            <a:off x="-25" y="3000500"/>
            <a:ext cx="9144047" cy="2139958"/>
          </a:xfrm>
          <a:custGeom>
            <a:avLst/>
            <a:gdLst/>
            <a:ahLst/>
            <a:cxnLst/>
            <a:rect l="l" t="t" r="r" b="b"/>
            <a:pathLst>
              <a:path w="12192063" h="2641923" extrusionOk="0">
                <a:moveTo>
                  <a:pt x="12192063" y="451106"/>
                </a:moveTo>
                <a:lnTo>
                  <a:pt x="12192063" y="441541"/>
                </a:lnTo>
                <a:cubicBezTo>
                  <a:pt x="11982259" y="421143"/>
                  <a:pt x="11772456" y="403152"/>
                  <a:pt x="11562715" y="387568"/>
                </a:cubicBezTo>
                <a:cubicBezTo>
                  <a:pt x="11768709" y="376419"/>
                  <a:pt x="11977433" y="370232"/>
                  <a:pt x="12188888" y="369007"/>
                </a:cubicBezTo>
                <a:lnTo>
                  <a:pt x="12188888" y="359505"/>
                </a:lnTo>
                <a:cubicBezTo>
                  <a:pt x="11952097" y="360815"/>
                  <a:pt x="11718671" y="368395"/>
                  <a:pt x="11488610" y="382247"/>
                </a:cubicBezTo>
                <a:cubicBezTo>
                  <a:pt x="10787126" y="331949"/>
                  <a:pt x="10087610" y="308426"/>
                  <a:pt x="9390062" y="311678"/>
                </a:cubicBezTo>
                <a:cubicBezTo>
                  <a:pt x="10252075" y="193091"/>
                  <a:pt x="11189398" y="152675"/>
                  <a:pt x="12188698" y="191317"/>
                </a:cubicBezTo>
                <a:lnTo>
                  <a:pt x="12189079" y="181815"/>
                </a:lnTo>
                <a:cubicBezTo>
                  <a:pt x="11161840" y="141716"/>
                  <a:pt x="10200005" y="185426"/>
                  <a:pt x="9318117" y="311741"/>
                </a:cubicBezTo>
                <a:cubicBezTo>
                  <a:pt x="8591868" y="317062"/>
                  <a:pt x="7870317" y="351460"/>
                  <a:pt x="7157212" y="415061"/>
                </a:cubicBezTo>
                <a:cubicBezTo>
                  <a:pt x="6968617" y="431954"/>
                  <a:pt x="6780594" y="450810"/>
                  <a:pt x="6593142" y="471631"/>
                </a:cubicBezTo>
                <a:cubicBezTo>
                  <a:pt x="7049707" y="331118"/>
                  <a:pt x="7514971" y="220531"/>
                  <a:pt x="7986014" y="140576"/>
                </a:cubicBezTo>
                <a:lnTo>
                  <a:pt x="7984363" y="131200"/>
                </a:lnTo>
                <a:cubicBezTo>
                  <a:pt x="7497001" y="213886"/>
                  <a:pt x="7015798" y="329444"/>
                  <a:pt x="6544057" y="477079"/>
                </a:cubicBezTo>
                <a:cubicBezTo>
                  <a:pt x="6349321" y="499208"/>
                  <a:pt x="6155074" y="523492"/>
                  <a:pt x="5961317" y="549929"/>
                </a:cubicBezTo>
                <a:cubicBezTo>
                  <a:pt x="5671376" y="508499"/>
                  <a:pt x="5379276" y="473405"/>
                  <a:pt x="5085017" y="444645"/>
                </a:cubicBezTo>
                <a:cubicBezTo>
                  <a:pt x="5051870" y="441414"/>
                  <a:pt x="5018596" y="438310"/>
                  <a:pt x="4985449" y="435333"/>
                </a:cubicBezTo>
                <a:cubicBezTo>
                  <a:pt x="5201984" y="366199"/>
                  <a:pt x="5422945" y="305554"/>
                  <a:pt x="5648325" y="253398"/>
                </a:cubicBezTo>
                <a:cubicBezTo>
                  <a:pt x="6088126" y="215389"/>
                  <a:pt x="6489573" y="203290"/>
                  <a:pt x="6848475" y="216720"/>
                </a:cubicBezTo>
                <a:lnTo>
                  <a:pt x="6848857" y="207217"/>
                </a:lnTo>
                <a:cubicBezTo>
                  <a:pt x="6508115" y="194548"/>
                  <a:pt x="6128957" y="204937"/>
                  <a:pt x="5715127" y="238258"/>
                </a:cubicBezTo>
                <a:cubicBezTo>
                  <a:pt x="5883701" y="200798"/>
                  <a:pt x="6054363" y="168259"/>
                  <a:pt x="6227128" y="140639"/>
                </a:cubicBezTo>
                <a:lnTo>
                  <a:pt x="6225604" y="131263"/>
                </a:lnTo>
                <a:cubicBezTo>
                  <a:pt x="6030233" y="162431"/>
                  <a:pt x="5837384" y="199996"/>
                  <a:pt x="5647055" y="243959"/>
                </a:cubicBezTo>
                <a:cubicBezTo>
                  <a:pt x="5329047" y="271368"/>
                  <a:pt x="4991481" y="311952"/>
                  <a:pt x="4634357" y="365713"/>
                </a:cubicBezTo>
                <a:cubicBezTo>
                  <a:pt x="4575093" y="374582"/>
                  <a:pt x="4515466" y="383852"/>
                  <a:pt x="4455478" y="393523"/>
                </a:cubicBezTo>
                <a:cubicBezTo>
                  <a:pt x="4140517" y="372703"/>
                  <a:pt x="3823481" y="359062"/>
                  <a:pt x="3504375" y="352600"/>
                </a:cubicBezTo>
                <a:cubicBezTo>
                  <a:pt x="3837305" y="244197"/>
                  <a:pt x="4176059" y="154461"/>
                  <a:pt x="4519041" y="83816"/>
                </a:cubicBezTo>
                <a:lnTo>
                  <a:pt x="4517136" y="74567"/>
                </a:lnTo>
                <a:cubicBezTo>
                  <a:pt x="4164851" y="147083"/>
                  <a:pt x="3817042" y="239745"/>
                  <a:pt x="3475419" y="352094"/>
                </a:cubicBezTo>
                <a:cubicBezTo>
                  <a:pt x="3181033" y="346519"/>
                  <a:pt x="2885142" y="347047"/>
                  <a:pt x="2587752" y="353677"/>
                </a:cubicBezTo>
                <a:cubicBezTo>
                  <a:pt x="2806256" y="318646"/>
                  <a:pt x="3033586" y="285072"/>
                  <a:pt x="3267773" y="254918"/>
                </a:cubicBezTo>
                <a:lnTo>
                  <a:pt x="3266504" y="245543"/>
                </a:lnTo>
                <a:cubicBezTo>
                  <a:pt x="3007487" y="279117"/>
                  <a:pt x="2756789" y="316365"/>
                  <a:pt x="2517204" y="355451"/>
                </a:cubicBezTo>
                <a:cubicBezTo>
                  <a:pt x="2220405" y="363053"/>
                  <a:pt x="1922399" y="376693"/>
                  <a:pt x="1623187" y="396374"/>
                </a:cubicBezTo>
                <a:cubicBezTo>
                  <a:pt x="1883759" y="305486"/>
                  <a:pt x="2148891" y="228161"/>
                  <a:pt x="2417509" y="164711"/>
                </a:cubicBezTo>
                <a:cubicBezTo>
                  <a:pt x="2903665" y="51255"/>
                  <a:pt x="3361436" y="-436"/>
                  <a:pt x="3778314" y="11093"/>
                </a:cubicBezTo>
                <a:lnTo>
                  <a:pt x="3778314" y="1591"/>
                </a:lnTo>
                <a:cubicBezTo>
                  <a:pt x="3360928" y="-10002"/>
                  <a:pt x="2902014" y="41816"/>
                  <a:pt x="2415350" y="155526"/>
                </a:cubicBezTo>
                <a:cubicBezTo>
                  <a:pt x="2135054" y="221849"/>
                  <a:pt x="1858537" y="303157"/>
                  <a:pt x="1586992" y="399098"/>
                </a:cubicBezTo>
                <a:cubicBezTo>
                  <a:pt x="1060704" y="434488"/>
                  <a:pt x="531728" y="488714"/>
                  <a:pt x="64" y="561775"/>
                </a:cubicBezTo>
                <a:lnTo>
                  <a:pt x="64" y="571340"/>
                </a:lnTo>
                <a:cubicBezTo>
                  <a:pt x="520086" y="499757"/>
                  <a:pt x="1037927" y="446207"/>
                  <a:pt x="1553591" y="410690"/>
                </a:cubicBezTo>
                <a:cubicBezTo>
                  <a:pt x="1498810" y="430159"/>
                  <a:pt x="1443780" y="450262"/>
                  <a:pt x="1388491" y="470997"/>
                </a:cubicBezTo>
                <a:cubicBezTo>
                  <a:pt x="928922" y="501658"/>
                  <a:pt x="466111" y="546698"/>
                  <a:pt x="64" y="606118"/>
                </a:cubicBezTo>
                <a:lnTo>
                  <a:pt x="64" y="615684"/>
                </a:lnTo>
                <a:cubicBezTo>
                  <a:pt x="455316" y="557615"/>
                  <a:pt x="907796" y="513271"/>
                  <a:pt x="1357503" y="482653"/>
                </a:cubicBezTo>
                <a:cubicBezTo>
                  <a:pt x="1305687" y="502375"/>
                  <a:pt x="1253725" y="522647"/>
                  <a:pt x="1201611" y="543467"/>
                </a:cubicBezTo>
                <a:lnTo>
                  <a:pt x="1184783" y="550245"/>
                </a:lnTo>
                <a:cubicBezTo>
                  <a:pt x="794004" y="572206"/>
                  <a:pt x="399098" y="603542"/>
                  <a:pt x="64" y="644253"/>
                </a:cubicBezTo>
                <a:lnTo>
                  <a:pt x="64" y="653755"/>
                </a:lnTo>
                <a:cubicBezTo>
                  <a:pt x="389530" y="613889"/>
                  <a:pt x="775316" y="583102"/>
                  <a:pt x="1157415" y="561395"/>
                </a:cubicBezTo>
                <a:cubicBezTo>
                  <a:pt x="1093534" y="587325"/>
                  <a:pt x="1031602" y="613213"/>
                  <a:pt x="971614" y="639059"/>
                </a:cubicBezTo>
                <a:cubicBezTo>
                  <a:pt x="651701" y="648308"/>
                  <a:pt x="327851" y="662751"/>
                  <a:pt x="64" y="682389"/>
                </a:cubicBezTo>
                <a:lnTo>
                  <a:pt x="64" y="691891"/>
                </a:lnTo>
                <a:cubicBezTo>
                  <a:pt x="319723" y="672677"/>
                  <a:pt x="635718" y="658443"/>
                  <a:pt x="948055" y="649194"/>
                </a:cubicBezTo>
                <a:cubicBezTo>
                  <a:pt x="924433" y="659457"/>
                  <a:pt x="901148" y="669656"/>
                  <a:pt x="878205" y="679791"/>
                </a:cubicBezTo>
                <a:cubicBezTo>
                  <a:pt x="336614" y="805980"/>
                  <a:pt x="8636" y="902522"/>
                  <a:pt x="1905" y="904486"/>
                </a:cubicBezTo>
                <a:lnTo>
                  <a:pt x="4572" y="913608"/>
                </a:lnTo>
                <a:cubicBezTo>
                  <a:pt x="10922" y="911644"/>
                  <a:pt x="319723" y="820930"/>
                  <a:pt x="831787" y="700379"/>
                </a:cubicBezTo>
                <a:cubicBezTo>
                  <a:pt x="599631" y="804523"/>
                  <a:pt x="405067" y="901888"/>
                  <a:pt x="262446" y="977019"/>
                </a:cubicBezTo>
                <a:cubicBezTo>
                  <a:pt x="175154" y="972667"/>
                  <a:pt x="87694" y="968891"/>
                  <a:pt x="64" y="965680"/>
                </a:cubicBezTo>
                <a:lnTo>
                  <a:pt x="64" y="975182"/>
                </a:lnTo>
                <a:cubicBezTo>
                  <a:pt x="82190" y="978305"/>
                  <a:pt x="164168" y="981814"/>
                  <a:pt x="245999" y="985698"/>
                </a:cubicBezTo>
                <a:cubicBezTo>
                  <a:pt x="197612" y="1011353"/>
                  <a:pt x="155639" y="1034159"/>
                  <a:pt x="120650" y="1053480"/>
                </a:cubicBezTo>
                <a:cubicBezTo>
                  <a:pt x="80518" y="1051244"/>
                  <a:pt x="40301" y="1049128"/>
                  <a:pt x="0" y="1047145"/>
                </a:cubicBezTo>
                <a:lnTo>
                  <a:pt x="0" y="1056647"/>
                </a:lnTo>
                <a:cubicBezTo>
                  <a:pt x="35052" y="1058376"/>
                  <a:pt x="70041" y="1060195"/>
                  <a:pt x="104966" y="1062095"/>
                </a:cubicBezTo>
                <a:cubicBezTo>
                  <a:pt x="45593" y="1095099"/>
                  <a:pt x="9716" y="1116447"/>
                  <a:pt x="0" y="1122022"/>
                </a:cubicBezTo>
                <a:lnTo>
                  <a:pt x="0" y="1127596"/>
                </a:lnTo>
                <a:lnTo>
                  <a:pt x="2477" y="1131651"/>
                </a:lnTo>
                <a:cubicBezTo>
                  <a:pt x="3874" y="1130827"/>
                  <a:pt x="46228" y="1105488"/>
                  <a:pt x="123126" y="1063109"/>
                </a:cubicBezTo>
                <a:cubicBezTo>
                  <a:pt x="467254" y="1082195"/>
                  <a:pt x="808038" y="1109859"/>
                  <a:pt x="1145477" y="1146094"/>
                </a:cubicBezTo>
                <a:cubicBezTo>
                  <a:pt x="1051370" y="1172827"/>
                  <a:pt x="961943" y="1198609"/>
                  <a:pt x="877189" y="1223442"/>
                </a:cubicBezTo>
                <a:cubicBezTo>
                  <a:pt x="588772" y="1193035"/>
                  <a:pt x="296397" y="1168753"/>
                  <a:pt x="64" y="1150592"/>
                </a:cubicBezTo>
                <a:lnTo>
                  <a:pt x="64" y="1159967"/>
                </a:lnTo>
                <a:cubicBezTo>
                  <a:pt x="287930" y="1177749"/>
                  <a:pt x="572114" y="1201270"/>
                  <a:pt x="852614" y="1230537"/>
                </a:cubicBezTo>
                <a:cubicBezTo>
                  <a:pt x="711264" y="1272029"/>
                  <a:pt x="584264" y="1310291"/>
                  <a:pt x="474155" y="1343992"/>
                </a:cubicBezTo>
                <a:cubicBezTo>
                  <a:pt x="429916" y="1339431"/>
                  <a:pt x="385466" y="1334997"/>
                  <a:pt x="340805" y="1330689"/>
                </a:cubicBezTo>
                <a:cubicBezTo>
                  <a:pt x="227944" y="1294879"/>
                  <a:pt x="114364" y="1260183"/>
                  <a:pt x="64" y="1226609"/>
                </a:cubicBezTo>
                <a:lnTo>
                  <a:pt x="64" y="1236428"/>
                </a:lnTo>
                <a:cubicBezTo>
                  <a:pt x="98997" y="1265612"/>
                  <a:pt x="197464" y="1295550"/>
                  <a:pt x="295466" y="1326255"/>
                </a:cubicBezTo>
                <a:cubicBezTo>
                  <a:pt x="197591" y="1316924"/>
                  <a:pt x="99124" y="1308264"/>
                  <a:pt x="64" y="1300282"/>
                </a:cubicBezTo>
                <a:lnTo>
                  <a:pt x="64" y="1309721"/>
                </a:lnTo>
                <a:cubicBezTo>
                  <a:pt x="113856" y="1319014"/>
                  <a:pt x="226865" y="1329106"/>
                  <a:pt x="339090" y="1340001"/>
                </a:cubicBezTo>
                <a:cubicBezTo>
                  <a:pt x="363347" y="1347730"/>
                  <a:pt x="387541" y="1355395"/>
                  <a:pt x="411734" y="1363187"/>
                </a:cubicBezTo>
                <a:cubicBezTo>
                  <a:pt x="308356" y="1394861"/>
                  <a:pt x="222441" y="1422227"/>
                  <a:pt x="156401" y="1443385"/>
                </a:cubicBezTo>
                <a:cubicBezTo>
                  <a:pt x="104458" y="1425901"/>
                  <a:pt x="52345" y="1408689"/>
                  <a:pt x="64" y="1391756"/>
                </a:cubicBezTo>
                <a:lnTo>
                  <a:pt x="64" y="1401765"/>
                </a:lnTo>
                <a:cubicBezTo>
                  <a:pt x="47181" y="1417096"/>
                  <a:pt x="94191" y="1432597"/>
                  <a:pt x="141097" y="1448263"/>
                </a:cubicBezTo>
                <a:cubicBezTo>
                  <a:pt x="52642" y="1476642"/>
                  <a:pt x="3937" y="1492606"/>
                  <a:pt x="1714" y="1493683"/>
                </a:cubicBezTo>
                <a:lnTo>
                  <a:pt x="4763" y="1502678"/>
                </a:lnTo>
                <a:cubicBezTo>
                  <a:pt x="7049" y="1501918"/>
                  <a:pt x="60198" y="1484181"/>
                  <a:pt x="156337" y="1453394"/>
                </a:cubicBezTo>
                <a:cubicBezTo>
                  <a:pt x="233002" y="1479157"/>
                  <a:pt x="309202" y="1505466"/>
                  <a:pt x="384937" y="1532325"/>
                </a:cubicBezTo>
                <a:cubicBezTo>
                  <a:pt x="574421" y="1599303"/>
                  <a:pt x="754634" y="1666876"/>
                  <a:pt x="925576" y="1735038"/>
                </a:cubicBezTo>
                <a:cubicBezTo>
                  <a:pt x="871601" y="1779888"/>
                  <a:pt x="820312" y="1823896"/>
                  <a:pt x="771716" y="1867055"/>
                </a:cubicBezTo>
                <a:cubicBezTo>
                  <a:pt x="566230" y="1779508"/>
                  <a:pt x="342964" y="1690758"/>
                  <a:pt x="102362" y="1603338"/>
                </a:cubicBezTo>
                <a:cubicBezTo>
                  <a:pt x="68390" y="1590985"/>
                  <a:pt x="34227" y="1578886"/>
                  <a:pt x="64" y="1566723"/>
                </a:cubicBezTo>
                <a:lnTo>
                  <a:pt x="64" y="1576859"/>
                </a:lnTo>
                <a:cubicBezTo>
                  <a:pt x="32957" y="1588514"/>
                  <a:pt x="65850" y="1600171"/>
                  <a:pt x="98489" y="1612017"/>
                </a:cubicBezTo>
                <a:cubicBezTo>
                  <a:pt x="337693" y="1698930"/>
                  <a:pt x="559499" y="1787046"/>
                  <a:pt x="763842" y="1874086"/>
                </a:cubicBezTo>
                <a:lnTo>
                  <a:pt x="751777" y="1884792"/>
                </a:lnTo>
                <a:cubicBezTo>
                  <a:pt x="659702" y="1922123"/>
                  <a:pt x="575670" y="1957116"/>
                  <a:pt x="499682" y="1989759"/>
                </a:cubicBezTo>
                <a:cubicBezTo>
                  <a:pt x="345504" y="1923307"/>
                  <a:pt x="178943" y="1855652"/>
                  <a:pt x="64" y="1787996"/>
                </a:cubicBezTo>
                <a:lnTo>
                  <a:pt x="64" y="1798132"/>
                </a:lnTo>
                <a:cubicBezTo>
                  <a:pt x="174371" y="1864077"/>
                  <a:pt x="336614" y="1930085"/>
                  <a:pt x="487617" y="1994954"/>
                </a:cubicBezTo>
                <a:cubicBezTo>
                  <a:pt x="198374" y="2119115"/>
                  <a:pt x="31306" y="2203621"/>
                  <a:pt x="64" y="2219711"/>
                </a:cubicBezTo>
                <a:lnTo>
                  <a:pt x="64" y="2230417"/>
                </a:lnTo>
                <a:cubicBezTo>
                  <a:pt x="14034" y="2223132"/>
                  <a:pt x="186182" y="2134445"/>
                  <a:pt x="499618" y="2000085"/>
                </a:cubicBezTo>
                <a:cubicBezTo>
                  <a:pt x="528998" y="2012754"/>
                  <a:pt x="557932" y="2025424"/>
                  <a:pt x="586423" y="2038093"/>
                </a:cubicBezTo>
                <a:cubicBezTo>
                  <a:pt x="227203" y="2383465"/>
                  <a:pt x="58738" y="2632485"/>
                  <a:pt x="56452" y="2635906"/>
                </a:cubicBezTo>
                <a:lnTo>
                  <a:pt x="64326" y="2641227"/>
                </a:lnTo>
                <a:cubicBezTo>
                  <a:pt x="65151" y="2640023"/>
                  <a:pt x="145606" y="2520359"/>
                  <a:pt x="312420" y="2334181"/>
                </a:cubicBezTo>
                <a:cubicBezTo>
                  <a:pt x="383794" y="2254616"/>
                  <a:pt x="478219" y="2154907"/>
                  <a:pt x="595694" y="2042211"/>
                </a:cubicBezTo>
                <a:cubicBezTo>
                  <a:pt x="876999" y="2166816"/>
                  <a:pt x="1114362" y="2286226"/>
                  <a:pt x="1308608" y="2392207"/>
                </a:cubicBezTo>
                <a:cubicBezTo>
                  <a:pt x="1021461" y="2538350"/>
                  <a:pt x="872553" y="2633372"/>
                  <a:pt x="870458" y="2634576"/>
                </a:cubicBezTo>
                <a:lnTo>
                  <a:pt x="875094" y="2641734"/>
                </a:lnTo>
                <a:lnTo>
                  <a:pt x="876935" y="2641734"/>
                </a:lnTo>
                <a:cubicBezTo>
                  <a:pt x="891731" y="2632358"/>
                  <a:pt x="1041464" y="2538477"/>
                  <a:pt x="1318578" y="2397718"/>
                </a:cubicBezTo>
                <a:cubicBezTo>
                  <a:pt x="1428433" y="2457899"/>
                  <a:pt x="1524064" y="2513328"/>
                  <a:pt x="1606233" y="2563056"/>
                </a:cubicBezTo>
                <a:cubicBezTo>
                  <a:pt x="1627949" y="2576232"/>
                  <a:pt x="1648905" y="2589092"/>
                  <a:pt x="1669288" y="2601761"/>
                </a:cubicBezTo>
                <a:cubicBezTo>
                  <a:pt x="1652968" y="2623109"/>
                  <a:pt x="1644523" y="2634956"/>
                  <a:pt x="1643888" y="2635716"/>
                </a:cubicBezTo>
                <a:lnTo>
                  <a:pt x="1651635" y="2641164"/>
                </a:lnTo>
                <a:cubicBezTo>
                  <a:pt x="1651953" y="2640784"/>
                  <a:pt x="1660462" y="2628494"/>
                  <a:pt x="1677035" y="2606829"/>
                </a:cubicBezTo>
                <a:cubicBezTo>
                  <a:pt x="1696041" y="2618694"/>
                  <a:pt x="1714417" y="2630287"/>
                  <a:pt x="1732153" y="2641607"/>
                </a:cubicBezTo>
                <a:lnTo>
                  <a:pt x="1749806" y="2641607"/>
                </a:lnTo>
                <a:cubicBezTo>
                  <a:pt x="1728280" y="2627797"/>
                  <a:pt x="1706055" y="2613734"/>
                  <a:pt x="1682877" y="2599227"/>
                </a:cubicBezTo>
                <a:cubicBezTo>
                  <a:pt x="1714056" y="2558685"/>
                  <a:pt x="1768729" y="2490460"/>
                  <a:pt x="1847024" y="2402279"/>
                </a:cubicBezTo>
                <a:cubicBezTo>
                  <a:pt x="1929530" y="2448441"/>
                  <a:pt x="2004358" y="2491707"/>
                  <a:pt x="2071497" y="2532079"/>
                </a:cubicBezTo>
                <a:cubicBezTo>
                  <a:pt x="2135632" y="2570385"/>
                  <a:pt x="2194897" y="2606892"/>
                  <a:pt x="2249297" y="2641607"/>
                </a:cubicBezTo>
                <a:lnTo>
                  <a:pt x="2267014" y="2641607"/>
                </a:lnTo>
                <a:cubicBezTo>
                  <a:pt x="2209102" y="2604739"/>
                  <a:pt x="2145602" y="2565590"/>
                  <a:pt x="2076514" y="2524160"/>
                </a:cubicBezTo>
                <a:cubicBezTo>
                  <a:pt x="2009712" y="2484188"/>
                  <a:pt x="1935226" y="2440922"/>
                  <a:pt x="1853184" y="2395058"/>
                </a:cubicBezTo>
                <a:cubicBezTo>
                  <a:pt x="1873841" y="2371873"/>
                  <a:pt x="1896091" y="2347420"/>
                  <a:pt x="1919923" y="2321701"/>
                </a:cubicBezTo>
                <a:cubicBezTo>
                  <a:pt x="1948688" y="2290787"/>
                  <a:pt x="1980946" y="2256896"/>
                  <a:pt x="2016506" y="2220345"/>
                </a:cubicBezTo>
                <a:cubicBezTo>
                  <a:pt x="2233676" y="2328543"/>
                  <a:pt x="2418906" y="2428442"/>
                  <a:pt x="2570353" y="2514278"/>
                </a:cubicBezTo>
                <a:cubicBezTo>
                  <a:pt x="2589530" y="2525174"/>
                  <a:pt x="2608371" y="2535943"/>
                  <a:pt x="2626868" y="2546586"/>
                </a:cubicBezTo>
                <a:cubicBezTo>
                  <a:pt x="2520569" y="2601191"/>
                  <a:pt x="2465197" y="2633435"/>
                  <a:pt x="2464054" y="2634069"/>
                </a:cubicBezTo>
                <a:lnTo>
                  <a:pt x="2468309" y="2641354"/>
                </a:lnTo>
                <a:lnTo>
                  <a:pt x="2470468" y="2641354"/>
                </a:lnTo>
                <a:cubicBezTo>
                  <a:pt x="2480056" y="2635842"/>
                  <a:pt x="2536190" y="2603725"/>
                  <a:pt x="2636647" y="2552224"/>
                </a:cubicBezTo>
                <a:cubicBezTo>
                  <a:pt x="2690794" y="2583308"/>
                  <a:pt x="2741467" y="2613101"/>
                  <a:pt x="2788666" y="2641607"/>
                </a:cubicBezTo>
                <a:lnTo>
                  <a:pt x="2807081" y="2641607"/>
                </a:lnTo>
                <a:cubicBezTo>
                  <a:pt x="2757380" y="2611580"/>
                  <a:pt x="2704129" y="2580160"/>
                  <a:pt x="2647315" y="2547346"/>
                </a:cubicBezTo>
                <a:cubicBezTo>
                  <a:pt x="2720086" y="2510161"/>
                  <a:pt x="2814701" y="2463537"/>
                  <a:pt x="2930398" y="2410008"/>
                </a:cubicBezTo>
                <a:cubicBezTo>
                  <a:pt x="2991993" y="2442486"/>
                  <a:pt x="3049778" y="2473546"/>
                  <a:pt x="3103753" y="2503192"/>
                </a:cubicBezTo>
                <a:cubicBezTo>
                  <a:pt x="3132709" y="2519112"/>
                  <a:pt x="3160903" y="2534721"/>
                  <a:pt x="3188335" y="2550006"/>
                </a:cubicBezTo>
                <a:cubicBezTo>
                  <a:pt x="3145346" y="2603915"/>
                  <a:pt x="3124264" y="2634576"/>
                  <a:pt x="3123502" y="2635779"/>
                </a:cubicBezTo>
                <a:lnTo>
                  <a:pt x="3131376" y="2641100"/>
                </a:lnTo>
                <a:cubicBezTo>
                  <a:pt x="3131820" y="2640467"/>
                  <a:pt x="3153029" y="2609427"/>
                  <a:pt x="3196590" y="2554631"/>
                </a:cubicBezTo>
                <a:cubicBezTo>
                  <a:pt x="3250394" y="2584784"/>
                  <a:pt x="3301194" y="2613778"/>
                  <a:pt x="3348990" y="2641607"/>
                </a:cubicBezTo>
                <a:lnTo>
                  <a:pt x="3368040" y="2641607"/>
                </a:lnTo>
                <a:cubicBezTo>
                  <a:pt x="3316478" y="2611536"/>
                  <a:pt x="3261443" y="2580033"/>
                  <a:pt x="3202940" y="2547092"/>
                </a:cubicBezTo>
                <a:cubicBezTo>
                  <a:pt x="3244850" y="2494894"/>
                  <a:pt x="3305747" y="2422994"/>
                  <a:pt x="3387090" y="2336778"/>
                </a:cubicBezTo>
                <a:cubicBezTo>
                  <a:pt x="3442907" y="2277484"/>
                  <a:pt x="3512693" y="2206915"/>
                  <a:pt x="3596640" y="2128174"/>
                </a:cubicBezTo>
                <a:cubicBezTo>
                  <a:pt x="3686810" y="2093161"/>
                  <a:pt x="3783184" y="2056971"/>
                  <a:pt x="3885756" y="2019596"/>
                </a:cubicBezTo>
                <a:cubicBezTo>
                  <a:pt x="4023887" y="2061830"/>
                  <a:pt x="4159714" y="2105812"/>
                  <a:pt x="4293235" y="2151549"/>
                </a:cubicBezTo>
                <a:cubicBezTo>
                  <a:pt x="4470610" y="2212192"/>
                  <a:pt x="4636815" y="2273006"/>
                  <a:pt x="4791837" y="2333991"/>
                </a:cubicBezTo>
                <a:cubicBezTo>
                  <a:pt x="4778502" y="2348624"/>
                  <a:pt x="4765866" y="2362814"/>
                  <a:pt x="4753737" y="2376560"/>
                </a:cubicBezTo>
                <a:lnTo>
                  <a:pt x="4745673" y="2379728"/>
                </a:lnTo>
                <a:cubicBezTo>
                  <a:pt x="4369372" y="2528278"/>
                  <a:pt x="4162870" y="2633119"/>
                  <a:pt x="4160838" y="2634195"/>
                </a:cubicBezTo>
                <a:lnTo>
                  <a:pt x="4164648" y="2641607"/>
                </a:lnTo>
                <a:lnTo>
                  <a:pt x="4167251" y="2641607"/>
                </a:lnTo>
                <a:cubicBezTo>
                  <a:pt x="4189095" y="2630648"/>
                  <a:pt x="4389501" y="2530875"/>
                  <a:pt x="4740085" y="2392207"/>
                </a:cubicBezTo>
                <a:cubicBezTo>
                  <a:pt x="4610164" y="2540947"/>
                  <a:pt x="4553014" y="2634766"/>
                  <a:pt x="4552125" y="2635969"/>
                </a:cubicBezTo>
                <a:lnTo>
                  <a:pt x="4560253" y="2640910"/>
                </a:lnTo>
                <a:cubicBezTo>
                  <a:pt x="4561015" y="2639643"/>
                  <a:pt x="4621657" y="2540631"/>
                  <a:pt x="4758817" y="2384542"/>
                </a:cubicBezTo>
                <a:cubicBezTo>
                  <a:pt x="4784598" y="2374406"/>
                  <a:pt x="4811567" y="2363846"/>
                  <a:pt x="4839716" y="2352868"/>
                </a:cubicBezTo>
                <a:cubicBezTo>
                  <a:pt x="5090097" y="2452197"/>
                  <a:pt x="5310632" y="2549816"/>
                  <a:pt x="5502021" y="2641417"/>
                </a:cubicBezTo>
                <a:lnTo>
                  <a:pt x="5523992" y="2641417"/>
                </a:lnTo>
                <a:cubicBezTo>
                  <a:pt x="5330762" y="2548423"/>
                  <a:pt x="5107242" y="2449030"/>
                  <a:pt x="4852797" y="2347864"/>
                </a:cubicBezTo>
                <a:cubicBezTo>
                  <a:pt x="4939729" y="2314543"/>
                  <a:pt x="5037519" y="2278181"/>
                  <a:pt x="5145278" y="2240173"/>
                </a:cubicBezTo>
                <a:cubicBezTo>
                  <a:pt x="5467604" y="2368008"/>
                  <a:pt x="5748528" y="2494640"/>
                  <a:pt x="5987796" y="2611644"/>
                </a:cubicBezTo>
                <a:cubicBezTo>
                  <a:pt x="5975096" y="2626910"/>
                  <a:pt x="5968746" y="2635272"/>
                  <a:pt x="5968429" y="2635652"/>
                </a:cubicBezTo>
                <a:lnTo>
                  <a:pt x="5976049" y="2641354"/>
                </a:lnTo>
                <a:cubicBezTo>
                  <a:pt x="5976049" y="2641037"/>
                  <a:pt x="5983097" y="2632168"/>
                  <a:pt x="5996559" y="2616015"/>
                </a:cubicBezTo>
                <a:lnTo>
                  <a:pt x="6033707" y="2634322"/>
                </a:lnTo>
                <a:lnTo>
                  <a:pt x="6037263" y="2641734"/>
                </a:lnTo>
                <a:lnTo>
                  <a:pt x="6040184" y="2641734"/>
                </a:lnTo>
                <a:lnTo>
                  <a:pt x="6044565" y="2639707"/>
                </a:lnTo>
                <a:lnTo>
                  <a:pt x="6048629" y="2641734"/>
                </a:lnTo>
                <a:lnTo>
                  <a:pt x="6069902" y="2641734"/>
                </a:lnTo>
                <a:lnTo>
                  <a:pt x="6055614" y="2634576"/>
                </a:lnTo>
                <a:cubicBezTo>
                  <a:pt x="6117400" y="2606259"/>
                  <a:pt x="6209411" y="2567807"/>
                  <a:pt x="6328093" y="2522767"/>
                </a:cubicBezTo>
                <a:cubicBezTo>
                  <a:pt x="6416612" y="2563480"/>
                  <a:pt x="6500495" y="2603136"/>
                  <a:pt x="6579807" y="2641734"/>
                </a:cubicBezTo>
                <a:lnTo>
                  <a:pt x="6601524" y="2641734"/>
                </a:lnTo>
                <a:cubicBezTo>
                  <a:pt x="6519482" y="2601742"/>
                  <a:pt x="6432487" y="2560522"/>
                  <a:pt x="6340539" y="2518079"/>
                </a:cubicBezTo>
                <a:cubicBezTo>
                  <a:pt x="6426391" y="2485708"/>
                  <a:pt x="6525705" y="2450107"/>
                  <a:pt x="6637211" y="2412542"/>
                </a:cubicBezTo>
                <a:cubicBezTo>
                  <a:pt x="6821805" y="2492170"/>
                  <a:pt x="6990398" y="2569201"/>
                  <a:pt x="7142353" y="2641734"/>
                </a:cubicBezTo>
                <a:lnTo>
                  <a:pt x="7164388" y="2641734"/>
                </a:lnTo>
                <a:cubicBezTo>
                  <a:pt x="7010337" y="2567934"/>
                  <a:pt x="6838887" y="2489319"/>
                  <a:pt x="6650673" y="2407981"/>
                </a:cubicBezTo>
                <a:cubicBezTo>
                  <a:pt x="6927342" y="2315240"/>
                  <a:pt x="7277545" y="2210843"/>
                  <a:pt x="7682611" y="2114174"/>
                </a:cubicBezTo>
                <a:cubicBezTo>
                  <a:pt x="7880732" y="2066834"/>
                  <a:pt x="8082280" y="2023441"/>
                  <a:pt x="8287321" y="1983994"/>
                </a:cubicBezTo>
                <a:cubicBezTo>
                  <a:pt x="7784592" y="2341592"/>
                  <a:pt x="7471855" y="2630965"/>
                  <a:pt x="7467664" y="2635272"/>
                </a:cubicBezTo>
                <a:lnTo>
                  <a:pt x="7474014" y="2641924"/>
                </a:lnTo>
                <a:lnTo>
                  <a:pt x="7474585" y="2641924"/>
                </a:lnTo>
                <a:cubicBezTo>
                  <a:pt x="7486206" y="2631155"/>
                  <a:pt x="7803960" y="2338488"/>
                  <a:pt x="8309991" y="1979940"/>
                </a:cubicBezTo>
                <a:cubicBezTo>
                  <a:pt x="8517636" y="1940284"/>
                  <a:pt x="8728202" y="1904702"/>
                  <a:pt x="8941753" y="1873199"/>
                </a:cubicBezTo>
                <a:cubicBezTo>
                  <a:pt x="9204706" y="1987732"/>
                  <a:pt x="9423336" y="2096056"/>
                  <a:pt x="9598216" y="2189938"/>
                </a:cubicBezTo>
                <a:cubicBezTo>
                  <a:pt x="9326880" y="2387139"/>
                  <a:pt x="9130220" y="2557355"/>
                  <a:pt x="9048877" y="2635462"/>
                </a:cubicBezTo>
                <a:lnTo>
                  <a:pt x="9055227" y="2641797"/>
                </a:lnTo>
                <a:lnTo>
                  <a:pt x="9055735" y="2641797"/>
                </a:lnTo>
                <a:cubicBezTo>
                  <a:pt x="9137523" y="2563119"/>
                  <a:pt x="9335135" y="2392461"/>
                  <a:pt x="9607550" y="2194689"/>
                </a:cubicBezTo>
                <a:cubicBezTo>
                  <a:pt x="9659493" y="2222606"/>
                  <a:pt x="9707562" y="2249168"/>
                  <a:pt x="9751695" y="2274380"/>
                </a:cubicBezTo>
                <a:cubicBezTo>
                  <a:pt x="10121202" y="2484441"/>
                  <a:pt x="10301795" y="2633119"/>
                  <a:pt x="10312209" y="2641797"/>
                </a:cubicBezTo>
                <a:lnTo>
                  <a:pt x="10313162" y="2641797"/>
                </a:lnTo>
                <a:lnTo>
                  <a:pt x="10318877" y="2635019"/>
                </a:lnTo>
                <a:cubicBezTo>
                  <a:pt x="10317099" y="2633499"/>
                  <a:pt x="10136378" y="2482161"/>
                  <a:pt x="9756902" y="2266398"/>
                </a:cubicBezTo>
                <a:cubicBezTo>
                  <a:pt x="9713722" y="2241820"/>
                  <a:pt x="9666795" y="2215847"/>
                  <a:pt x="9616059" y="2188481"/>
                </a:cubicBezTo>
                <a:cubicBezTo>
                  <a:pt x="9686417" y="2137803"/>
                  <a:pt x="9761665" y="2084971"/>
                  <a:pt x="9841103" y="2031695"/>
                </a:cubicBezTo>
                <a:cubicBezTo>
                  <a:pt x="9984867" y="2103722"/>
                  <a:pt x="10110025" y="2170744"/>
                  <a:pt x="10216134" y="2230164"/>
                </a:cubicBezTo>
                <a:cubicBezTo>
                  <a:pt x="10501503" y="2390053"/>
                  <a:pt x="10693781" y="2519663"/>
                  <a:pt x="10792778" y="2590295"/>
                </a:cubicBezTo>
                <a:cubicBezTo>
                  <a:pt x="10765219" y="2618675"/>
                  <a:pt x="10750804" y="2635019"/>
                  <a:pt x="10750359" y="2635526"/>
                </a:cubicBezTo>
                <a:lnTo>
                  <a:pt x="10757598" y="2641861"/>
                </a:lnTo>
                <a:cubicBezTo>
                  <a:pt x="10757980" y="2641417"/>
                  <a:pt x="10772584" y="2624757"/>
                  <a:pt x="10800588" y="2595997"/>
                </a:cubicBezTo>
                <a:cubicBezTo>
                  <a:pt x="10831258" y="2617978"/>
                  <a:pt x="10851959" y="2633625"/>
                  <a:pt x="10862818" y="2641924"/>
                </a:cubicBezTo>
                <a:lnTo>
                  <a:pt x="10877169" y="2641924"/>
                </a:lnTo>
                <a:lnTo>
                  <a:pt x="10877613" y="2641354"/>
                </a:lnTo>
                <a:cubicBezTo>
                  <a:pt x="10876915" y="2640847"/>
                  <a:pt x="10853357" y="2622349"/>
                  <a:pt x="10807319" y="2589155"/>
                </a:cubicBezTo>
                <a:cubicBezTo>
                  <a:pt x="10853420" y="2542151"/>
                  <a:pt x="10931081" y="2467147"/>
                  <a:pt x="11037824" y="2377700"/>
                </a:cubicBezTo>
                <a:cubicBezTo>
                  <a:pt x="11279569" y="2517889"/>
                  <a:pt x="11421808" y="2615825"/>
                  <a:pt x="11458893" y="2641924"/>
                </a:cubicBezTo>
                <a:lnTo>
                  <a:pt x="11473879" y="2641924"/>
                </a:lnTo>
                <a:lnTo>
                  <a:pt x="11474323" y="2641227"/>
                </a:lnTo>
                <a:cubicBezTo>
                  <a:pt x="11472418" y="2639833"/>
                  <a:pt x="11326432" y="2534169"/>
                  <a:pt x="11045634" y="2371239"/>
                </a:cubicBezTo>
                <a:cubicBezTo>
                  <a:pt x="11071860" y="2349403"/>
                  <a:pt x="11099736" y="2326788"/>
                  <a:pt x="11129391" y="2303394"/>
                </a:cubicBezTo>
                <a:cubicBezTo>
                  <a:pt x="11174285" y="2268109"/>
                  <a:pt x="11225022" y="2229910"/>
                  <a:pt x="11281283" y="2189875"/>
                </a:cubicBezTo>
                <a:cubicBezTo>
                  <a:pt x="11775567" y="2444912"/>
                  <a:pt x="12045632" y="2628874"/>
                  <a:pt x="12064619" y="2641924"/>
                </a:cubicBezTo>
                <a:lnTo>
                  <a:pt x="12066207" y="2641924"/>
                </a:lnTo>
                <a:lnTo>
                  <a:pt x="12071159" y="2634892"/>
                </a:lnTo>
                <a:cubicBezTo>
                  <a:pt x="12068429" y="2632992"/>
                  <a:pt x="11798109" y="2446179"/>
                  <a:pt x="11290109" y="2183666"/>
                </a:cubicBezTo>
                <a:cubicBezTo>
                  <a:pt x="11556111" y="1995106"/>
                  <a:pt x="11843448" y="1838383"/>
                  <a:pt x="12146153" y="1716730"/>
                </a:cubicBezTo>
                <a:lnTo>
                  <a:pt x="12188634" y="1718631"/>
                </a:lnTo>
                <a:lnTo>
                  <a:pt x="12189143" y="1709128"/>
                </a:lnTo>
                <a:lnTo>
                  <a:pt x="12167933" y="1708178"/>
                </a:lnTo>
                <a:cubicBezTo>
                  <a:pt x="12175490" y="1705264"/>
                  <a:pt x="12182983" y="1702224"/>
                  <a:pt x="12190603" y="1699310"/>
                </a:cubicBezTo>
                <a:lnTo>
                  <a:pt x="12187174" y="1690441"/>
                </a:lnTo>
                <a:cubicBezTo>
                  <a:pt x="12172886" y="1695971"/>
                  <a:pt x="12158726" y="1701546"/>
                  <a:pt x="12144566" y="1707165"/>
                </a:cubicBezTo>
                <a:cubicBezTo>
                  <a:pt x="11545887" y="1680679"/>
                  <a:pt x="10946257" y="1684904"/>
                  <a:pt x="10348023" y="1719834"/>
                </a:cubicBezTo>
                <a:cubicBezTo>
                  <a:pt x="10535920" y="1613980"/>
                  <a:pt x="10726737" y="1517122"/>
                  <a:pt x="10918634" y="1429955"/>
                </a:cubicBezTo>
                <a:cubicBezTo>
                  <a:pt x="11010646" y="1388228"/>
                  <a:pt x="11102975" y="1348807"/>
                  <a:pt x="11195621" y="1311685"/>
                </a:cubicBezTo>
                <a:cubicBezTo>
                  <a:pt x="11527092" y="1320129"/>
                  <a:pt x="11858054" y="1337613"/>
                  <a:pt x="12188507" y="1364137"/>
                </a:cubicBezTo>
                <a:lnTo>
                  <a:pt x="12189270" y="1354635"/>
                </a:lnTo>
                <a:cubicBezTo>
                  <a:pt x="11866245" y="1328491"/>
                  <a:pt x="11542395" y="1311197"/>
                  <a:pt x="11217720" y="1302753"/>
                </a:cubicBezTo>
                <a:cubicBezTo>
                  <a:pt x="11464481" y="1204285"/>
                  <a:pt x="11717210" y="1121369"/>
                  <a:pt x="11974385" y="1054493"/>
                </a:cubicBezTo>
                <a:cubicBezTo>
                  <a:pt x="12045632" y="1060277"/>
                  <a:pt x="12116943" y="1066358"/>
                  <a:pt x="12188317" y="1072737"/>
                </a:cubicBezTo>
                <a:lnTo>
                  <a:pt x="12189206" y="1063235"/>
                </a:lnTo>
                <a:cubicBezTo>
                  <a:pt x="12126976" y="1057661"/>
                  <a:pt x="12064809" y="1052339"/>
                  <a:pt x="12002643" y="1047272"/>
                </a:cubicBezTo>
                <a:cubicBezTo>
                  <a:pt x="12065127" y="1031435"/>
                  <a:pt x="12127484" y="1016656"/>
                  <a:pt x="12189778" y="1002928"/>
                </a:cubicBezTo>
                <a:lnTo>
                  <a:pt x="12187745" y="993679"/>
                </a:lnTo>
                <a:cubicBezTo>
                  <a:pt x="12116498" y="1009263"/>
                  <a:pt x="12045124" y="1026322"/>
                  <a:pt x="11973560" y="1044864"/>
                </a:cubicBezTo>
                <a:cubicBezTo>
                  <a:pt x="11356848" y="995010"/>
                  <a:pt x="10743311" y="970811"/>
                  <a:pt x="10136251" y="972204"/>
                </a:cubicBezTo>
                <a:cubicBezTo>
                  <a:pt x="10247503" y="928621"/>
                  <a:pt x="10357866" y="888858"/>
                  <a:pt x="10467340" y="852921"/>
                </a:cubicBezTo>
                <a:cubicBezTo>
                  <a:pt x="10623677" y="801609"/>
                  <a:pt x="10777919" y="758260"/>
                  <a:pt x="10930065" y="722868"/>
                </a:cubicBezTo>
                <a:cubicBezTo>
                  <a:pt x="11346688" y="744831"/>
                  <a:pt x="11766106" y="776986"/>
                  <a:pt x="12188254" y="819346"/>
                </a:cubicBezTo>
                <a:lnTo>
                  <a:pt x="12189270" y="809844"/>
                </a:lnTo>
                <a:cubicBezTo>
                  <a:pt x="11778297" y="768668"/>
                  <a:pt x="11369802" y="736994"/>
                  <a:pt x="10963720" y="714823"/>
                </a:cubicBezTo>
                <a:cubicBezTo>
                  <a:pt x="11392408" y="618091"/>
                  <a:pt x="11802682" y="584960"/>
                  <a:pt x="12188444" y="616317"/>
                </a:cubicBezTo>
                <a:lnTo>
                  <a:pt x="12189206" y="606815"/>
                </a:lnTo>
                <a:cubicBezTo>
                  <a:pt x="11792839" y="574571"/>
                  <a:pt x="11370628" y="610299"/>
                  <a:pt x="10929239" y="712986"/>
                </a:cubicBezTo>
                <a:cubicBezTo>
                  <a:pt x="10463594" y="688407"/>
                  <a:pt x="10002139" y="676516"/>
                  <a:pt x="9544939" y="677321"/>
                </a:cubicBezTo>
                <a:cubicBezTo>
                  <a:pt x="10155619" y="528390"/>
                  <a:pt x="10806367" y="432925"/>
                  <a:pt x="11488674" y="392256"/>
                </a:cubicBezTo>
                <a:cubicBezTo>
                  <a:pt x="11723053" y="408769"/>
                  <a:pt x="11957495" y="428385"/>
                  <a:pt x="12192063" y="451106"/>
                </a:cubicBezTo>
                <a:close/>
                <a:moveTo>
                  <a:pt x="6546088" y="486771"/>
                </a:moveTo>
                <a:cubicBezTo>
                  <a:pt x="6749288" y="463712"/>
                  <a:pt x="6953377" y="443061"/>
                  <a:pt x="7158292" y="424817"/>
                </a:cubicBezTo>
                <a:cubicBezTo>
                  <a:pt x="7848346" y="363243"/>
                  <a:pt x="8545385" y="329035"/>
                  <a:pt x="9249410" y="322194"/>
                </a:cubicBezTo>
                <a:cubicBezTo>
                  <a:pt x="8978900" y="362483"/>
                  <a:pt x="8716073" y="410564"/>
                  <a:pt x="8460994" y="466436"/>
                </a:cubicBezTo>
                <a:cubicBezTo>
                  <a:pt x="8077327" y="549851"/>
                  <a:pt x="7698931" y="656042"/>
                  <a:pt x="7327964" y="784442"/>
                </a:cubicBezTo>
                <a:cubicBezTo>
                  <a:pt x="7315835" y="785645"/>
                  <a:pt x="7303770" y="786912"/>
                  <a:pt x="7291642" y="788053"/>
                </a:cubicBezTo>
                <a:cubicBezTo>
                  <a:pt x="6943345" y="712922"/>
                  <a:pt x="6590602" y="647275"/>
                  <a:pt x="6233414" y="591105"/>
                </a:cubicBezTo>
                <a:cubicBezTo>
                  <a:pt x="6336284" y="554827"/>
                  <a:pt x="6440488" y="520049"/>
                  <a:pt x="6546088" y="486771"/>
                </a:cubicBezTo>
                <a:close/>
                <a:moveTo>
                  <a:pt x="9814941" y="1759237"/>
                </a:moveTo>
                <a:cubicBezTo>
                  <a:pt x="9599041" y="1666496"/>
                  <a:pt x="9359836" y="1570270"/>
                  <a:pt x="9098597" y="1474172"/>
                </a:cubicBezTo>
                <a:cubicBezTo>
                  <a:pt x="9163241" y="1437050"/>
                  <a:pt x="9227757" y="1401151"/>
                  <a:pt x="9292209" y="1366481"/>
                </a:cubicBezTo>
                <a:lnTo>
                  <a:pt x="9326817" y="1363567"/>
                </a:lnTo>
                <a:cubicBezTo>
                  <a:pt x="9677273" y="1484371"/>
                  <a:pt x="9994392" y="1606759"/>
                  <a:pt x="10275507" y="1723952"/>
                </a:cubicBezTo>
                <a:cubicBezTo>
                  <a:pt x="10121138" y="1733537"/>
                  <a:pt x="9967595" y="1745300"/>
                  <a:pt x="9814941" y="1759237"/>
                </a:cubicBezTo>
                <a:close/>
                <a:moveTo>
                  <a:pt x="10295255" y="1731997"/>
                </a:moveTo>
                <a:lnTo>
                  <a:pt x="10301605" y="1734658"/>
                </a:lnTo>
                <a:cubicBezTo>
                  <a:pt x="10224008" y="1779001"/>
                  <a:pt x="10146982" y="1824865"/>
                  <a:pt x="10070529" y="1872249"/>
                </a:cubicBezTo>
                <a:cubicBezTo>
                  <a:pt x="9994773" y="1837832"/>
                  <a:pt x="9915652" y="1802883"/>
                  <a:pt x="9833229" y="1767408"/>
                </a:cubicBezTo>
                <a:cubicBezTo>
                  <a:pt x="9986391" y="1753428"/>
                  <a:pt x="10140379" y="1741626"/>
                  <a:pt x="10295255" y="1731997"/>
                </a:cubicBezTo>
                <a:close/>
                <a:moveTo>
                  <a:pt x="2138045" y="2013831"/>
                </a:moveTo>
                <a:cubicBezTo>
                  <a:pt x="1894205" y="1904176"/>
                  <a:pt x="1622933" y="1789834"/>
                  <a:pt x="1325944" y="1675428"/>
                </a:cubicBezTo>
                <a:cubicBezTo>
                  <a:pt x="1458024" y="1627619"/>
                  <a:pt x="1601641" y="1577619"/>
                  <a:pt x="1756791" y="1525420"/>
                </a:cubicBezTo>
                <a:cubicBezTo>
                  <a:pt x="2043729" y="1573311"/>
                  <a:pt x="2324208" y="1626821"/>
                  <a:pt x="2598230" y="1685943"/>
                </a:cubicBezTo>
                <a:cubicBezTo>
                  <a:pt x="2480501" y="1779571"/>
                  <a:pt x="2373884" y="1870602"/>
                  <a:pt x="2278380" y="1957008"/>
                </a:cubicBezTo>
                <a:cubicBezTo>
                  <a:pt x="2230203" y="1976184"/>
                  <a:pt x="2183429" y="1995124"/>
                  <a:pt x="2138045" y="2013831"/>
                </a:cubicBezTo>
                <a:close/>
                <a:moveTo>
                  <a:pt x="2258187" y="1975316"/>
                </a:moveTo>
                <a:cubicBezTo>
                  <a:pt x="2235073" y="1996430"/>
                  <a:pt x="2212613" y="2017208"/>
                  <a:pt x="2190814" y="2037650"/>
                </a:cubicBezTo>
                <a:lnTo>
                  <a:pt x="2149983" y="2019216"/>
                </a:lnTo>
                <a:cubicBezTo>
                  <a:pt x="2185245" y="2004690"/>
                  <a:pt x="2221313" y="1990057"/>
                  <a:pt x="2258187" y="1975316"/>
                </a:cubicBezTo>
                <a:close/>
                <a:moveTo>
                  <a:pt x="5040694" y="1641663"/>
                </a:moveTo>
                <a:cubicBezTo>
                  <a:pt x="4941716" y="1669112"/>
                  <a:pt x="4845495" y="1696712"/>
                  <a:pt x="4752023" y="1724459"/>
                </a:cubicBezTo>
                <a:cubicBezTo>
                  <a:pt x="4590396" y="1676866"/>
                  <a:pt x="4427411" y="1631464"/>
                  <a:pt x="4263073" y="1588261"/>
                </a:cubicBezTo>
                <a:cubicBezTo>
                  <a:pt x="4482465" y="1434440"/>
                  <a:pt x="4710157" y="1292750"/>
                  <a:pt x="4945126" y="1163831"/>
                </a:cubicBezTo>
                <a:cubicBezTo>
                  <a:pt x="5259026" y="1095752"/>
                  <a:pt x="5577923" y="1034792"/>
                  <a:pt x="5901817" y="980947"/>
                </a:cubicBezTo>
                <a:cubicBezTo>
                  <a:pt x="6115476" y="1020222"/>
                  <a:pt x="6325299" y="1062747"/>
                  <a:pt x="6531293" y="1108529"/>
                </a:cubicBezTo>
                <a:cubicBezTo>
                  <a:pt x="6388862" y="1175804"/>
                  <a:pt x="6250877" y="1246456"/>
                  <a:pt x="6117273" y="1320490"/>
                </a:cubicBezTo>
                <a:cubicBezTo>
                  <a:pt x="6059697" y="1352500"/>
                  <a:pt x="6003989" y="1384490"/>
                  <a:pt x="5950141" y="1416462"/>
                </a:cubicBezTo>
                <a:cubicBezTo>
                  <a:pt x="5642039" y="1484162"/>
                  <a:pt x="5338890" y="1559229"/>
                  <a:pt x="5040694" y="1641663"/>
                </a:cubicBezTo>
                <a:close/>
                <a:moveTo>
                  <a:pt x="5924614" y="1432046"/>
                </a:moveTo>
                <a:cubicBezTo>
                  <a:pt x="5696801" y="1568205"/>
                  <a:pt x="5478685" y="1719904"/>
                  <a:pt x="5271834" y="1886059"/>
                </a:cubicBezTo>
                <a:lnTo>
                  <a:pt x="5218494" y="1868765"/>
                </a:lnTo>
                <a:cubicBezTo>
                  <a:pt x="5069777" y="1820412"/>
                  <a:pt x="4919917" y="1773952"/>
                  <a:pt x="4768914" y="1729400"/>
                </a:cubicBezTo>
                <a:cubicBezTo>
                  <a:pt x="4857814" y="1703091"/>
                  <a:pt x="4949273" y="1676929"/>
                  <a:pt x="5043297" y="1650912"/>
                </a:cubicBezTo>
                <a:cubicBezTo>
                  <a:pt x="5332051" y="1570923"/>
                  <a:pt x="5625827" y="1497972"/>
                  <a:pt x="5924614" y="1432046"/>
                </a:cubicBezTo>
                <a:close/>
                <a:moveTo>
                  <a:pt x="2143379" y="1400372"/>
                </a:moveTo>
                <a:cubicBezTo>
                  <a:pt x="2225212" y="1374779"/>
                  <a:pt x="2309432" y="1349016"/>
                  <a:pt x="2396046" y="1323088"/>
                </a:cubicBezTo>
                <a:cubicBezTo>
                  <a:pt x="2580113" y="1355522"/>
                  <a:pt x="2762822" y="1390616"/>
                  <a:pt x="2944178" y="1428371"/>
                </a:cubicBezTo>
                <a:cubicBezTo>
                  <a:pt x="2896851" y="1461439"/>
                  <a:pt x="2850007" y="1495013"/>
                  <a:pt x="2803652" y="1529094"/>
                </a:cubicBezTo>
                <a:cubicBezTo>
                  <a:pt x="2586736" y="1482261"/>
                  <a:pt x="2366709" y="1439223"/>
                  <a:pt x="2143570" y="1399992"/>
                </a:cubicBezTo>
                <a:close/>
                <a:moveTo>
                  <a:pt x="2793492" y="1536633"/>
                </a:moveTo>
                <a:cubicBezTo>
                  <a:pt x="2776728" y="1548922"/>
                  <a:pt x="2759964" y="1561212"/>
                  <a:pt x="2743391" y="1573691"/>
                </a:cubicBezTo>
                <a:cubicBezTo>
                  <a:pt x="2696572" y="1608830"/>
                  <a:pt x="2651335" y="1643735"/>
                  <a:pt x="2607691" y="1678405"/>
                </a:cubicBezTo>
                <a:cubicBezTo>
                  <a:pt x="2336756" y="1619872"/>
                  <a:pt x="2059476" y="1566786"/>
                  <a:pt x="1775841" y="1519149"/>
                </a:cubicBezTo>
                <a:cubicBezTo>
                  <a:pt x="1886248" y="1482280"/>
                  <a:pt x="2002199" y="1444760"/>
                  <a:pt x="2123694" y="1406580"/>
                </a:cubicBezTo>
                <a:cubicBezTo>
                  <a:pt x="2350091" y="1445900"/>
                  <a:pt x="2573420" y="1489204"/>
                  <a:pt x="2793683" y="1536506"/>
                </a:cubicBezTo>
                <a:close/>
                <a:moveTo>
                  <a:pt x="3638614" y="549802"/>
                </a:moveTo>
                <a:cubicBezTo>
                  <a:pt x="3919665" y="564118"/>
                  <a:pt x="4197395" y="583925"/>
                  <a:pt x="4471797" y="609222"/>
                </a:cubicBezTo>
                <a:cubicBezTo>
                  <a:pt x="4371893" y="648878"/>
                  <a:pt x="4273125" y="690478"/>
                  <a:pt x="4175506" y="734017"/>
                </a:cubicBezTo>
                <a:cubicBezTo>
                  <a:pt x="3830276" y="701285"/>
                  <a:pt x="3477749" y="676054"/>
                  <a:pt x="3117914" y="658317"/>
                </a:cubicBezTo>
                <a:cubicBezTo>
                  <a:pt x="3294317" y="619759"/>
                  <a:pt x="3467881" y="583587"/>
                  <a:pt x="3638614" y="549802"/>
                </a:cubicBezTo>
                <a:close/>
                <a:moveTo>
                  <a:pt x="3081592" y="656479"/>
                </a:moveTo>
                <a:cubicBezTo>
                  <a:pt x="2968352" y="651032"/>
                  <a:pt x="2854408" y="646344"/>
                  <a:pt x="2739771" y="642416"/>
                </a:cubicBezTo>
                <a:cubicBezTo>
                  <a:pt x="2831338" y="602634"/>
                  <a:pt x="2924048" y="564266"/>
                  <a:pt x="3017901" y="527313"/>
                </a:cubicBezTo>
                <a:cubicBezTo>
                  <a:pt x="3213227" y="531537"/>
                  <a:pt x="3407092" y="538399"/>
                  <a:pt x="3599498" y="547901"/>
                </a:cubicBezTo>
                <a:cubicBezTo>
                  <a:pt x="3429870" y="581729"/>
                  <a:pt x="3257214" y="617922"/>
                  <a:pt x="3081528" y="656479"/>
                </a:cubicBezTo>
                <a:close/>
                <a:moveTo>
                  <a:pt x="6837236" y="972521"/>
                </a:moveTo>
                <a:cubicBezTo>
                  <a:pt x="6717856" y="945155"/>
                  <a:pt x="6597460" y="918973"/>
                  <a:pt x="6476111" y="893970"/>
                </a:cubicBezTo>
                <a:cubicBezTo>
                  <a:pt x="6606033" y="876106"/>
                  <a:pt x="6736588" y="859363"/>
                  <a:pt x="6867779" y="843735"/>
                </a:cubicBezTo>
                <a:cubicBezTo>
                  <a:pt x="6930327" y="857121"/>
                  <a:pt x="6992620" y="870804"/>
                  <a:pt x="7054723" y="884785"/>
                </a:cubicBezTo>
                <a:cubicBezTo>
                  <a:pt x="6981254" y="913247"/>
                  <a:pt x="6908737" y="942494"/>
                  <a:pt x="6837172" y="972521"/>
                </a:cubicBezTo>
                <a:close/>
                <a:moveTo>
                  <a:pt x="7071424" y="888522"/>
                </a:moveTo>
                <a:cubicBezTo>
                  <a:pt x="7350570" y="951616"/>
                  <a:pt x="7625906" y="1021109"/>
                  <a:pt x="7897369" y="1097000"/>
                </a:cubicBezTo>
                <a:cubicBezTo>
                  <a:pt x="7769543" y="1111316"/>
                  <a:pt x="7642225" y="1126817"/>
                  <a:pt x="7515416" y="1143497"/>
                </a:cubicBezTo>
                <a:cubicBezTo>
                  <a:pt x="7298309" y="1083525"/>
                  <a:pt x="7077520" y="1027741"/>
                  <a:pt x="6853047" y="976132"/>
                </a:cubicBezTo>
                <a:cubicBezTo>
                  <a:pt x="6924866" y="946188"/>
                  <a:pt x="6997637" y="916984"/>
                  <a:pt x="7071360" y="888522"/>
                </a:cubicBezTo>
                <a:close/>
                <a:moveTo>
                  <a:pt x="6822313" y="978793"/>
                </a:moveTo>
                <a:cubicBezTo>
                  <a:pt x="6728396" y="1018531"/>
                  <a:pt x="6636258" y="1059624"/>
                  <a:pt x="6545770" y="1102067"/>
                </a:cubicBezTo>
                <a:cubicBezTo>
                  <a:pt x="6344222" y="1057090"/>
                  <a:pt x="6138907" y="1015237"/>
                  <a:pt x="5929821" y="976512"/>
                </a:cubicBezTo>
                <a:cubicBezTo>
                  <a:pt x="6101188" y="948259"/>
                  <a:pt x="6273781" y="922052"/>
                  <a:pt x="6447600" y="897898"/>
                </a:cubicBezTo>
                <a:cubicBezTo>
                  <a:pt x="6573520" y="923617"/>
                  <a:pt x="6698425" y="950584"/>
                  <a:pt x="6822250" y="978793"/>
                </a:cubicBezTo>
                <a:close/>
                <a:moveTo>
                  <a:pt x="5902262" y="971444"/>
                </a:moveTo>
                <a:cubicBezTo>
                  <a:pt x="5761209" y="945516"/>
                  <a:pt x="5618525" y="921039"/>
                  <a:pt x="5474208" y="898024"/>
                </a:cubicBezTo>
                <a:cubicBezTo>
                  <a:pt x="5554263" y="861283"/>
                  <a:pt x="5635371" y="825491"/>
                  <a:pt x="5717540" y="790650"/>
                </a:cubicBezTo>
                <a:lnTo>
                  <a:pt x="5761228" y="772342"/>
                </a:lnTo>
                <a:cubicBezTo>
                  <a:pt x="5983523" y="808495"/>
                  <a:pt x="6202953" y="848442"/>
                  <a:pt x="6419533" y="892196"/>
                </a:cubicBezTo>
                <a:cubicBezTo>
                  <a:pt x="6245841" y="916604"/>
                  <a:pt x="6073394" y="943020"/>
                  <a:pt x="5902198" y="971444"/>
                </a:cubicBezTo>
                <a:close/>
                <a:moveTo>
                  <a:pt x="5874576" y="976069"/>
                </a:moveTo>
                <a:cubicBezTo>
                  <a:pt x="5570538" y="1027000"/>
                  <a:pt x="5270691" y="1084267"/>
                  <a:pt x="4975035" y="1147868"/>
                </a:cubicBezTo>
                <a:cubicBezTo>
                  <a:pt x="5131372" y="1062811"/>
                  <a:pt x="5292598" y="981916"/>
                  <a:pt x="5458714" y="905183"/>
                </a:cubicBezTo>
                <a:cubicBezTo>
                  <a:pt x="5598751" y="927481"/>
                  <a:pt x="5737352" y="951110"/>
                  <a:pt x="5874512" y="976069"/>
                </a:cubicBezTo>
                <a:close/>
                <a:moveTo>
                  <a:pt x="5713476" y="782035"/>
                </a:moveTo>
                <a:cubicBezTo>
                  <a:pt x="5626862" y="818650"/>
                  <a:pt x="5541474" y="856424"/>
                  <a:pt x="5457317" y="895364"/>
                </a:cubicBezTo>
                <a:cubicBezTo>
                  <a:pt x="5229651" y="859255"/>
                  <a:pt x="4998066" y="826714"/>
                  <a:pt x="4762564" y="797745"/>
                </a:cubicBezTo>
                <a:cubicBezTo>
                  <a:pt x="4714767" y="791835"/>
                  <a:pt x="4666787" y="786108"/>
                  <a:pt x="4618609" y="780578"/>
                </a:cubicBezTo>
                <a:cubicBezTo>
                  <a:pt x="4795393" y="746497"/>
                  <a:pt x="4973193" y="714272"/>
                  <a:pt x="5152009" y="683909"/>
                </a:cubicBezTo>
                <a:cubicBezTo>
                  <a:pt x="5351190" y="709248"/>
                  <a:pt x="5548332" y="737774"/>
                  <a:pt x="5743448" y="769492"/>
                </a:cubicBezTo>
                <a:cubicBezTo>
                  <a:pt x="5733479" y="773673"/>
                  <a:pt x="5723382" y="777790"/>
                  <a:pt x="5713413" y="782035"/>
                </a:cubicBezTo>
                <a:close/>
                <a:moveTo>
                  <a:pt x="4587304" y="777030"/>
                </a:moveTo>
                <a:cubicBezTo>
                  <a:pt x="4457637" y="762207"/>
                  <a:pt x="4326846" y="748460"/>
                  <a:pt x="4194937" y="735791"/>
                </a:cubicBezTo>
                <a:cubicBezTo>
                  <a:pt x="4293026" y="692334"/>
                  <a:pt x="4392340" y="650778"/>
                  <a:pt x="4492879" y="611122"/>
                </a:cubicBezTo>
                <a:cubicBezTo>
                  <a:pt x="4604893" y="621596"/>
                  <a:pt x="4716355" y="632914"/>
                  <a:pt x="4827270" y="645077"/>
                </a:cubicBezTo>
                <a:cubicBezTo>
                  <a:pt x="4925143" y="655928"/>
                  <a:pt x="5022514" y="667502"/>
                  <a:pt x="5119370" y="679791"/>
                </a:cubicBezTo>
                <a:cubicBezTo>
                  <a:pt x="4941189" y="710407"/>
                  <a:pt x="4763815" y="742822"/>
                  <a:pt x="4587240" y="777030"/>
                </a:cubicBezTo>
                <a:close/>
                <a:moveTo>
                  <a:pt x="4177094" y="743709"/>
                </a:moveTo>
                <a:cubicBezTo>
                  <a:pt x="4304557" y="755790"/>
                  <a:pt x="4430986" y="768922"/>
                  <a:pt x="4556379" y="783112"/>
                </a:cubicBezTo>
                <a:cubicBezTo>
                  <a:pt x="4279900" y="837166"/>
                  <a:pt x="4005917" y="895725"/>
                  <a:pt x="3734435" y="958775"/>
                </a:cubicBezTo>
                <a:cubicBezTo>
                  <a:pt x="3877945" y="883264"/>
                  <a:pt x="4024357" y="812080"/>
                  <a:pt x="4173665" y="745230"/>
                </a:cubicBezTo>
                <a:close/>
                <a:moveTo>
                  <a:pt x="4587685" y="786596"/>
                </a:moveTo>
                <a:cubicBezTo>
                  <a:pt x="4645724" y="793266"/>
                  <a:pt x="4703553" y="800108"/>
                  <a:pt x="4761167" y="807120"/>
                </a:cubicBezTo>
                <a:cubicBezTo>
                  <a:pt x="4991627" y="835373"/>
                  <a:pt x="5218576" y="867174"/>
                  <a:pt x="5442014" y="902522"/>
                </a:cubicBezTo>
                <a:cubicBezTo>
                  <a:pt x="5270310" y="982087"/>
                  <a:pt x="5103749" y="1066232"/>
                  <a:pt x="4942332" y="1154963"/>
                </a:cubicBezTo>
                <a:cubicBezTo>
                  <a:pt x="4546937" y="1240818"/>
                  <a:pt x="4160158" y="1337955"/>
                  <a:pt x="3781997" y="1446362"/>
                </a:cubicBezTo>
                <a:lnTo>
                  <a:pt x="3739579" y="1458588"/>
                </a:lnTo>
                <a:cubicBezTo>
                  <a:pt x="3533032" y="1410571"/>
                  <a:pt x="3324816" y="1365892"/>
                  <a:pt x="3114929" y="1324545"/>
                </a:cubicBezTo>
                <a:cubicBezTo>
                  <a:pt x="3303607" y="1200383"/>
                  <a:pt x="3499041" y="1084393"/>
                  <a:pt x="3701225" y="976576"/>
                </a:cubicBezTo>
                <a:cubicBezTo>
                  <a:pt x="3993534" y="907989"/>
                  <a:pt x="4289000" y="844667"/>
                  <a:pt x="4587621" y="786596"/>
                </a:cubicBezTo>
                <a:close/>
                <a:moveTo>
                  <a:pt x="4912741" y="1171180"/>
                </a:moveTo>
                <a:cubicBezTo>
                  <a:pt x="4685049" y="1297305"/>
                  <a:pt x="4464279" y="1435498"/>
                  <a:pt x="4251389" y="1585157"/>
                </a:cubicBezTo>
                <a:cubicBezTo>
                  <a:pt x="4088194" y="1542207"/>
                  <a:pt x="3923837" y="1501411"/>
                  <a:pt x="3758311" y="1462769"/>
                </a:cubicBezTo>
                <a:lnTo>
                  <a:pt x="3784473" y="1455231"/>
                </a:lnTo>
                <a:cubicBezTo>
                  <a:pt x="4151840" y="1350029"/>
                  <a:pt x="4527912" y="1255350"/>
                  <a:pt x="4912678" y="1171180"/>
                </a:cubicBezTo>
                <a:close/>
                <a:moveTo>
                  <a:pt x="3101277" y="1321694"/>
                </a:moveTo>
                <a:cubicBezTo>
                  <a:pt x="2958910" y="1293739"/>
                  <a:pt x="2815844" y="1267342"/>
                  <a:pt x="2672080" y="1242509"/>
                </a:cubicBezTo>
                <a:cubicBezTo>
                  <a:pt x="2874982" y="1184819"/>
                  <a:pt x="3088913" y="1127514"/>
                  <a:pt x="3313875" y="1070584"/>
                </a:cubicBezTo>
                <a:cubicBezTo>
                  <a:pt x="3430632" y="1041019"/>
                  <a:pt x="3547955" y="1012411"/>
                  <a:pt x="3665855" y="984747"/>
                </a:cubicBezTo>
                <a:cubicBezTo>
                  <a:pt x="3471628" y="1089227"/>
                  <a:pt x="3283439" y="1201542"/>
                  <a:pt x="3101277" y="1321694"/>
                </a:cubicBezTo>
                <a:close/>
                <a:moveTo>
                  <a:pt x="3089910" y="1329169"/>
                </a:moveTo>
                <a:cubicBezTo>
                  <a:pt x="3044527" y="1359196"/>
                  <a:pt x="2999594" y="1389729"/>
                  <a:pt x="2955100" y="1420770"/>
                </a:cubicBezTo>
                <a:cubicBezTo>
                  <a:pt x="2776963" y="1383648"/>
                  <a:pt x="2597487" y="1349016"/>
                  <a:pt x="2416683" y="1316880"/>
                </a:cubicBezTo>
                <a:cubicBezTo>
                  <a:pt x="2492883" y="1294157"/>
                  <a:pt x="2571033" y="1271377"/>
                  <a:pt x="2651125" y="1248527"/>
                </a:cubicBezTo>
                <a:cubicBezTo>
                  <a:pt x="2798064" y="1273740"/>
                  <a:pt x="2944324" y="1300618"/>
                  <a:pt x="3089910" y="1329169"/>
                </a:cubicBezTo>
                <a:close/>
                <a:moveTo>
                  <a:pt x="2395665" y="1313269"/>
                </a:moveTo>
                <a:cubicBezTo>
                  <a:pt x="2158937" y="1271586"/>
                  <a:pt x="1920094" y="1234337"/>
                  <a:pt x="1679131" y="1201523"/>
                </a:cubicBezTo>
                <a:cubicBezTo>
                  <a:pt x="1721466" y="1174873"/>
                  <a:pt x="1764201" y="1148565"/>
                  <a:pt x="1807337" y="1122592"/>
                </a:cubicBezTo>
                <a:cubicBezTo>
                  <a:pt x="2083435" y="1157687"/>
                  <a:pt x="2357438" y="1198438"/>
                  <a:pt x="2629345" y="1244853"/>
                </a:cubicBezTo>
                <a:cubicBezTo>
                  <a:pt x="2549671" y="1267658"/>
                  <a:pt x="2471782" y="1290464"/>
                  <a:pt x="2395665" y="1313269"/>
                </a:cubicBezTo>
                <a:close/>
                <a:moveTo>
                  <a:pt x="2957195" y="1430905"/>
                </a:moveTo>
                <a:cubicBezTo>
                  <a:pt x="3124918" y="1465956"/>
                  <a:pt x="3291351" y="1503267"/>
                  <a:pt x="3456496" y="1542841"/>
                </a:cubicBezTo>
                <a:cubicBezTo>
                  <a:pt x="3371831" y="1568940"/>
                  <a:pt x="3289173" y="1595122"/>
                  <a:pt x="3208528" y="1621392"/>
                </a:cubicBezTo>
                <a:cubicBezTo>
                  <a:pt x="3078944" y="1590098"/>
                  <a:pt x="2948178" y="1560154"/>
                  <a:pt x="2816225" y="1531565"/>
                </a:cubicBezTo>
                <a:cubicBezTo>
                  <a:pt x="2862707" y="1497484"/>
                  <a:pt x="2909697" y="1463929"/>
                  <a:pt x="2957195" y="1430905"/>
                </a:cubicBezTo>
                <a:close/>
                <a:moveTo>
                  <a:pt x="2967927" y="1423430"/>
                </a:moveTo>
                <a:cubicBezTo>
                  <a:pt x="3012631" y="1392472"/>
                  <a:pt x="3057735" y="1361920"/>
                  <a:pt x="3103245" y="1331766"/>
                </a:cubicBezTo>
                <a:cubicBezTo>
                  <a:pt x="3310681" y="1372518"/>
                  <a:pt x="3516522" y="1416506"/>
                  <a:pt x="3720783" y="1463719"/>
                </a:cubicBezTo>
                <a:cubicBezTo>
                  <a:pt x="3636753" y="1488089"/>
                  <a:pt x="3554584" y="1512624"/>
                  <a:pt x="3474276" y="1537329"/>
                </a:cubicBezTo>
                <a:cubicBezTo>
                  <a:pt x="3306845" y="1497040"/>
                  <a:pt x="3138062" y="1459076"/>
                  <a:pt x="2967927" y="1423430"/>
                </a:cubicBezTo>
                <a:close/>
                <a:moveTo>
                  <a:pt x="3739579" y="1468154"/>
                </a:moveTo>
                <a:cubicBezTo>
                  <a:pt x="3907898" y="1507303"/>
                  <a:pt x="4075113" y="1548688"/>
                  <a:pt x="4241229" y="1592315"/>
                </a:cubicBezTo>
                <a:cubicBezTo>
                  <a:pt x="4231069" y="1599474"/>
                  <a:pt x="4220718" y="1606632"/>
                  <a:pt x="4210558" y="1613917"/>
                </a:cubicBezTo>
                <a:cubicBezTo>
                  <a:pt x="4170763" y="1642341"/>
                  <a:pt x="4132155" y="1670613"/>
                  <a:pt x="4094734" y="1698740"/>
                </a:cubicBezTo>
                <a:cubicBezTo>
                  <a:pt x="3896151" y="1643165"/>
                  <a:pt x="3695427" y="1590814"/>
                  <a:pt x="3492564" y="1541701"/>
                </a:cubicBezTo>
                <a:cubicBezTo>
                  <a:pt x="3572999" y="1517039"/>
                  <a:pt x="3655333" y="1492524"/>
                  <a:pt x="3739579" y="1468154"/>
                </a:cubicBezTo>
                <a:close/>
                <a:moveTo>
                  <a:pt x="4216464" y="1621265"/>
                </a:moveTo>
                <a:cubicBezTo>
                  <a:pt x="4228592" y="1612587"/>
                  <a:pt x="4240911" y="1604098"/>
                  <a:pt x="4253167" y="1595419"/>
                </a:cubicBezTo>
                <a:cubicBezTo>
                  <a:pt x="4414965" y="1638071"/>
                  <a:pt x="4575639" y="1682732"/>
                  <a:pt x="4735195" y="1729400"/>
                </a:cubicBezTo>
                <a:cubicBezTo>
                  <a:pt x="4645197" y="1756215"/>
                  <a:pt x="4557859" y="1783036"/>
                  <a:pt x="4473194" y="1809852"/>
                </a:cubicBezTo>
                <a:cubicBezTo>
                  <a:pt x="4351700" y="1772603"/>
                  <a:pt x="4229354" y="1736704"/>
                  <a:pt x="4106164" y="1702160"/>
                </a:cubicBezTo>
                <a:cubicBezTo>
                  <a:pt x="4141851" y="1675428"/>
                  <a:pt x="4178617" y="1648460"/>
                  <a:pt x="4216464" y="1621265"/>
                </a:cubicBezTo>
                <a:close/>
                <a:moveTo>
                  <a:pt x="6122099" y="1328916"/>
                </a:moveTo>
                <a:cubicBezTo>
                  <a:pt x="6258878" y="1252898"/>
                  <a:pt x="6400419" y="1180618"/>
                  <a:pt x="6546723" y="1112076"/>
                </a:cubicBezTo>
                <a:cubicBezTo>
                  <a:pt x="6698615" y="1145860"/>
                  <a:pt x="6848285" y="1181550"/>
                  <a:pt x="6995669" y="1219134"/>
                </a:cubicBezTo>
                <a:cubicBezTo>
                  <a:pt x="6652324" y="1274037"/>
                  <a:pt x="6313824" y="1337702"/>
                  <a:pt x="5980240" y="1410127"/>
                </a:cubicBezTo>
                <a:cubicBezTo>
                  <a:pt x="6029960" y="1380987"/>
                  <a:pt x="6077458" y="1353748"/>
                  <a:pt x="6122162" y="1328916"/>
                </a:cubicBezTo>
                <a:close/>
                <a:moveTo>
                  <a:pt x="6560694" y="1105488"/>
                </a:moveTo>
                <a:cubicBezTo>
                  <a:pt x="6651371" y="1063254"/>
                  <a:pt x="6743827" y="1022249"/>
                  <a:pt x="6837998" y="982467"/>
                </a:cubicBezTo>
                <a:cubicBezTo>
                  <a:pt x="7059169" y="1033145"/>
                  <a:pt x="7276846" y="1087896"/>
                  <a:pt x="7490969" y="1146728"/>
                </a:cubicBezTo>
                <a:cubicBezTo>
                  <a:pt x="7332917" y="1167841"/>
                  <a:pt x="7175691" y="1190710"/>
                  <a:pt x="7019417" y="1215333"/>
                </a:cubicBezTo>
                <a:cubicBezTo>
                  <a:pt x="6868922" y="1176900"/>
                  <a:pt x="6716014" y="1140285"/>
                  <a:pt x="6560757" y="1105488"/>
                </a:cubicBezTo>
                <a:close/>
                <a:moveTo>
                  <a:pt x="7514654" y="1152936"/>
                </a:moveTo>
                <a:cubicBezTo>
                  <a:pt x="7634288" y="1186003"/>
                  <a:pt x="7752715" y="1220338"/>
                  <a:pt x="7869936" y="1255939"/>
                </a:cubicBezTo>
                <a:cubicBezTo>
                  <a:pt x="7784846" y="1296564"/>
                  <a:pt x="7701026" y="1338437"/>
                  <a:pt x="7618540" y="1381557"/>
                </a:cubicBezTo>
                <a:cubicBezTo>
                  <a:pt x="7430770" y="1324969"/>
                  <a:pt x="7238873" y="1271459"/>
                  <a:pt x="7042785" y="1221034"/>
                </a:cubicBezTo>
                <a:cubicBezTo>
                  <a:pt x="7199058" y="1196753"/>
                  <a:pt x="7356348" y="1174049"/>
                  <a:pt x="7514654" y="1152936"/>
                </a:cubicBezTo>
                <a:close/>
                <a:moveTo>
                  <a:pt x="7538847" y="1149768"/>
                </a:moveTo>
                <a:cubicBezTo>
                  <a:pt x="7665847" y="1133171"/>
                  <a:pt x="7793483" y="1117797"/>
                  <a:pt x="7921816" y="1103651"/>
                </a:cubicBezTo>
                <a:cubicBezTo>
                  <a:pt x="7979601" y="1119868"/>
                  <a:pt x="8037195" y="1136383"/>
                  <a:pt x="8094536" y="1153189"/>
                </a:cubicBezTo>
                <a:cubicBezTo>
                  <a:pt x="8023035" y="1184527"/>
                  <a:pt x="7952423" y="1216746"/>
                  <a:pt x="7882636" y="1249858"/>
                </a:cubicBezTo>
                <a:cubicBezTo>
                  <a:pt x="7769098" y="1215479"/>
                  <a:pt x="7654481" y="1182202"/>
                  <a:pt x="7538847" y="1150022"/>
                </a:cubicBezTo>
                <a:close/>
                <a:moveTo>
                  <a:pt x="8108696" y="1157370"/>
                </a:moveTo>
                <a:cubicBezTo>
                  <a:pt x="8240649" y="1196139"/>
                  <a:pt x="8371586" y="1236428"/>
                  <a:pt x="8501570" y="1278237"/>
                </a:cubicBezTo>
                <a:cubicBezTo>
                  <a:pt x="8624316" y="1317722"/>
                  <a:pt x="8743252" y="1357612"/>
                  <a:pt x="8858377" y="1397901"/>
                </a:cubicBezTo>
                <a:cubicBezTo>
                  <a:pt x="8729917" y="1411755"/>
                  <a:pt x="8601710" y="1427060"/>
                  <a:pt x="8473821" y="1443828"/>
                </a:cubicBezTo>
                <a:cubicBezTo>
                  <a:pt x="8391716" y="1414815"/>
                  <a:pt x="8307388" y="1385948"/>
                  <a:pt x="8220837" y="1357232"/>
                </a:cubicBezTo>
                <a:cubicBezTo>
                  <a:pt x="8113649" y="1321713"/>
                  <a:pt x="8005382" y="1287296"/>
                  <a:pt x="7896098" y="1253975"/>
                </a:cubicBezTo>
                <a:cubicBezTo>
                  <a:pt x="7966075" y="1221034"/>
                  <a:pt x="8037069" y="1188917"/>
                  <a:pt x="8109014" y="1157623"/>
                </a:cubicBezTo>
                <a:close/>
                <a:moveTo>
                  <a:pt x="8108061" y="1147234"/>
                </a:moveTo>
                <a:cubicBezTo>
                  <a:pt x="8054595" y="1131524"/>
                  <a:pt x="8000937" y="1116067"/>
                  <a:pt x="7947152" y="1100864"/>
                </a:cubicBezTo>
                <a:cubicBezTo>
                  <a:pt x="7997571" y="1095333"/>
                  <a:pt x="8048054" y="1089987"/>
                  <a:pt x="8098600" y="1084837"/>
                </a:cubicBezTo>
                <a:cubicBezTo>
                  <a:pt x="8166354" y="1077995"/>
                  <a:pt x="8234299" y="1071489"/>
                  <a:pt x="8302562" y="1065326"/>
                </a:cubicBezTo>
                <a:cubicBezTo>
                  <a:pt x="8237030" y="1092103"/>
                  <a:pt x="8172196" y="1119488"/>
                  <a:pt x="8108061" y="1147488"/>
                </a:cubicBezTo>
                <a:close/>
                <a:moveTo>
                  <a:pt x="8097647" y="1075398"/>
                </a:moveTo>
                <a:cubicBezTo>
                  <a:pt x="8039164" y="1081353"/>
                  <a:pt x="7980808" y="1087542"/>
                  <a:pt x="7922641" y="1093959"/>
                </a:cubicBezTo>
                <a:cubicBezTo>
                  <a:pt x="7648321" y="1016928"/>
                  <a:pt x="7369937" y="946314"/>
                  <a:pt x="7087489" y="882124"/>
                </a:cubicBezTo>
                <a:cubicBezTo>
                  <a:pt x="7160133" y="854333"/>
                  <a:pt x="7233730" y="827347"/>
                  <a:pt x="7308215" y="801166"/>
                </a:cubicBezTo>
                <a:cubicBezTo>
                  <a:pt x="7653338" y="875960"/>
                  <a:pt x="7993698" y="959997"/>
                  <a:pt x="8329358" y="1053290"/>
                </a:cubicBezTo>
                <a:cubicBezTo>
                  <a:pt x="8251952" y="1060594"/>
                  <a:pt x="8174736" y="1068050"/>
                  <a:pt x="8097647" y="1075651"/>
                </a:cubicBezTo>
                <a:close/>
                <a:moveTo>
                  <a:pt x="7070662" y="878387"/>
                </a:moveTo>
                <a:cubicBezTo>
                  <a:pt x="7012877" y="865337"/>
                  <a:pt x="6954965" y="852667"/>
                  <a:pt x="6896926" y="840378"/>
                </a:cubicBezTo>
                <a:cubicBezTo>
                  <a:pt x="7027291" y="825130"/>
                  <a:pt x="7158228" y="810966"/>
                  <a:pt x="7289673" y="797872"/>
                </a:cubicBezTo>
                <a:cubicBezTo>
                  <a:pt x="7215759" y="824015"/>
                  <a:pt x="7142734" y="850938"/>
                  <a:pt x="7070662" y="878640"/>
                </a:cubicBezTo>
                <a:close/>
                <a:moveTo>
                  <a:pt x="6868224" y="834043"/>
                </a:moveTo>
                <a:cubicBezTo>
                  <a:pt x="6585839" y="773736"/>
                  <a:pt x="6300108" y="719998"/>
                  <a:pt x="6010974" y="672823"/>
                </a:cubicBezTo>
                <a:cubicBezTo>
                  <a:pt x="6078284" y="647104"/>
                  <a:pt x="6146273" y="622061"/>
                  <a:pt x="6214936" y="597693"/>
                </a:cubicBezTo>
                <a:cubicBezTo>
                  <a:pt x="6567678" y="652850"/>
                  <a:pt x="6916483" y="717312"/>
                  <a:pt x="7261225" y="791093"/>
                </a:cubicBezTo>
                <a:cubicBezTo>
                  <a:pt x="7129590" y="804270"/>
                  <a:pt x="6998589" y="818605"/>
                  <a:pt x="6868224" y="834106"/>
                </a:cubicBezTo>
                <a:close/>
                <a:moveTo>
                  <a:pt x="6838950" y="837591"/>
                </a:moveTo>
                <a:cubicBezTo>
                  <a:pt x="6707950" y="853301"/>
                  <a:pt x="6577584" y="870196"/>
                  <a:pt x="6447917" y="888269"/>
                </a:cubicBezTo>
                <a:cubicBezTo>
                  <a:pt x="6227782" y="843336"/>
                  <a:pt x="6004389" y="802388"/>
                  <a:pt x="5777738" y="765438"/>
                </a:cubicBezTo>
                <a:cubicBezTo>
                  <a:pt x="5848731" y="736127"/>
                  <a:pt x="5920486" y="707538"/>
                  <a:pt x="5993003" y="679665"/>
                </a:cubicBezTo>
                <a:cubicBezTo>
                  <a:pt x="6278245" y="725991"/>
                  <a:pt x="6560249" y="778658"/>
                  <a:pt x="6839014" y="837654"/>
                </a:cubicBezTo>
                <a:close/>
                <a:moveTo>
                  <a:pt x="5760022" y="762524"/>
                </a:moveTo>
                <a:cubicBezTo>
                  <a:pt x="5569947" y="731737"/>
                  <a:pt x="5377923" y="703718"/>
                  <a:pt x="5183950" y="678461"/>
                </a:cubicBezTo>
                <a:cubicBezTo>
                  <a:pt x="5312728" y="656752"/>
                  <a:pt x="5441842" y="635999"/>
                  <a:pt x="5571300" y="616190"/>
                </a:cubicBezTo>
                <a:cubicBezTo>
                  <a:pt x="5706256" y="634941"/>
                  <a:pt x="5840559" y="655086"/>
                  <a:pt x="5974207" y="676624"/>
                </a:cubicBezTo>
                <a:cubicBezTo>
                  <a:pt x="5902071" y="704497"/>
                  <a:pt x="5830678" y="733130"/>
                  <a:pt x="5760022" y="762524"/>
                </a:cubicBezTo>
                <a:close/>
                <a:moveTo>
                  <a:pt x="5151755" y="674280"/>
                </a:moveTo>
                <a:cubicBezTo>
                  <a:pt x="5044612" y="660597"/>
                  <a:pt x="4936916" y="647737"/>
                  <a:pt x="4828667" y="635701"/>
                </a:cubicBezTo>
                <a:cubicBezTo>
                  <a:pt x="4723848" y="624088"/>
                  <a:pt x="4618482" y="613319"/>
                  <a:pt x="4512564" y="603394"/>
                </a:cubicBezTo>
                <a:cubicBezTo>
                  <a:pt x="4587113" y="574254"/>
                  <a:pt x="4662253" y="546191"/>
                  <a:pt x="4737989" y="519205"/>
                </a:cubicBezTo>
                <a:cubicBezTo>
                  <a:pt x="4793615" y="524399"/>
                  <a:pt x="4849114" y="529847"/>
                  <a:pt x="4904486" y="535549"/>
                </a:cubicBezTo>
                <a:cubicBezTo>
                  <a:pt x="5117256" y="557467"/>
                  <a:pt x="5328622" y="582806"/>
                  <a:pt x="5538597" y="611566"/>
                </a:cubicBezTo>
                <a:cubicBezTo>
                  <a:pt x="5409267" y="631584"/>
                  <a:pt x="5280324" y="652489"/>
                  <a:pt x="5151755" y="674280"/>
                </a:cubicBezTo>
                <a:close/>
                <a:moveTo>
                  <a:pt x="4491482" y="601810"/>
                </a:moveTo>
                <a:cubicBezTo>
                  <a:pt x="4223468" y="576471"/>
                  <a:pt x="3952050" y="556601"/>
                  <a:pt x="3677222" y="542200"/>
                </a:cubicBezTo>
                <a:cubicBezTo>
                  <a:pt x="3810953" y="515974"/>
                  <a:pt x="3942715" y="491269"/>
                  <a:pt x="4072509" y="468083"/>
                </a:cubicBezTo>
                <a:cubicBezTo>
                  <a:pt x="4288155" y="481217"/>
                  <a:pt x="4502468" y="497561"/>
                  <a:pt x="4715447" y="517114"/>
                </a:cubicBezTo>
                <a:cubicBezTo>
                  <a:pt x="4640218" y="544016"/>
                  <a:pt x="4565568" y="572248"/>
                  <a:pt x="4491482" y="601810"/>
                </a:cubicBezTo>
                <a:close/>
                <a:moveTo>
                  <a:pt x="3637852" y="540300"/>
                </a:moveTo>
                <a:cubicBezTo>
                  <a:pt x="3440411" y="530207"/>
                  <a:pt x="3241440" y="522879"/>
                  <a:pt x="3040952" y="518318"/>
                </a:cubicBezTo>
                <a:cubicBezTo>
                  <a:pt x="3113932" y="489896"/>
                  <a:pt x="3187529" y="462445"/>
                  <a:pt x="3261741" y="435966"/>
                </a:cubicBezTo>
                <a:cubicBezTo>
                  <a:pt x="3520269" y="440950"/>
                  <a:pt x="3777126" y="450853"/>
                  <a:pt x="4032314" y="465676"/>
                </a:cubicBezTo>
                <a:cubicBezTo>
                  <a:pt x="3902818" y="488861"/>
                  <a:pt x="3771329" y="513736"/>
                  <a:pt x="3637852" y="540300"/>
                </a:cubicBezTo>
                <a:close/>
                <a:moveTo>
                  <a:pt x="3016314" y="517748"/>
                </a:moveTo>
                <a:cubicBezTo>
                  <a:pt x="2556066" y="507655"/>
                  <a:pt x="2088280" y="511877"/>
                  <a:pt x="1612964" y="530417"/>
                </a:cubicBezTo>
                <a:cubicBezTo>
                  <a:pt x="1751565" y="502460"/>
                  <a:pt x="1896764" y="474524"/>
                  <a:pt x="2048574" y="446608"/>
                </a:cubicBezTo>
                <a:cubicBezTo>
                  <a:pt x="2447227" y="431828"/>
                  <a:pt x="2842724" y="428027"/>
                  <a:pt x="3235071" y="435206"/>
                </a:cubicBezTo>
                <a:cubicBezTo>
                  <a:pt x="3161494" y="461812"/>
                  <a:pt x="3088577" y="489326"/>
                  <a:pt x="3016314" y="517748"/>
                </a:cubicBezTo>
                <a:close/>
                <a:moveTo>
                  <a:pt x="2993581" y="526807"/>
                </a:moveTo>
                <a:cubicBezTo>
                  <a:pt x="2900445" y="563675"/>
                  <a:pt x="2808478" y="601980"/>
                  <a:pt x="2717673" y="641719"/>
                </a:cubicBezTo>
                <a:cubicBezTo>
                  <a:pt x="2197227" y="624235"/>
                  <a:pt x="1663637" y="622124"/>
                  <a:pt x="1116902" y="635385"/>
                </a:cubicBezTo>
                <a:cubicBezTo>
                  <a:pt x="1253046" y="605041"/>
                  <a:pt x="1399477" y="573684"/>
                  <a:pt x="1555052" y="542010"/>
                </a:cubicBezTo>
                <a:cubicBezTo>
                  <a:pt x="2041970" y="521908"/>
                  <a:pt x="2521414" y="516840"/>
                  <a:pt x="2993390" y="526807"/>
                </a:cubicBezTo>
                <a:close/>
                <a:moveTo>
                  <a:pt x="2719515" y="651285"/>
                </a:moveTo>
                <a:cubicBezTo>
                  <a:pt x="2828989" y="654959"/>
                  <a:pt x="2937891" y="659311"/>
                  <a:pt x="3046222" y="664335"/>
                </a:cubicBezTo>
                <a:cubicBezTo>
                  <a:pt x="2837307" y="710452"/>
                  <a:pt x="2624626" y="759863"/>
                  <a:pt x="2408174" y="812568"/>
                </a:cubicBezTo>
                <a:lnTo>
                  <a:pt x="2340928" y="829039"/>
                </a:lnTo>
                <a:cubicBezTo>
                  <a:pt x="2386775" y="806024"/>
                  <a:pt x="2432895" y="783384"/>
                  <a:pt x="2479294" y="761130"/>
                </a:cubicBezTo>
                <a:cubicBezTo>
                  <a:pt x="2558288" y="723375"/>
                  <a:pt x="2638298" y="686760"/>
                  <a:pt x="2719324" y="651285"/>
                </a:cubicBezTo>
                <a:close/>
                <a:moveTo>
                  <a:pt x="2410524" y="821817"/>
                </a:moveTo>
                <a:cubicBezTo>
                  <a:pt x="2638616" y="766280"/>
                  <a:pt x="2862625" y="714360"/>
                  <a:pt x="3082544" y="666045"/>
                </a:cubicBezTo>
                <a:cubicBezTo>
                  <a:pt x="3448387" y="683573"/>
                  <a:pt x="3806889" y="708912"/>
                  <a:pt x="4158044" y="742062"/>
                </a:cubicBezTo>
                <a:cubicBezTo>
                  <a:pt x="4001408" y="812296"/>
                  <a:pt x="3847973" y="887445"/>
                  <a:pt x="3697732" y="967517"/>
                </a:cubicBezTo>
                <a:cubicBezTo>
                  <a:pt x="3568319" y="997797"/>
                  <a:pt x="3439541" y="1029072"/>
                  <a:pt x="3311398" y="1061335"/>
                </a:cubicBezTo>
                <a:cubicBezTo>
                  <a:pt x="3079623" y="1119824"/>
                  <a:pt x="2859488" y="1178952"/>
                  <a:pt x="2650998" y="1238708"/>
                </a:cubicBezTo>
                <a:cubicBezTo>
                  <a:pt x="2376253" y="1191704"/>
                  <a:pt x="2099393" y="1150446"/>
                  <a:pt x="1820418" y="1114927"/>
                </a:cubicBezTo>
                <a:cubicBezTo>
                  <a:pt x="1976419" y="1021299"/>
                  <a:pt x="2137048" y="932504"/>
                  <a:pt x="2302320" y="848550"/>
                </a:cubicBezTo>
                <a:cubicBezTo>
                  <a:pt x="2338051" y="839510"/>
                  <a:pt x="2374056" y="830603"/>
                  <a:pt x="2410333" y="821817"/>
                </a:cubicBezTo>
                <a:close/>
                <a:moveTo>
                  <a:pt x="1805432" y="1112710"/>
                </a:moveTo>
                <a:cubicBezTo>
                  <a:pt x="1687278" y="1097760"/>
                  <a:pt x="1568749" y="1083804"/>
                  <a:pt x="1449832" y="1070837"/>
                </a:cubicBezTo>
                <a:cubicBezTo>
                  <a:pt x="1699514" y="1002295"/>
                  <a:pt x="1972691" y="930205"/>
                  <a:pt x="2262188" y="858242"/>
                </a:cubicBezTo>
                <a:cubicBezTo>
                  <a:pt x="2105768" y="938611"/>
                  <a:pt x="1953451" y="1023434"/>
                  <a:pt x="1805242" y="1112710"/>
                </a:cubicBezTo>
                <a:close/>
                <a:moveTo>
                  <a:pt x="1792351" y="1120692"/>
                </a:moveTo>
                <a:cubicBezTo>
                  <a:pt x="1749425" y="1146664"/>
                  <a:pt x="1706753" y="1172827"/>
                  <a:pt x="1664526" y="1199559"/>
                </a:cubicBezTo>
                <a:cubicBezTo>
                  <a:pt x="1527620" y="1180980"/>
                  <a:pt x="1390034" y="1163850"/>
                  <a:pt x="1251776" y="1148184"/>
                </a:cubicBezTo>
                <a:cubicBezTo>
                  <a:pt x="1232726" y="1146031"/>
                  <a:pt x="1213676" y="1144067"/>
                  <a:pt x="1194626" y="1141850"/>
                </a:cubicBezTo>
                <a:cubicBezTo>
                  <a:pt x="1268794" y="1120736"/>
                  <a:pt x="1345546" y="1099324"/>
                  <a:pt x="1424877" y="1077615"/>
                </a:cubicBezTo>
                <a:lnTo>
                  <a:pt x="1430401" y="1078185"/>
                </a:lnTo>
                <a:cubicBezTo>
                  <a:pt x="1551349" y="1091279"/>
                  <a:pt x="1671936" y="1105444"/>
                  <a:pt x="1792161" y="1120692"/>
                </a:cubicBezTo>
                <a:close/>
                <a:moveTo>
                  <a:pt x="1666748" y="1209378"/>
                </a:moveTo>
                <a:cubicBezTo>
                  <a:pt x="1905000" y="1241686"/>
                  <a:pt x="2141239" y="1278320"/>
                  <a:pt x="2375472" y="1319287"/>
                </a:cubicBezTo>
                <a:cubicBezTo>
                  <a:pt x="2289029" y="1345215"/>
                  <a:pt x="2204974" y="1370997"/>
                  <a:pt x="2123313" y="1396634"/>
                </a:cubicBezTo>
                <a:cubicBezTo>
                  <a:pt x="1925574" y="1362255"/>
                  <a:pt x="1725613" y="1330898"/>
                  <a:pt x="1523429" y="1302563"/>
                </a:cubicBezTo>
                <a:cubicBezTo>
                  <a:pt x="1570419" y="1271142"/>
                  <a:pt x="1618126" y="1240102"/>
                  <a:pt x="1666558" y="1209442"/>
                </a:cubicBezTo>
                <a:close/>
                <a:moveTo>
                  <a:pt x="2103565" y="1402842"/>
                </a:moveTo>
                <a:cubicBezTo>
                  <a:pt x="1982280" y="1440851"/>
                  <a:pt x="1866500" y="1478435"/>
                  <a:pt x="1756220" y="1515601"/>
                </a:cubicBezTo>
                <a:cubicBezTo>
                  <a:pt x="1610424" y="1491320"/>
                  <a:pt x="1463186" y="1468515"/>
                  <a:pt x="1314514" y="1447186"/>
                </a:cubicBezTo>
                <a:cubicBezTo>
                  <a:pt x="1379157" y="1400733"/>
                  <a:pt x="1444771" y="1355186"/>
                  <a:pt x="1511364" y="1310545"/>
                </a:cubicBezTo>
                <a:cubicBezTo>
                  <a:pt x="1710754" y="1338291"/>
                  <a:pt x="1908092" y="1369078"/>
                  <a:pt x="2103374" y="1402906"/>
                </a:cubicBezTo>
                <a:close/>
                <a:moveTo>
                  <a:pt x="1736789" y="1522126"/>
                </a:moveTo>
                <a:cubicBezTo>
                  <a:pt x="1584389" y="1573393"/>
                  <a:pt x="1442930" y="1622767"/>
                  <a:pt x="1312418" y="1670233"/>
                </a:cubicBezTo>
                <a:cubicBezTo>
                  <a:pt x="1247775" y="1645318"/>
                  <a:pt x="1181926" y="1620486"/>
                  <a:pt x="1114870" y="1595736"/>
                </a:cubicBezTo>
                <a:cubicBezTo>
                  <a:pt x="1176509" y="1548054"/>
                  <a:pt x="1239266" y="1501202"/>
                  <a:pt x="1303147" y="1455168"/>
                </a:cubicBezTo>
                <a:cubicBezTo>
                  <a:pt x="1449280" y="1476072"/>
                  <a:pt x="1593831" y="1498390"/>
                  <a:pt x="1736789" y="1522126"/>
                </a:cubicBezTo>
                <a:close/>
                <a:moveTo>
                  <a:pt x="1298639" y="1675174"/>
                </a:moveTo>
                <a:cubicBezTo>
                  <a:pt x="1206989" y="1708451"/>
                  <a:pt x="1121175" y="1740403"/>
                  <a:pt x="1041210" y="1771019"/>
                </a:cubicBezTo>
                <a:cubicBezTo>
                  <a:pt x="1009206" y="1758052"/>
                  <a:pt x="976865" y="1745047"/>
                  <a:pt x="944181" y="1731997"/>
                </a:cubicBezTo>
                <a:cubicBezTo>
                  <a:pt x="992905" y="1691708"/>
                  <a:pt x="1043857" y="1650830"/>
                  <a:pt x="1097026" y="1609356"/>
                </a:cubicBezTo>
                <a:lnTo>
                  <a:pt x="1105853" y="1602578"/>
                </a:lnTo>
                <a:cubicBezTo>
                  <a:pt x="1171340" y="1626732"/>
                  <a:pt x="1235647" y="1650931"/>
                  <a:pt x="1298766" y="1675174"/>
                </a:cubicBezTo>
                <a:close/>
                <a:moveTo>
                  <a:pt x="1847152" y="2137613"/>
                </a:moveTo>
                <a:cubicBezTo>
                  <a:pt x="1760157" y="2175919"/>
                  <a:pt x="1680655" y="2211983"/>
                  <a:pt x="1608646" y="2245810"/>
                </a:cubicBezTo>
                <a:lnTo>
                  <a:pt x="1591691" y="2253729"/>
                </a:lnTo>
                <a:cubicBezTo>
                  <a:pt x="1366838" y="2136409"/>
                  <a:pt x="1101154" y="2008130"/>
                  <a:pt x="795719" y="1877317"/>
                </a:cubicBezTo>
                <a:lnTo>
                  <a:pt x="861060" y="1851281"/>
                </a:lnTo>
                <a:cubicBezTo>
                  <a:pt x="917194" y="1829154"/>
                  <a:pt x="977328" y="1805797"/>
                  <a:pt x="1041464" y="1781218"/>
                </a:cubicBezTo>
                <a:cubicBezTo>
                  <a:pt x="1341374" y="1903099"/>
                  <a:pt x="1610614" y="2023903"/>
                  <a:pt x="1847279" y="2137549"/>
                </a:cubicBezTo>
                <a:close/>
                <a:moveTo>
                  <a:pt x="1054164" y="1776277"/>
                </a:moveTo>
                <a:cubicBezTo>
                  <a:pt x="1134345" y="1745743"/>
                  <a:pt x="1220362" y="1713772"/>
                  <a:pt x="1312228" y="1680369"/>
                </a:cubicBezTo>
                <a:cubicBezTo>
                  <a:pt x="1609725" y="1794711"/>
                  <a:pt x="1881505" y="1909054"/>
                  <a:pt x="2125917" y="2018836"/>
                </a:cubicBezTo>
                <a:cubicBezTo>
                  <a:pt x="2030413" y="2058156"/>
                  <a:pt x="1941341" y="2096056"/>
                  <a:pt x="1858709" y="2132545"/>
                </a:cubicBezTo>
                <a:cubicBezTo>
                  <a:pt x="1622616" y="2018899"/>
                  <a:pt x="1353884" y="1898221"/>
                  <a:pt x="1054164" y="1776277"/>
                </a:cubicBezTo>
                <a:close/>
                <a:moveTo>
                  <a:pt x="2609914" y="1688540"/>
                </a:moveTo>
                <a:cubicBezTo>
                  <a:pt x="2690730" y="1706025"/>
                  <a:pt x="2770969" y="1723996"/>
                  <a:pt x="2850642" y="1742449"/>
                </a:cubicBezTo>
                <a:cubicBezTo>
                  <a:pt x="2652141" y="1812132"/>
                  <a:pt x="2469642" y="1881118"/>
                  <a:pt x="2303272" y="1946999"/>
                </a:cubicBezTo>
                <a:cubicBezTo>
                  <a:pt x="2394966" y="1865154"/>
                  <a:pt x="2497201" y="1778178"/>
                  <a:pt x="2610231" y="1688540"/>
                </a:cubicBezTo>
                <a:close/>
                <a:moveTo>
                  <a:pt x="2619566" y="1680939"/>
                </a:moveTo>
                <a:cubicBezTo>
                  <a:pt x="2661431" y="1647871"/>
                  <a:pt x="2704700" y="1614531"/>
                  <a:pt x="2749360" y="1580913"/>
                </a:cubicBezTo>
                <a:cubicBezTo>
                  <a:pt x="2768029" y="1566850"/>
                  <a:pt x="2786888" y="1552976"/>
                  <a:pt x="2805748" y="1539103"/>
                </a:cubicBezTo>
                <a:cubicBezTo>
                  <a:pt x="2935288" y="1567021"/>
                  <a:pt x="3063685" y="1596325"/>
                  <a:pt x="3190939" y="1627030"/>
                </a:cubicBezTo>
                <a:cubicBezTo>
                  <a:pt x="3078925" y="1663645"/>
                  <a:pt x="2971083" y="1700152"/>
                  <a:pt x="2867406" y="1736558"/>
                </a:cubicBezTo>
                <a:cubicBezTo>
                  <a:pt x="2785663" y="1717509"/>
                  <a:pt x="2703151" y="1698974"/>
                  <a:pt x="2619883" y="1680939"/>
                </a:cubicBezTo>
                <a:close/>
                <a:moveTo>
                  <a:pt x="3208592" y="1631274"/>
                </a:moveTo>
                <a:cubicBezTo>
                  <a:pt x="3454127" y="1690694"/>
                  <a:pt x="3695275" y="1755100"/>
                  <a:pt x="3932047" y="1824485"/>
                </a:cubicBezTo>
                <a:cubicBezTo>
                  <a:pt x="3869608" y="1874529"/>
                  <a:pt x="3811060" y="1923307"/>
                  <a:pt x="3756406" y="1970818"/>
                </a:cubicBezTo>
                <a:cubicBezTo>
                  <a:pt x="3474847" y="1887408"/>
                  <a:pt x="3184271" y="1810675"/>
                  <a:pt x="2884678" y="1740612"/>
                </a:cubicBezTo>
                <a:cubicBezTo>
                  <a:pt x="2988647" y="1704333"/>
                  <a:pt x="3096724" y="1667889"/>
                  <a:pt x="3208909" y="1631274"/>
                </a:cubicBezTo>
                <a:close/>
                <a:moveTo>
                  <a:pt x="3225864" y="1625636"/>
                </a:moveTo>
                <a:cubicBezTo>
                  <a:pt x="3306553" y="1599493"/>
                  <a:pt x="3389357" y="1573355"/>
                  <a:pt x="3474276" y="1547212"/>
                </a:cubicBezTo>
                <a:cubicBezTo>
                  <a:pt x="3680098" y="1596876"/>
                  <a:pt x="3883704" y="1649791"/>
                  <a:pt x="4085082" y="1705961"/>
                </a:cubicBezTo>
                <a:cubicBezTo>
                  <a:pt x="4035127" y="1743545"/>
                  <a:pt x="3987248" y="1780648"/>
                  <a:pt x="3941445" y="1817263"/>
                </a:cubicBezTo>
                <a:cubicBezTo>
                  <a:pt x="3707467" y="1748512"/>
                  <a:pt x="3469050" y="1684632"/>
                  <a:pt x="3226181" y="1625636"/>
                </a:cubicBezTo>
                <a:close/>
                <a:moveTo>
                  <a:pt x="4096322" y="1709192"/>
                </a:moveTo>
                <a:cubicBezTo>
                  <a:pt x="4217353" y="1743229"/>
                  <a:pt x="4337577" y="1778494"/>
                  <a:pt x="4457002" y="1814983"/>
                </a:cubicBezTo>
                <a:cubicBezTo>
                  <a:pt x="4370134" y="1842602"/>
                  <a:pt x="4286168" y="1870051"/>
                  <a:pt x="4205097" y="1897335"/>
                </a:cubicBezTo>
                <a:cubicBezTo>
                  <a:pt x="4121487" y="1871064"/>
                  <a:pt x="4037222" y="1845408"/>
                  <a:pt x="3952304" y="1820367"/>
                </a:cubicBezTo>
                <a:cubicBezTo>
                  <a:pt x="3998278" y="1783961"/>
                  <a:pt x="4046391" y="1746903"/>
                  <a:pt x="4096639" y="1709192"/>
                </a:cubicBezTo>
                <a:close/>
                <a:moveTo>
                  <a:pt x="4472940" y="1819924"/>
                </a:moveTo>
                <a:cubicBezTo>
                  <a:pt x="4596003" y="1857679"/>
                  <a:pt x="4718177" y="1896720"/>
                  <a:pt x="4839462" y="1937054"/>
                </a:cubicBezTo>
                <a:cubicBezTo>
                  <a:pt x="4929588" y="1967080"/>
                  <a:pt x="5017624" y="1997297"/>
                  <a:pt x="5103559" y="2027704"/>
                </a:cubicBezTo>
                <a:cubicBezTo>
                  <a:pt x="5051533" y="2073777"/>
                  <a:pt x="5004308" y="2117468"/>
                  <a:pt x="4961890" y="2158771"/>
                </a:cubicBezTo>
                <a:cubicBezTo>
                  <a:pt x="4833239" y="2110075"/>
                  <a:pt x="4698683" y="2061513"/>
                  <a:pt x="4558221" y="2013071"/>
                </a:cubicBezTo>
                <a:cubicBezTo>
                  <a:pt x="4446969" y="1975062"/>
                  <a:pt x="4334510" y="1938112"/>
                  <a:pt x="4220845" y="1902212"/>
                </a:cubicBezTo>
                <a:cubicBezTo>
                  <a:pt x="4302081" y="1875017"/>
                  <a:pt x="4386218" y="1847588"/>
                  <a:pt x="4473258" y="1819924"/>
                </a:cubicBezTo>
                <a:close/>
                <a:moveTo>
                  <a:pt x="4842891" y="1928185"/>
                </a:moveTo>
                <a:cubicBezTo>
                  <a:pt x="4725842" y="1889163"/>
                  <a:pt x="4608049" y="1851388"/>
                  <a:pt x="4489514" y="1814856"/>
                </a:cubicBezTo>
                <a:cubicBezTo>
                  <a:pt x="4574432" y="1787996"/>
                  <a:pt x="4662024" y="1761156"/>
                  <a:pt x="4752277" y="1734341"/>
                </a:cubicBezTo>
                <a:cubicBezTo>
                  <a:pt x="4907852" y="1780160"/>
                  <a:pt x="5062220" y="1827887"/>
                  <a:pt x="5215382" y="1877507"/>
                </a:cubicBezTo>
                <a:lnTo>
                  <a:pt x="5263261" y="1893154"/>
                </a:lnTo>
                <a:cubicBezTo>
                  <a:pt x="5208861" y="1937117"/>
                  <a:pt x="5158486" y="1979668"/>
                  <a:pt x="5112131" y="2020799"/>
                </a:cubicBezTo>
                <a:cubicBezTo>
                  <a:pt x="5024628" y="1989677"/>
                  <a:pt x="4934985" y="1958801"/>
                  <a:pt x="4843209" y="1928185"/>
                </a:cubicBezTo>
                <a:close/>
                <a:moveTo>
                  <a:pt x="5273294" y="1896511"/>
                </a:moveTo>
                <a:cubicBezTo>
                  <a:pt x="5421884" y="1945371"/>
                  <a:pt x="5565267" y="1994637"/>
                  <a:pt x="5703443" y="2044301"/>
                </a:cubicBezTo>
                <a:cubicBezTo>
                  <a:pt x="5605272" y="2074791"/>
                  <a:pt x="5511800" y="2104799"/>
                  <a:pt x="5423027" y="2134319"/>
                </a:cubicBezTo>
                <a:cubicBezTo>
                  <a:pt x="5325663" y="2097533"/>
                  <a:pt x="5225288" y="2060753"/>
                  <a:pt x="5121910" y="2023967"/>
                </a:cubicBezTo>
                <a:cubicBezTo>
                  <a:pt x="5172285" y="1980086"/>
                  <a:pt x="5222856" y="1937643"/>
                  <a:pt x="5273612" y="1896638"/>
                </a:cubicBezTo>
                <a:close/>
                <a:moveTo>
                  <a:pt x="5718302" y="2049686"/>
                </a:moveTo>
                <a:cubicBezTo>
                  <a:pt x="5929376" y="2125703"/>
                  <a:pt x="6127941" y="2201720"/>
                  <a:pt x="6313488" y="2277104"/>
                </a:cubicBezTo>
                <a:lnTo>
                  <a:pt x="6307138" y="2283059"/>
                </a:lnTo>
                <a:cubicBezTo>
                  <a:pt x="6247003" y="2337982"/>
                  <a:pt x="6195251" y="2388216"/>
                  <a:pt x="6151499" y="2432560"/>
                </a:cubicBezTo>
                <a:cubicBezTo>
                  <a:pt x="5936361" y="2337538"/>
                  <a:pt x="5697919" y="2238652"/>
                  <a:pt x="5437315" y="2139703"/>
                </a:cubicBezTo>
                <a:cubicBezTo>
                  <a:pt x="5526297" y="2110310"/>
                  <a:pt x="5620068" y="2080346"/>
                  <a:pt x="5718620" y="2049813"/>
                </a:cubicBezTo>
                <a:close/>
                <a:moveTo>
                  <a:pt x="5733415" y="2044998"/>
                </a:moveTo>
                <a:cubicBezTo>
                  <a:pt x="5934139" y="1983171"/>
                  <a:pt x="6153912" y="1919950"/>
                  <a:pt x="6390958" y="1858122"/>
                </a:cubicBezTo>
                <a:cubicBezTo>
                  <a:pt x="6618224" y="1799000"/>
                  <a:pt x="6847904" y="1744331"/>
                  <a:pt x="7080123" y="1694115"/>
                </a:cubicBezTo>
                <a:cubicBezTo>
                  <a:pt x="6739383" y="1913298"/>
                  <a:pt x="6487224" y="2119622"/>
                  <a:pt x="6321298" y="2270009"/>
                </a:cubicBezTo>
                <a:cubicBezTo>
                  <a:pt x="6138228" y="2195829"/>
                  <a:pt x="5942140" y="2120319"/>
                  <a:pt x="5733733" y="2045125"/>
                </a:cubicBezTo>
                <a:close/>
                <a:moveTo>
                  <a:pt x="6388227" y="1849000"/>
                </a:moveTo>
                <a:cubicBezTo>
                  <a:pt x="6146864" y="1912221"/>
                  <a:pt x="5922899" y="1976456"/>
                  <a:pt x="5718874" y="2039804"/>
                </a:cubicBezTo>
                <a:cubicBezTo>
                  <a:pt x="5578793" y="1989379"/>
                  <a:pt x="5433314" y="1939290"/>
                  <a:pt x="5282438" y="1889543"/>
                </a:cubicBezTo>
                <a:cubicBezTo>
                  <a:pt x="5495290" y="1719442"/>
                  <a:pt x="5719756" y="1564328"/>
                  <a:pt x="5954205" y="1425331"/>
                </a:cubicBezTo>
                <a:cubicBezTo>
                  <a:pt x="6303410" y="1348807"/>
                  <a:pt x="6658357" y="1281975"/>
                  <a:pt x="7019036" y="1224835"/>
                </a:cubicBezTo>
                <a:cubicBezTo>
                  <a:pt x="7219125" y="1275938"/>
                  <a:pt x="7414895" y="1330290"/>
                  <a:pt x="7606475" y="1387892"/>
                </a:cubicBezTo>
                <a:cubicBezTo>
                  <a:pt x="7533195" y="1426452"/>
                  <a:pt x="7460996" y="1466000"/>
                  <a:pt x="7389876" y="1506543"/>
                </a:cubicBezTo>
                <a:cubicBezTo>
                  <a:pt x="7288276" y="1564442"/>
                  <a:pt x="7193026" y="1622342"/>
                  <a:pt x="7103301" y="1679418"/>
                </a:cubicBezTo>
                <a:cubicBezTo>
                  <a:pt x="6862636" y="1731028"/>
                  <a:pt x="6624383" y="1787597"/>
                  <a:pt x="6388545" y="1849127"/>
                </a:cubicBezTo>
                <a:close/>
                <a:moveTo>
                  <a:pt x="7394829" y="1514524"/>
                </a:moveTo>
                <a:cubicBezTo>
                  <a:pt x="7468426" y="1472588"/>
                  <a:pt x="7543229" y="1431710"/>
                  <a:pt x="7619175" y="1391883"/>
                </a:cubicBezTo>
                <a:cubicBezTo>
                  <a:pt x="7733158" y="1426262"/>
                  <a:pt x="7845552" y="1461756"/>
                  <a:pt x="7956423" y="1498371"/>
                </a:cubicBezTo>
                <a:lnTo>
                  <a:pt x="7999349" y="1512624"/>
                </a:lnTo>
                <a:cubicBezTo>
                  <a:pt x="7706995" y="1559077"/>
                  <a:pt x="7417182" y="1612796"/>
                  <a:pt x="7129844" y="1673781"/>
                </a:cubicBezTo>
                <a:cubicBezTo>
                  <a:pt x="7226364" y="1612967"/>
                  <a:pt x="7316089" y="1559755"/>
                  <a:pt x="7395146" y="1514651"/>
                </a:cubicBezTo>
                <a:close/>
                <a:moveTo>
                  <a:pt x="7959979" y="1489565"/>
                </a:moveTo>
                <a:cubicBezTo>
                  <a:pt x="7851902" y="1453837"/>
                  <a:pt x="7742238" y="1419186"/>
                  <a:pt x="7631049" y="1385612"/>
                </a:cubicBezTo>
                <a:cubicBezTo>
                  <a:pt x="7713663" y="1342535"/>
                  <a:pt x="7797610" y="1300726"/>
                  <a:pt x="7882890" y="1260183"/>
                </a:cubicBezTo>
                <a:cubicBezTo>
                  <a:pt x="7995285" y="1294391"/>
                  <a:pt x="8106601" y="1329720"/>
                  <a:pt x="8216773" y="1366164"/>
                </a:cubicBezTo>
                <a:cubicBezTo>
                  <a:pt x="8297228" y="1392814"/>
                  <a:pt x="8375777" y="1419648"/>
                  <a:pt x="8452421" y="1446679"/>
                </a:cubicBezTo>
                <a:cubicBezTo>
                  <a:pt x="8307642" y="1465810"/>
                  <a:pt x="8163307" y="1486715"/>
                  <a:pt x="8019415" y="1509393"/>
                </a:cubicBezTo>
                <a:close/>
                <a:moveTo>
                  <a:pt x="8472297" y="1453711"/>
                </a:moveTo>
                <a:cubicBezTo>
                  <a:pt x="8609965" y="1502406"/>
                  <a:pt x="8741346" y="1551266"/>
                  <a:pt x="8866505" y="1600297"/>
                </a:cubicBezTo>
                <a:cubicBezTo>
                  <a:pt x="8790686" y="1646750"/>
                  <a:pt x="8717217" y="1693102"/>
                  <a:pt x="8646096" y="1739345"/>
                </a:cubicBezTo>
                <a:cubicBezTo>
                  <a:pt x="8461248" y="1665482"/>
                  <a:pt x="8258746" y="1590288"/>
                  <a:pt x="8038846" y="1515918"/>
                </a:cubicBezTo>
                <a:cubicBezTo>
                  <a:pt x="8182991" y="1493537"/>
                  <a:pt x="8327645" y="1472842"/>
                  <a:pt x="8472805" y="1453837"/>
                </a:cubicBezTo>
                <a:close/>
                <a:moveTo>
                  <a:pt x="8493061" y="1450987"/>
                </a:moveTo>
                <a:cubicBezTo>
                  <a:pt x="8621332" y="1434345"/>
                  <a:pt x="8749919" y="1419123"/>
                  <a:pt x="8878760" y="1405313"/>
                </a:cubicBezTo>
                <a:cubicBezTo>
                  <a:pt x="8945753" y="1428796"/>
                  <a:pt x="9011412" y="1452336"/>
                  <a:pt x="9075610" y="1475946"/>
                </a:cubicBezTo>
                <a:cubicBezTo>
                  <a:pt x="9033955" y="1500018"/>
                  <a:pt x="8992235" y="1524514"/>
                  <a:pt x="8950452" y="1549429"/>
                </a:cubicBezTo>
                <a:cubicBezTo>
                  <a:pt x="8925623" y="1564252"/>
                  <a:pt x="8901049" y="1579031"/>
                  <a:pt x="8876602" y="1593772"/>
                </a:cubicBezTo>
                <a:cubicBezTo>
                  <a:pt x="8755126" y="1546388"/>
                  <a:pt x="8627428" y="1498833"/>
                  <a:pt x="8493570" y="1451113"/>
                </a:cubicBezTo>
                <a:close/>
                <a:moveTo>
                  <a:pt x="8900732" y="1402969"/>
                </a:moveTo>
                <a:lnTo>
                  <a:pt x="8926132" y="1400308"/>
                </a:lnTo>
                <a:cubicBezTo>
                  <a:pt x="9040050" y="1388399"/>
                  <a:pt x="9154160" y="1377649"/>
                  <a:pt x="9268523" y="1368064"/>
                </a:cubicBezTo>
                <a:cubicBezTo>
                  <a:pt x="9208198" y="1401050"/>
                  <a:pt x="9147683" y="1434915"/>
                  <a:pt x="9086913" y="1469674"/>
                </a:cubicBezTo>
                <a:cubicBezTo>
                  <a:pt x="9026271" y="1447502"/>
                  <a:pt x="8964358" y="1425312"/>
                  <a:pt x="8901240" y="1403096"/>
                </a:cubicBezTo>
                <a:close/>
                <a:moveTo>
                  <a:pt x="8955659" y="1557474"/>
                </a:moveTo>
                <a:cubicBezTo>
                  <a:pt x="8999665" y="1531166"/>
                  <a:pt x="9043543" y="1505402"/>
                  <a:pt x="9087421" y="1480190"/>
                </a:cubicBezTo>
                <a:cubicBezTo>
                  <a:pt x="9344850" y="1574768"/>
                  <a:pt x="9580944" y="1669473"/>
                  <a:pt x="9794557" y="1760947"/>
                </a:cubicBezTo>
                <a:cubicBezTo>
                  <a:pt x="9735058" y="1766477"/>
                  <a:pt x="9675812" y="1772286"/>
                  <a:pt x="9616757" y="1778368"/>
                </a:cubicBezTo>
                <a:cubicBezTo>
                  <a:pt x="9538271" y="1786559"/>
                  <a:pt x="9459976" y="1795281"/>
                  <a:pt x="9381807" y="1804530"/>
                </a:cubicBezTo>
                <a:cubicBezTo>
                  <a:pt x="9230233" y="1737255"/>
                  <a:pt x="9065514" y="1668079"/>
                  <a:pt x="8887968" y="1598460"/>
                </a:cubicBezTo>
                <a:cubicBezTo>
                  <a:pt x="8910510" y="1584859"/>
                  <a:pt x="8933244" y="1571240"/>
                  <a:pt x="8956167" y="1557601"/>
                </a:cubicBezTo>
                <a:close/>
                <a:moveTo>
                  <a:pt x="8875776" y="1215016"/>
                </a:moveTo>
                <a:cubicBezTo>
                  <a:pt x="9020746" y="1260456"/>
                  <a:pt x="9160891" y="1306408"/>
                  <a:pt x="9296209" y="1352861"/>
                </a:cubicBezTo>
                <a:lnTo>
                  <a:pt x="9288907" y="1356788"/>
                </a:lnTo>
                <a:cubicBezTo>
                  <a:pt x="9167241" y="1366924"/>
                  <a:pt x="9045829" y="1378282"/>
                  <a:pt x="8924607" y="1390870"/>
                </a:cubicBezTo>
                <a:lnTo>
                  <a:pt x="8880157" y="1395684"/>
                </a:lnTo>
                <a:cubicBezTo>
                  <a:pt x="8759254" y="1353241"/>
                  <a:pt x="8634095" y="1311159"/>
                  <a:pt x="8504745" y="1269432"/>
                </a:cubicBezTo>
                <a:cubicBezTo>
                  <a:pt x="8378127" y="1228680"/>
                  <a:pt x="8250555" y="1189380"/>
                  <a:pt x="8121968" y="1151542"/>
                </a:cubicBezTo>
                <a:cubicBezTo>
                  <a:pt x="8192262" y="1121008"/>
                  <a:pt x="8263383" y="1091298"/>
                  <a:pt x="8335328" y="1062412"/>
                </a:cubicBezTo>
                <a:lnTo>
                  <a:pt x="8354886" y="1060638"/>
                </a:lnTo>
                <a:cubicBezTo>
                  <a:pt x="8530272" y="1109751"/>
                  <a:pt x="8704072" y="1161253"/>
                  <a:pt x="8876284" y="1215143"/>
                </a:cubicBezTo>
                <a:close/>
                <a:moveTo>
                  <a:pt x="8382064" y="1058484"/>
                </a:moveTo>
                <a:cubicBezTo>
                  <a:pt x="8942197" y="1009789"/>
                  <a:pt x="9510205" y="984070"/>
                  <a:pt x="10085959" y="981327"/>
                </a:cubicBezTo>
                <a:cubicBezTo>
                  <a:pt x="9820021" y="1088555"/>
                  <a:pt x="9560306" y="1210582"/>
                  <a:pt x="9308084" y="1346843"/>
                </a:cubicBezTo>
                <a:cubicBezTo>
                  <a:pt x="9170289" y="1299586"/>
                  <a:pt x="9027414" y="1252708"/>
                  <a:pt x="8879522" y="1206211"/>
                </a:cubicBezTo>
                <a:cubicBezTo>
                  <a:pt x="8715184" y="1154646"/>
                  <a:pt x="8549386" y="1105406"/>
                  <a:pt x="8382064" y="1058484"/>
                </a:cubicBezTo>
                <a:close/>
                <a:moveTo>
                  <a:pt x="8345615" y="1048285"/>
                </a:moveTo>
                <a:cubicBezTo>
                  <a:pt x="8010525" y="954784"/>
                  <a:pt x="7670420" y="870487"/>
                  <a:pt x="7325296" y="795401"/>
                </a:cubicBezTo>
                <a:lnTo>
                  <a:pt x="7329995" y="793817"/>
                </a:lnTo>
                <a:cubicBezTo>
                  <a:pt x="8026718" y="726035"/>
                  <a:pt x="8740077" y="690497"/>
                  <a:pt x="9465691" y="686886"/>
                </a:cubicBezTo>
                <a:cubicBezTo>
                  <a:pt x="9415844" y="699556"/>
                  <a:pt x="9366250" y="712498"/>
                  <a:pt x="9316910" y="725718"/>
                </a:cubicBezTo>
                <a:cubicBezTo>
                  <a:pt x="8987155" y="814348"/>
                  <a:pt x="8662860" y="922052"/>
                  <a:pt x="8345678" y="1048285"/>
                </a:cubicBezTo>
                <a:close/>
                <a:moveTo>
                  <a:pt x="6496812" y="492409"/>
                </a:moveTo>
                <a:cubicBezTo>
                  <a:pt x="6401308" y="523112"/>
                  <a:pt x="6306966" y="554975"/>
                  <a:pt x="6213793" y="588001"/>
                </a:cubicBezTo>
                <a:cubicBezTo>
                  <a:pt x="6141149" y="576682"/>
                  <a:pt x="6068397" y="565745"/>
                  <a:pt x="5995543" y="555186"/>
                </a:cubicBezTo>
                <a:cubicBezTo>
                  <a:pt x="6162040" y="532719"/>
                  <a:pt x="6329128" y="511793"/>
                  <a:pt x="6496812" y="492409"/>
                </a:cubicBezTo>
                <a:close/>
                <a:moveTo>
                  <a:pt x="6194997" y="594652"/>
                </a:moveTo>
                <a:cubicBezTo>
                  <a:pt x="6126753" y="619020"/>
                  <a:pt x="6059024" y="644082"/>
                  <a:pt x="5991797" y="669846"/>
                </a:cubicBezTo>
                <a:cubicBezTo>
                  <a:pt x="5863317" y="649023"/>
                  <a:pt x="5734196" y="629472"/>
                  <a:pt x="5604447" y="611186"/>
                </a:cubicBezTo>
                <a:cubicBezTo>
                  <a:pt x="5722982" y="593279"/>
                  <a:pt x="5841810" y="576175"/>
                  <a:pt x="5960936" y="559874"/>
                </a:cubicBezTo>
                <a:cubicBezTo>
                  <a:pt x="6039250" y="570939"/>
                  <a:pt x="6117273" y="582532"/>
                  <a:pt x="6194997" y="594652"/>
                </a:cubicBezTo>
                <a:close/>
                <a:moveTo>
                  <a:pt x="5083747" y="454400"/>
                </a:moveTo>
                <a:cubicBezTo>
                  <a:pt x="5366785" y="482020"/>
                  <a:pt x="5647881" y="515531"/>
                  <a:pt x="5927027" y="554933"/>
                </a:cubicBezTo>
                <a:cubicBezTo>
                  <a:pt x="5808199" y="571361"/>
                  <a:pt x="5689664" y="588571"/>
                  <a:pt x="5571427" y="606561"/>
                </a:cubicBezTo>
                <a:cubicBezTo>
                  <a:pt x="5351291" y="576028"/>
                  <a:pt x="5129422" y="549211"/>
                  <a:pt x="4905820" y="526110"/>
                </a:cubicBezTo>
                <a:cubicBezTo>
                  <a:pt x="4857134" y="521126"/>
                  <a:pt x="4808455" y="516291"/>
                  <a:pt x="4759770" y="511603"/>
                </a:cubicBezTo>
                <a:cubicBezTo>
                  <a:pt x="4826953" y="487911"/>
                  <a:pt x="4894688" y="465043"/>
                  <a:pt x="4962970" y="442998"/>
                </a:cubicBezTo>
                <a:cubicBezTo>
                  <a:pt x="5002721" y="446735"/>
                  <a:pt x="5043170" y="450409"/>
                  <a:pt x="5083556" y="454400"/>
                </a:cubicBezTo>
                <a:close/>
                <a:moveTo>
                  <a:pt x="4635564" y="375089"/>
                </a:moveTo>
                <a:cubicBezTo>
                  <a:pt x="4967586" y="325128"/>
                  <a:pt x="5282965" y="286676"/>
                  <a:pt x="5581714" y="259733"/>
                </a:cubicBezTo>
                <a:cubicBezTo>
                  <a:pt x="5371230" y="309946"/>
                  <a:pt x="5164392" y="367888"/>
                  <a:pt x="4961192" y="433559"/>
                </a:cubicBezTo>
                <a:cubicBezTo>
                  <a:pt x="4807268" y="419496"/>
                  <a:pt x="4652753" y="407185"/>
                  <a:pt x="4497642" y="396627"/>
                </a:cubicBezTo>
                <a:cubicBezTo>
                  <a:pt x="4544041" y="389152"/>
                  <a:pt x="4590015" y="381973"/>
                  <a:pt x="4635564" y="375089"/>
                </a:cubicBezTo>
                <a:close/>
                <a:moveTo>
                  <a:pt x="4455668" y="403089"/>
                </a:moveTo>
                <a:cubicBezTo>
                  <a:pt x="4617085" y="413731"/>
                  <a:pt x="4777950" y="426295"/>
                  <a:pt x="4938268" y="440780"/>
                </a:cubicBezTo>
                <a:cubicBezTo>
                  <a:pt x="4870533" y="462910"/>
                  <a:pt x="4803312" y="485821"/>
                  <a:pt x="4736592" y="509513"/>
                </a:cubicBezTo>
                <a:cubicBezTo>
                  <a:pt x="4529754" y="490044"/>
                  <a:pt x="4321601" y="473869"/>
                  <a:pt x="4112133" y="460988"/>
                </a:cubicBezTo>
                <a:cubicBezTo>
                  <a:pt x="4228548" y="440421"/>
                  <a:pt x="4343146" y="421122"/>
                  <a:pt x="4455922" y="403089"/>
                </a:cubicBezTo>
                <a:close/>
                <a:moveTo>
                  <a:pt x="3476879" y="361659"/>
                </a:moveTo>
                <a:cubicBezTo>
                  <a:pt x="3790823" y="367614"/>
                  <a:pt x="4102970" y="380516"/>
                  <a:pt x="4413314" y="400365"/>
                </a:cubicBezTo>
                <a:cubicBezTo>
                  <a:pt x="4301300" y="418525"/>
                  <a:pt x="4187615" y="437909"/>
                  <a:pt x="4072255" y="458518"/>
                </a:cubicBezTo>
                <a:cubicBezTo>
                  <a:pt x="3812331" y="443018"/>
                  <a:pt x="3550603" y="432461"/>
                  <a:pt x="3287078" y="426844"/>
                </a:cubicBezTo>
                <a:cubicBezTo>
                  <a:pt x="3349771" y="404461"/>
                  <a:pt x="3413043" y="382733"/>
                  <a:pt x="3476879" y="361659"/>
                </a:cubicBezTo>
                <a:close/>
                <a:moveTo>
                  <a:pt x="2518029" y="364890"/>
                </a:moveTo>
                <a:cubicBezTo>
                  <a:pt x="2829604" y="356992"/>
                  <a:pt x="3139631" y="355725"/>
                  <a:pt x="3448114" y="361089"/>
                </a:cubicBezTo>
                <a:cubicBezTo>
                  <a:pt x="3385039" y="382205"/>
                  <a:pt x="3322384" y="403891"/>
                  <a:pt x="3260154" y="426147"/>
                </a:cubicBezTo>
                <a:cubicBezTo>
                  <a:pt x="2880932" y="418630"/>
                  <a:pt x="2498427" y="421438"/>
                  <a:pt x="2112645" y="434572"/>
                </a:cubicBezTo>
                <a:cubicBezTo>
                  <a:pt x="2243709" y="410923"/>
                  <a:pt x="2378856" y="387695"/>
                  <a:pt x="2518093" y="364890"/>
                </a:cubicBezTo>
                <a:close/>
                <a:moveTo>
                  <a:pt x="1588961" y="408220"/>
                </a:moveTo>
                <a:cubicBezTo>
                  <a:pt x="1876444" y="388751"/>
                  <a:pt x="2162893" y="374941"/>
                  <a:pt x="2448306" y="366790"/>
                </a:cubicBezTo>
                <a:cubicBezTo>
                  <a:pt x="2310511" y="389680"/>
                  <a:pt x="2176799" y="413118"/>
                  <a:pt x="2047177" y="437106"/>
                </a:cubicBezTo>
                <a:cubicBezTo>
                  <a:pt x="1839405" y="444624"/>
                  <a:pt x="1630851" y="455181"/>
                  <a:pt x="1421511" y="468780"/>
                </a:cubicBezTo>
                <a:cubicBezTo>
                  <a:pt x="1477474" y="447918"/>
                  <a:pt x="1533290" y="427731"/>
                  <a:pt x="1588961" y="408220"/>
                </a:cubicBezTo>
                <a:close/>
                <a:moveTo>
                  <a:pt x="1390714" y="480373"/>
                </a:moveTo>
                <a:cubicBezTo>
                  <a:pt x="1588370" y="467196"/>
                  <a:pt x="1785366" y="456638"/>
                  <a:pt x="1981708" y="448699"/>
                </a:cubicBezTo>
                <a:cubicBezTo>
                  <a:pt x="1832610" y="476529"/>
                  <a:pt x="1689907" y="504339"/>
                  <a:pt x="1553591" y="532128"/>
                </a:cubicBezTo>
                <a:cubicBezTo>
                  <a:pt x="1440771" y="536900"/>
                  <a:pt x="1327766" y="542411"/>
                  <a:pt x="1214565" y="548662"/>
                </a:cubicBezTo>
                <a:cubicBezTo>
                  <a:pt x="1273448" y="524970"/>
                  <a:pt x="1332167" y="502207"/>
                  <a:pt x="1390714" y="480373"/>
                </a:cubicBezTo>
                <a:close/>
                <a:moveTo>
                  <a:pt x="1186879" y="559747"/>
                </a:moveTo>
                <a:cubicBezTo>
                  <a:pt x="1289749" y="554004"/>
                  <a:pt x="1392320" y="548894"/>
                  <a:pt x="1494600" y="544417"/>
                </a:cubicBezTo>
                <a:cubicBezTo>
                  <a:pt x="1342835" y="576091"/>
                  <a:pt x="1200087" y="606688"/>
                  <a:pt x="1067562" y="636462"/>
                </a:cubicBezTo>
                <a:lnTo>
                  <a:pt x="997395" y="638362"/>
                </a:lnTo>
                <a:cubicBezTo>
                  <a:pt x="1058564" y="612263"/>
                  <a:pt x="1121728" y="586058"/>
                  <a:pt x="1186879" y="559747"/>
                </a:cubicBezTo>
                <a:close/>
                <a:moveTo>
                  <a:pt x="973709" y="648434"/>
                </a:moveTo>
                <a:lnTo>
                  <a:pt x="1019683" y="647167"/>
                </a:lnTo>
                <a:cubicBezTo>
                  <a:pt x="988651" y="654218"/>
                  <a:pt x="958196" y="661186"/>
                  <a:pt x="928306" y="668072"/>
                </a:cubicBezTo>
                <a:close/>
                <a:moveTo>
                  <a:pt x="881189" y="688787"/>
                </a:moveTo>
                <a:cubicBezTo>
                  <a:pt x="941134" y="674806"/>
                  <a:pt x="1003662" y="660489"/>
                  <a:pt x="1068769" y="645837"/>
                </a:cubicBezTo>
                <a:cubicBezTo>
                  <a:pt x="1624648" y="631605"/>
                  <a:pt x="2167528" y="633167"/>
                  <a:pt x="2697417" y="650525"/>
                </a:cubicBezTo>
                <a:cubicBezTo>
                  <a:pt x="2622442" y="683592"/>
                  <a:pt x="2548211" y="717629"/>
                  <a:pt x="2474722" y="752641"/>
                </a:cubicBezTo>
                <a:cubicBezTo>
                  <a:pt x="2415458" y="780894"/>
                  <a:pt x="2356866" y="809762"/>
                  <a:pt x="2298954" y="839238"/>
                </a:cubicBezTo>
                <a:cubicBezTo>
                  <a:pt x="1985899" y="916649"/>
                  <a:pt x="1691196" y="994440"/>
                  <a:pt x="1423988" y="1067986"/>
                </a:cubicBezTo>
                <a:cubicBezTo>
                  <a:pt x="1046461" y="1027399"/>
                  <a:pt x="665461" y="997372"/>
                  <a:pt x="280988" y="977906"/>
                </a:cubicBezTo>
                <a:cubicBezTo>
                  <a:pt x="431864" y="898975"/>
                  <a:pt x="636842" y="796795"/>
                  <a:pt x="881189" y="688850"/>
                </a:cubicBezTo>
                <a:close/>
                <a:moveTo>
                  <a:pt x="138557" y="1054493"/>
                </a:moveTo>
                <a:cubicBezTo>
                  <a:pt x="174181" y="1034855"/>
                  <a:pt x="216345" y="1012050"/>
                  <a:pt x="264541" y="986648"/>
                </a:cubicBezTo>
                <a:cubicBezTo>
                  <a:pt x="645839" y="1005779"/>
                  <a:pt x="1023938" y="1035235"/>
                  <a:pt x="1398842" y="1075018"/>
                </a:cubicBezTo>
                <a:cubicBezTo>
                  <a:pt x="1319848" y="1096809"/>
                  <a:pt x="1243374" y="1118202"/>
                  <a:pt x="1169416" y="1139189"/>
                </a:cubicBezTo>
                <a:cubicBezTo>
                  <a:pt x="829354" y="1102194"/>
                  <a:pt x="485732" y="1073960"/>
                  <a:pt x="138557" y="1054493"/>
                </a:cubicBezTo>
                <a:close/>
                <a:moveTo>
                  <a:pt x="1170178" y="1148818"/>
                </a:moveTo>
                <a:cubicBezTo>
                  <a:pt x="1196975" y="1151732"/>
                  <a:pt x="1223772" y="1154583"/>
                  <a:pt x="1250442" y="1157623"/>
                </a:cubicBezTo>
                <a:cubicBezTo>
                  <a:pt x="1384891" y="1172827"/>
                  <a:pt x="1518749" y="1189443"/>
                  <a:pt x="1652016" y="1207478"/>
                </a:cubicBezTo>
                <a:cubicBezTo>
                  <a:pt x="1603883" y="1238056"/>
                  <a:pt x="1556239" y="1269096"/>
                  <a:pt x="1509078" y="1300599"/>
                </a:cubicBezTo>
                <a:cubicBezTo>
                  <a:pt x="1397908" y="1285142"/>
                  <a:pt x="1286085" y="1270617"/>
                  <a:pt x="1173607" y="1257016"/>
                </a:cubicBezTo>
                <a:cubicBezTo>
                  <a:pt x="1083393" y="1246038"/>
                  <a:pt x="992740" y="1235731"/>
                  <a:pt x="901637" y="1226102"/>
                </a:cubicBezTo>
                <a:cubicBezTo>
                  <a:pt x="986409" y="1201333"/>
                  <a:pt x="1076135" y="1175487"/>
                  <a:pt x="1170178" y="1148818"/>
                </a:cubicBezTo>
                <a:close/>
                <a:moveTo>
                  <a:pt x="877697" y="1233070"/>
                </a:moveTo>
                <a:cubicBezTo>
                  <a:pt x="976249" y="1243459"/>
                  <a:pt x="1074357" y="1254564"/>
                  <a:pt x="1172020" y="1266391"/>
                </a:cubicBezTo>
                <a:cubicBezTo>
                  <a:pt x="1280941" y="1279568"/>
                  <a:pt x="1389272" y="1293631"/>
                  <a:pt x="1497013" y="1308581"/>
                </a:cubicBezTo>
                <a:cubicBezTo>
                  <a:pt x="1430547" y="1353178"/>
                  <a:pt x="1365104" y="1398725"/>
                  <a:pt x="1300671" y="1445222"/>
                </a:cubicBezTo>
                <a:cubicBezTo>
                  <a:pt x="1236110" y="1436055"/>
                  <a:pt x="1171258" y="1427105"/>
                  <a:pt x="1106107" y="1418362"/>
                </a:cubicBezTo>
                <a:cubicBezTo>
                  <a:pt x="906336" y="1391756"/>
                  <a:pt x="703771" y="1367792"/>
                  <a:pt x="498412" y="1346463"/>
                </a:cubicBezTo>
                <a:cubicBezTo>
                  <a:pt x="609283" y="1312635"/>
                  <a:pt x="736664" y="1274436"/>
                  <a:pt x="877697" y="1233070"/>
                </a:cubicBezTo>
                <a:close/>
                <a:moveTo>
                  <a:pt x="475107" y="1353431"/>
                </a:moveTo>
                <a:cubicBezTo>
                  <a:pt x="687705" y="1375349"/>
                  <a:pt x="897426" y="1400036"/>
                  <a:pt x="1104265" y="1427485"/>
                </a:cubicBezTo>
                <a:cubicBezTo>
                  <a:pt x="1166324" y="1435929"/>
                  <a:pt x="1228109" y="1444379"/>
                  <a:pt x="1289622" y="1452824"/>
                </a:cubicBezTo>
                <a:cubicBezTo>
                  <a:pt x="1226801" y="1498181"/>
                  <a:pt x="1165035" y="1544380"/>
                  <a:pt x="1104329" y="1591429"/>
                </a:cubicBezTo>
                <a:cubicBezTo>
                  <a:pt x="994264" y="1550842"/>
                  <a:pt x="881189" y="1510489"/>
                  <a:pt x="765112" y="1470371"/>
                </a:cubicBezTo>
                <a:cubicBezTo>
                  <a:pt x="658476" y="1433547"/>
                  <a:pt x="551223" y="1397648"/>
                  <a:pt x="443357" y="1362680"/>
                </a:cubicBezTo>
                <a:close/>
                <a:moveTo>
                  <a:pt x="384112" y="1344182"/>
                </a:moveTo>
                <a:lnTo>
                  <a:pt x="450914" y="1351151"/>
                </a:lnTo>
                <a:lnTo>
                  <a:pt x="427736" y="1358246"/>
                </a:lnTo>
                <a:close/>
                <a:moveTo>
                  <a:pt x="388874" y="1523330"/>
                </a:moveTo>
                <a:cubicBezTo>
                  <a:pt x="316908" y="1497991"/>
                  <a:pt x="244496" y="1472968"/>
                  <a:pt x="171641" y="1448263"/>
                </a:cubicBezTo>
                <a:cubicBezTo>
                  <a:pt x="238760" y="1427041"/>
                  <a:pt x="324866" y="1399992"/>
                  <a:pt x="427609" y="1368318"/>
                </a:cubicBezTo>
                <a:cubicBezTo>
                  <a:pt x="539539" y="1404426"/>
                  <a:pt x="650856" y="1441548"/>
                  <a:pt x="761556" y="1479683"/>
                </a:cubicBezTo>
                <a:cubicBezTo>
                  <a:pt x="875856" y="1519168"/>
                  <a:pt x="987152" y="1558868"/>
                  <a:pt x="1095439" y="1598777"/>
                </a:cubicBezTo>
                <a:lnTo>
                  <a:pt x="1090930" y="1602198"/>
                </a:lnTo>
                <a:cubicBezTo>
                  <a:pt x="1036365" y="1644767"/>
                  <a:pt x="984104" y="1686704"/>
                  <a:pt x="934149" y="1728006"/>
                </a:cubicBezTo>
                <a:cubicBezTo>
                  <a:pt x="761892" y="1659591"/>
                  <a:pt x="580136" y="1591429"/>
                  <a:pt x="388874" y="1523520"/>
                </a:cubicBezTo>
                <a:close/>
                <a:moveTo>
                  <a:pt x="935927" y="1738712"/>
                </a:moveTo>
                <a:cubicBezTo>
                  <a:pt x="967042" y="1751046"/>
                  <a:pt x="997839" y="1763399"/>
                  <a:pt x="1028319" y="1775770"/>
                </a:cubicBezTo>
                <a:cubicBezTo>
                  <a:pt x="967785" y="1798956"/>
                  <a:pt x="910762" y="1821172"/>
                  <a:pt x="857250" y="1842412"/>
                </a:cubicBezTo>
                <a:cubicBezTo>
                  <a:pt x="832104" y="1852377"/>
                  <a:pt x="807485" y="1862196"/>
                  <a:pt x="783400" y="1871869"/>
                </a:cubicBezTo>
                <a:lnTo>
                  <a:pt x="781431" y="1870982"/>
                </a:lnTo>
                <a:cubicBezTo>
                  <a:pt x="830072" y="1828077"/>
                  <a:pt x="881571" y="1784050"/>
                  <a:pt x="935927" y="1738902"/>
                </a:cubicBezTo>
                <a:close/>
                <a:moveTo>
                  <a:pt x="593852" y="2030872"/>
                </a:moveTo>
                <a:cubicBezTo>
                  <a:pt x="566885" y="2018962"/>
                  <a:pt x="539496" y="2006990"/>
                  <a:pt x="511683" y="1994954"/>
                </a:cubicBezTo>
                <a:cubicBezTo>
                  <a:pt x="578569" y="1966403"/>
                  <a:pt x="651637" y="1935932"/>
                  <a:pt x="730885" y="1903543"/>
                </a:cubicBezTo>
                <a:cubicBezTo>
                  <a:pt x="682415" y="1947208"/>
                  <a:pt x="636734" y="1989651"/>
                  <a:pt x="593852" y="2030872"/>
                </a:cubicBezTo>
                <a:close/>
                <a:moveTo>
                  <a:pt x="603123" y="2034989"/>
                </a:moveTo>
                <a:cubicBezTo>
                  <a:pt x="650621" y="1989588"/>
                  <a:pt x="701866" y="1942267"/>
                  <a:pt x="756857" y="1893027"/>
                </a:cubicBezTo>
                <a:lnTo>
                  <a:pt x="783273" y="1882321"/>
                </a:lnTo>
                <a:cubicBezTo>
                  <a:pt x="1089279" y="2013261"/>
                  <a:pt x="1355471" y="2141160"/>
                  <a:pt x="1581214" y="2258797"/>
                </a:cubicBezTo>
                <a:cubicBezTo>
                  <a:pt x="1484122" y="2304534"/>
                  <a:pt x="1396683" y="2347484"/>
                  <a:pt x="1319086" y="2386886"/>
                </a:cubicBezTo>
                <a:cubicBezTo>
                  <a:pt x="1124014" y="2280525"/>
                  <a:pt x="885889" y="2160164"/>
                  <a:pt x="603314" y="2034989"/>
                </a:cubicBezTo>
                <a:close/>
                <a:moveTo>
                  <a:pt x="1675067" y="2594223"/>
                </a:moveTo>
                <a:cubicBezTo>
                  <a:pt x="1654620" y="2581553"/>
                  <a:pt x="1633455" y="2568567"/>
                  <a:pt x="1611567" y="2555264"/>
                </a:cubicBezTo>
                <a:cubicBezTo>
                  <a:pt x="1530795" y="2506233"/>
                  <a:pt x="1436561" y="2451437"/>
                  <a:pt x="1328865" y="2392397"/>
                </a:cubicBezTo>
                <a:cubicBezTo>
                  <a:pt x="1406652" y="2352995"/>
                  <a:pt x="1494282" y="2310045"/>
                  <a:pt x="1591501" y="2264308"/>
                </a:cubicBezTo>
                <a:cubicBezTo>
                  <a:pt x="1680401" y="2310761"/>
                  <a:pt x="1762951" y="2355231"/>
                  <a:pt x="1839151" y="2397718"/>
                </a:cubicBezTo>
                <a:cubicBezTo>
                  <a:pt x="1760601" y="2486025"/>
                  <a:pt x="1706182" y="2553934"/>
                  <a:pt x="1675067" y="2594223"/>
                </a:cubicBezTo>
                <a:close/>
                <a:moveTo>
                  <a:pt x="1845564" y="2390497"/>
                </a:moveTo>
                <a:cubicBezTo>
                  <a:pt x="1770761" y="2348687"/>
                  <a:pt x="1689716" y="2304914"/>
                  <a:pt x="1602423" y="2259177"/>
                </a:cubicBezTo>
                <a:lnTo>
                  <a:pt x="1612773" y="2254362"/>
                </a:lnTo>
                <a:cubicBezTo>
                  <a:pt x="1686687" y="2219775"/>
                  <a:pt x="1768602" y="2182653"/>
                  <a:pt x="1858518" y="2142997"/>
                </a:cubicBezTo>
                <a:cubicBezTo>
                  <a:pt x="1910080" y="2167747"/>
                  <a:pt x="1960055" y="2192174"/>
                  <a:pt x="2008442" y="2216290"/>
                </a:cubicBezTo>
                <a:cubicBezTo>
                  <a:pt x="1946021" y="2280145"/>
                  <a:pt x="1891792" y="2338678"/>
                  <a:pt x="1845564" y="2390497"/>
                </a:cubicBezTo>
                <a:close/>
                <a:moveTo>
                  <a:pt x="2015427" y="2209195"/>
                </a:moveTo>
                <a:cubicBezTo>
                  <a:pt x="1968437" y="2185839"/>
                  <a:pt x="1919967" y="2162084"/>
                  <a:pt x="1870012" y="2137929"/>
                </a:cubicBezTo>
                <a:cubicBezTo>
                  <a:pt x="1952733" y="2101694"/>
                  <a:pt x="2042033" y="2063686"/>
                  <a:pt x="2137918" y="2023903"/>
                </a:cubicBezTo>
                <a:lnTo>
                  <a:pt x="2183321" y="2044428"/>
                </a:lnTo>
                <a:cubicBezTo>
                  <a:pt x="2122043" y="2102455"/>
                  <a:pt x="2066099" y="2157504"/>
                  <a:pt x="2015427" y="2209195"/>
                </a:cubicBezTo>
                <a:close/>
                <a:moveTo>
                  <a:pt x="2637727" y="2541644"/>
                </a:moveTo>
                <a:lnTo>
                  <a:pt x="2576132" y="2506486"/>
                </a:lnTo>
                <a:cubicBezTo>
                  <a:pt x="2425129" y="2420840"/>
                  <a:pt x="2240598" y="2321321"/>
                  <a:pt x="2024253" y="2213440"/>
                </a:cubicBezTo>
                <a:cubicBezTo>
                  <a:pt x="2073974" y="2162762"/>
                  <a:pt x="2130171" y="2107649"/>
                  <a:pt x="2192719" y="2048736"/>
                </a:cubicBezTo>
                <a:cubicBezTo>
                  <a:pt x="2474087" y="2176761"/>
                  <a:pt x="2717419" y="2297692"/>
                  <a:pt x="2919984" y="2404307"/>
                </a:cubicBezTo>
                <a:cubicBezTo>
                  <a:pt x="2804160" y="2457899"/>
                  <a:pt x="2709736" y="2504713"/>
                  <a:pt x="2637536" y="2541644"/>
                </a:cubicBezTo>
                <a:close/>
                <a:moveTo>
                  <a:pt x="3194558" y="2542531"/>
                </a:moveTo>
                <a:cubicBezTo>
                  <a:pt x="3166745" y="2526948"/>
                  <a:pt x="3138170" y="2511111"/>
                  <a:pt x="3108833" y="2495020"/>
                </a:cubicBezTo>
                <a:cubicBezTo>
                  <a:pt x="3056681" y="2466470"/>
                  <a:pt x="3000864" y="2436443"/>
                  <a:pt x="2941384" y="2404940"/>
                </a:cubicBezTo>
                <a:cubicBezTo>
                  <a:pt x="2999378" y="2378163"/>
                  <a:pt x="3062459" y="2349783"/>
                  <a:pt x="3130614" y="2319801"/>
                </a:cubicBezTo>
                <a:cubicBezTo>
                  <a:pt x="3253804" y="2265955"/>
                  <a:pt x="3401759" y="2204001"/>
                  <a:pt x="3573018" y="2137106"/>
                </a:cubicBezTo>
                <a:cubicBezTo>
                  <a:pt x="3388678" y="2312199"/>
                  <a:pt x="3264662" y="2455175"/>
                  <a:pt x="3194114" y="2542531"/>
                </a:cubicBezTo>
                <a:close/>
                <a:moveTo>
                  <a:pt x="3591751" y="2119749"/>
                </a:moveTo>
                <a:cubicBezTo>
                  <a:pt x="3411029" y="2190001"/>
                  <a:pt x="3255582" y="2254933"/>
                  <a:pt x="3127121" y="2311122"/>
                </a:cubicBezTo>
                <a:cubicBezTo>
                  <a:pt x="3056128" y="2342162"/>
                  <a:pt x="2990704" y="2371575"/>
                  <a:pt x="2930843" y="2399365"/>
                </a:cubicBezTo>
                <a:cubicBezTo>
                  <a:pt x="2727643" y="2292371"/>
                  <a:pt x="2483231" y="2170680"/>
                  <a:pt x="2200212" y="2041831"/>
                </a:cubicBezTo>
                <a:cubicBezTo>
                  <a:pt x="2226837" y="2016916"/>
                  <a:pt x="2254587" y="1991406"/>
                  <a:pt x="2283460" y="1965307"/>
                </a:cubicBezTo>
                <a:cubicBezTo>
                  <a:pt x="2459800" y="1894991"/>
                  <a:pt x="2655062" y="1821317"/>
                  <a:pt x="2868486" y="1746440"/>
                </a:cubicBezTo>
                <a:cubicBezTo>
                  <a:pt x="3170663" y="1816839"/>
                  <a:pt x="3463970" y="1894085"/>
                  <a:pt x="3748405" y="1978166"/>
                </a:cubicBezTo>
                <a:cubicBezTo>
                  <a:pt x="3692144" y="2027153"/>
                  <a:pt x="3639865" y="2074347"/>
                  <a:pt x="3591560" y="2119749"/>
                </a:cubicBezTo>
                <a:close/>
                <a:moveTo>
                  <a:pt x="3614928" y="2110753"/>
                </a:moveTo>
                <a:cubicBezTo>
                  <a:pt x="3659207" y="2069621"/>
                  <a:pt x="3707276" y="2026501"/>
                  <a:pt x="3759137" y="1981397"/>
                </a:cubicBezTo>
                <a:cubicBezTo>
                  <a:pt x="3796430" y="1992502"/>
                  <a:pt x="3833514" y="2003695"/>
                  <a:pt x="3870389" y="2014971"/>
                </a:cubicBezTo>
                <a:cubicBezTo>
                  <a:pt x="3780346" y="2047659"/>
                  <a:pt x="3695129" y="2079586"/>
                  <a:pt x="3614738" y="2110753"/>
                </a:cubicBezTo>
                <a:close/>
                <a:moveTo>
                  <a:pt x="3885184" y="2009397"/>
                </a:moveTo>
                <a:cubicBezTo>
                  <a:pt x="3846195" y="1997487"/>
                  <a:pt x="3807016" y="1985660"/>
                  <a:pt x="3767646" y="1973922"/>
                </a:cubicBezTo>
                <a:cubicBezTo>
                  <a:pt x="3822129" y="1926791"/>
                  <a:pt x="3880822" y="1878014"/>
                  <a:pt x="3943731" y="1827589"/>
                </a:cubicBezTo>
                <a:cubicBezTo>
                  <a:pt x="4026535" y="1851997"/>
                  <a:pt x="4108748" y="1876981"/>
                  <a:pt x="4190365" y="1902529"/>
                </a:cubicBezTo>
                <a:cubicBezTo>
                  <a:pt x="4083260" y="1938764"/>
                  <a:pt x="3981469" y="1974429"/>
                  <a:pt x="3884994" y="2009523"/>
                </a:cubicBezTo>
                <a:close/>
                <a:moveTo>
                  <a:pt x="4296728" y="2142427"/>
                </a:moveTo>
                <a:cubicBezTo>
                  <a:pt x="4166851" y="2097957"/>
                  <a:pt x="4034708" y="2055089"/>
                  <a:pt x="3900297" y="2013831"/>
                </a:cubicBezTo>
                <a:cubicBezTo>
                  <a:pt x="3996900" y="1978863"/>
                  <a:pt x="4098715" y="1943281"/>
                  <a:pt x="4205732" y="1907090"/>
                </a:cubicBezTo>
                <a:cubicBezTo>
                  <a:pt x="4323252" y="1944041"/>
                  <a:pt x="4439666" y="1982221"/>
                  <a:pt x="4554982" y="2021623"/>
                </a:cubicBezTo>
                <a:cubicBezTo>
                  <a:pt x="4694047" y="2069260"/>
                  <a:pt x="4827397" y="2117278"/>
                  <a:pt x="4955032" y="2165676"/>
                </a:cubicBezTo>
                <a:cubicBezTo>
                  <a:pt x="4935982" y="2183983"/>
                  <a:pt x="4918266" y="2201657"/>
                  <a:pt x="4901375" y="2218698"/>
                </a:cubicBezTo>
                <a:cubicBezTo>
                  <a:pt x="4863910" y="2256453"/>
                  <a:pt x="4829747" y="2292352"/>
                  <a:pt x="4798886" y="2326389"/>
                </a:cubicBezTo>
                <a:cubicBezTo>
                  <a:pt x="4642377" y="2265366"/>
                  <a:pt x="4474928" y="2204172"/>
                  <a:pt x="4296537" y="2142807"/>
                </a:cubicBezTo>
                <a:close/>
                <a:moveTo>
                  <a:pt x="4772978" y="2368515"/>
                </a:moveTo>
                <a:cubicBezTo>
                  <a:pt x="4782058" y="2358379"/>
                  <a:pt x="4791393" y="2347990"/>
                  <a:pt x="4801108" y="2337348"/>
                </a:cubicBezTo>
                <a:lnTo>
                  <a:pt x="4827016" y="2347547"/>
                </a:lnTo>
                <a:cubicBezTo>
                  <a:pt x="4808220" y="2355085"/>
                  <a:pt x="4790123" y="2362054"/>
                  <a:pt x="4772660" y="2369212"/>
                </a:cubicBezTo>
                <a:close/>
                <a:moveTo>
                  <a:pt x="4840097" y="2342479"/>
                </a:moveTo>
                <a:lnTo>
                  <a:pt x="4807966" y="2329810"/>
                </a:lnTo>
                <a:cubicBezTo>
                  <a:pt x="4838192" y="2296913"/>
                  <a:pt x="4871447" y="2262110"/>
                  <a:pt x="4907725" y="2225412"/>
                </a:cubicBezTo>
                <a:cubicBezTo>
                  <a:pt x="4926775" y="2206408"/>
                  <a:pt x="4945444" y="2187911"/>
                  <a:pt x="4964494" y="2169413"/>
                </a:cubicBezTo>
                <a:cubicBezTo>
                  <a:pt x="5021599" y="2191078"/>
                  <a:pt x="5077505" y="2212743"/>
                  <a:pt x="5132197" y="2234408"/>
                </a:cubicBezTo>
                <a:cubicBezTo>
                  <a:pt x="5023993" y="2273240"/>
                  <a:pt x="4926457" y="2309538"/>
                  <a:pt x="4839780" y="2342859"/>
                </a:cubicBezTo>
                <a:close/>
                <a:moveTo>
                  <a:pt x="4972050" y="2162128"/>
                </a:moveTo>
                <a:cubicBezTo>
                  <a:pt x="5018831" y="2117025"/>
                  <a:pt x="5066284" y="2073296"/>
                  <a:pt x="5114417" y="2030935"/>
                </a:cubicBezTo>
                <a:cubicBezTo>
                  <a:pt x="5215636" y="2066790"/>
                  <a:pt x="5313979" y="2102689"/>
                  <a:pt x="5409438" y="2138626"/>
                </a:cubicBezTo>
                <a:cubicBezTo>
                  <a:pt x="5315884" y="2169749"/>
                  <a:pt x="5228000" y="2199966"/>
                  <a:pt x="5145786" y="2229277"/>
                </a:cubicBezTo>
                <a:cubicBezTo>
                  <a:pt x="5088935" y="2207276"/>
                  <a:pt x="5030915" y="2185016"/>
                  <a:pt x="4971733" y="2162508"/>
                </a:cubicBezTo>
                <a:close/>
                <a:moveTo>
                  <a:pt x="5994400" y="2603662"/>
                </a:moveTo>
                <a:cubicBezTo>
                  <a:pt x="5757228" y="2487545"/>
                  <a:pt x="5478463" y="2361864"/>
                  <a:pt x="5159248" y="2234851"/>
                </a:cubicBezTo>
                <a:cubicBezTo>
                  <a:pt x="5241627" y="2205629"/>
                  <a:pt x="5329701" y="2175387"/>
                  <a:pt x="5423472" y="2144137"/>
                </a:cubicBezTo>
                <a:cubicBezTo>
                  <a:pt x="5686870" y="2243910"/>
                  <a:pt x="5927662" y="2343619"/>
                  <a:pt x="6144768" y="2439528"/>
                </a:cubicBezTo>
                <a:cubicBezTo>
                  <a:pt x="6071299" y="2514405"/>
                  <a:pt x="6021515" y="2571291"/>
                  <a:pt x="5994083" y="2604042"/>
                </a:cubicBezTo>
                <a:close/>
                <a:moveTo>
                  <a:pt x="6045200" y="2628621"/>
                </a:moveTo>
                <a:lnTo>
                  <a:pt x="6003354" y="2607969"/>
                </a:lnTo>
                <a:cubicBezTo>
                  <a:pt x="6031294" y="2574775"/>
                  <a:pt x="6081268" y="2517826"/>
                  <a:pt x="6154293" y="2443645"/>
                </a:cubicBezTo>
                <a:cubicBezTo>
                  <a:pt x="6209919" y="2468269"/>
                  <a:pt x="6263977" y="2492632"/>
                  <a:pt x="6316472" y="2516749"/>
                </a:cubicBezTo>
                <a:cubicBezTo>
                  <a:pt x="6196775" y="2562486"/>
                  <a:pt x="6105144" y="2601001"/>
                  <a:pt x="6044692" y="2628938"/>
                </a:cubicBezTo>
                <a:close/>
                <a:moveTo>
                  <a:pt x="6328474" y="2512378"/>
                </a:moveTo>
                <a:cubicBezTo>
                  <a:pt x="6274327" y="2487501"/>
                  <a:pt x="6218473" y="2462314"/>
                  <a:pt x="6160897" y="2436804"/>
                </a:cubicBezTo>
                <a:cubicBezTo>
                  <a:pt x="6204141" y="2393094"/>
                  <a:pt x="6255068" y="2343746"/>
                  <a:pt x="6314059" y="2289837"/>
                </a:cubicBezTo>
                <a:lnTo>
                  <a:pt x="6323584" y="2281222"/>
                </a:lnTo>
                <a:cubicBezTo>
                  <a:pt x="6427978" y="2323456"/>
                  <a:pt x="6528182" y="2365303"/>
                  <a:pt x="6624130" y="2406777"/>
                </a:cubicBezTo>
                <a:cubicBezTo>
                  <a:pt x="6512814" y="2444469"/>
                  <a:pt x="6413564" y="2480070"/>
                  <a:pt x="6328474" y="2512378"/>
                </a:cubicBezTo>
                <a:close/>
                <a:moveTo>
                  <a:pt x="8305864" y="1970691"/>
                </a:moveTo>
                <a:cubicBezTo>
                  <a:pt x="8093837" y="2011234"/>
                  <a:pt x="7885176" y="2055957"/>
                  <a:pt x="7680007" y="2104862"/>
                </a:cubicBezTo>
                <a:cubicBezTo>
                  <a:pt x="7269861" y="2202797"/>
                  <a:pt x="6915976" y="2308525"/>
                  <a:pt x="6637528" y="2402216"/>
                </a:cubicBezTo>
                <a:cubicBezTo>
                  <a:pt x="6539929" y="2359982"/>
                  <a:pt x="6437884" y="2317286"/>
                  <a:pt x="6331331" y="2274127"/>
                </a:cubicBezTo>
                <a:cubicBezTo>
                  <a:pt x="6592761" y="2037586"/>
                  <a:pt x="6869303" y="1840195"/>
                  <a:pt x="7107111" y="1688540"/>
                </a:cubicBezTo>
                <a:cubicBezTo>
                  <a:pt x="7407974" y="1624179"/>
                  <a:pt x="7711948" y="1567755"/>
                  <a:pt x="8019034" y="1519275"/>
                </a:cubicBezTo>
                <a:cubicBezTo>
                  <a:pt x="8243062" y="1594659"/>
                  <a:pt x="8448929" y="1670867"/>
                  <a:pt x="8636762" y="1745807"/>
                </a:cubicBezTo>
                <a:cubicBezTo>
                  <a:pt x="8519414" y="1822268"/>
                  <a:pt x="8408797" y="1897841"/>
                  <a:pt x="8305864" y="1970691"/>
                </a:cubicBezTo>
                <a:close/>
                <a:moveTo>
                  <a:pt x="8328407" y="1966447"/>
                </a:moveTo>
                <a:cubicBezTo>
                  <a:pt x="8427974" y="1896194"/>
                  <a:pt x="8534654" y="1823598"/>
                  <a:pt x="8647557" y="1750178"/>
                </a:cubicBezTo>
                <a:cubicBezTo>
                  <a:pt x="8744903" y="1789156"/>
                  <a:pt x="8837422" y="1827671"/>
                  <a:pt x="8924988" y="1865724"/>
                </a:cubicBezTo>
                <a:cubicBezTo>
                  <a:pt x="8723884" y="1895624"/>
                  <a:pt x="8525066" y="1929199"/>
                  <a:pt x="8328470" y="1966447"/>
                </a:cubicBezTo>
                <a:close/>
                <a:moveTo>
                  <a:pt x="8657336" y="1743843"/>
                </a:moveTo>
                <a:cubicBezTo>
                  <a:pt x="8728520" y="1697682"/>
                  <a:pt x="8802116" y="1651336"/>
                  <a:pt x="8878062" y="1604795"/>
                </a:cubicBezTo>
                <a:cubicBezTo>
                  <a:pt x="9052370" y="1673020"/>
                  <a:pt x="9214231" y="1740802"/>
                  <a:pt x="9363520" y="1806874"/>
                </a:cubicBezTo>
                <a:cubicBezTo>
                  <a:pt x="9222359" y="1823769"/>
                  <a:pt x="9082087" y="1842495"/>
                  <a:pt x="8942769" y="1863064"/>
                </a:cubicBezTo>
                <a:cubicBezTo>
                  <a:pt x="8852853" y="1823915"/>
                  <a:pt x="8757730" y="1784177"/>
                  <a:pt x="8657399" y="1743843"/>
                </a:cubicBezTo>
                <a:close/>
                <a:moveTo>
                  <a:pt x="9606534" y="2183286"/>
                </a:moveTo>
                <a:cubicBezTo>
                  <a:pt x="9433814" y="2090545"/>
                  <a:pt x="9218295" y="1983551"/>
                  <a:pt x="8959279" y="1870285"/>
                </a:cubicBezTo>
                <a:cubicBezTo>
                  <a:pt x="9098724" y="1849887"/>
                  <a:pt x="9239186" y="1831263"/>
                  <a:pt x="9380601" y="1814413"/>
                </a:cubicBezTo>
                <a:cubicBezTo>
                  <a:pt x="9546654" y="1888149"/>
                  <a:pt x="9696895" y="1959542"/>
                  <a:pt x="9831070" y="2026564"/>
                </a:cubicBezTo>
                <a:cubicBezTo>
                  <a:pt x="9751822" y="2079839"/>
                  <a:pt x="9676765" y="2132481"/>
                  <a:pt x="9606597" y="2183286"/>
                </a:cubicBezTo>
                <a:close/>
                <a:moveTo>
                  <a:pt x="9840150" y="2020483"/>
                </a:moveTo>
                <a:cubicBezTo>
                  <a:pt x="9708579" y="1954664"/>
                  <a:pt x="9561449" y="1884602"/>
                  <a:pt x="9399143" y="1812259"/>
                </a:cubicBezTo>
                <a:cubicBezTo>
                  <a:pt x="9471914" y="1803814"/>
                  <a:pt x="9544875" y="1795706"/>
                  <a:pt x="9618091" y="1787933"/>
                </a:cubicBezTo>
                <a:cubicBezTo>
                  <a:pt x="9682988" y="1781218"/>
                  <a:pt x="9748075" y="1774883"/>
                  <a:pt x="9813354" y="1768929"/>
                </a:cubicBezTo>
                <a:cubicBezTo>
                  <a:pt x="9899586" y="1805968"/>
                  <a:pt x="9982136" y="1842412"/>
                  <a:pt x="10061004" y="1878267"/>
                </a:cubicBezTo>
                <a:cubicBezTo>
                  <a:pt x="10014458" y="1907027"/>
                  <a:pt x="9968294" y="1936312"/>
                  <a:pt x="9922637" y="1966130"/>
                </a:cubicBezTo>
                <a:cubicBezTo>
                  <a:pt x="9894633" y="1984330"/>
                  <a:pt x="9867202" y="2002555"/>
                  <a:pt x="9840214" y="2020799"/>
                </a:cubicBezTo>
                <a:close/>
                <a:moveTo>
                  <a:pt x="10799000" y="2583200"/>
                </a:moveTo>
                <a:cubicBezTo>
                  <a:pt x="10700068" y="2512568"/>
                  <a:pt x="10507282" y="2382515"/>
                  <a:pt x="10220706" y="2222118"/>
                </a:cubicBezTo>
                <a:cubicBezTo>
                  <a:pt x="10115550" y="2163205"/>
                  <a:pt x="9991725" y="2096880"/>
                  <a:pt x="9849675" y="2025740"/>
                </a:cubicBezTo>
                <a:cubicBezTo>
                  <a:pt x="9875075" y="2008637"/>
                  <a:pt x="9901047" y="1991488"/>
                  <a:pt x="9927590" y="1974302"/>
                </a:cubicBezTo>
                <a:cubicBezTo>
                  <a:pt x="9975088" y="1943388"/>
                  <a:pt x="10022904" y="1913064"/>
                  <a:pt x="10070973" y="1883335"/>
                </a:cubicBezTo>
                <a:cubicBezTo>
                  <a:pt x="10326433" y="1999515"/>
                  <a:pt x="10541698" y="2107269"/>
                  <a:pt x="10714037" y="2198617"/>
                </a:cubicBezTo>
                <a:cubicBezTo>
                  <a:pt x="10832592" y="2261457"/>
                  <a:pt x="10937494" y="2319927"/>
                  <a:pt x="11028617" y="2372633"/>
                </a:cubicBezTo>
                <a:cubicBezTo>
                  <a:pt x="10922445" y="2461636"/>
                  <a:pt x="10845102" y="2536450"/>
                  <a:pt x="10799318" y="2583200"/>
                </a:cubicBezTo>
                <a:close/>
                <a:moveTo>
                  <a:pt x="11122850" y="2295792"/>
                </a:moveTo>
                <a:cubicBezTo>
                  <a:pt x="11092244" y="2319864"/>
                  <a:pt x="11063415" y="2343220"/>
                  <a:pt x="11036427" y="2365854"/>
                </a:cubicBezTo>
                <a:cubicBezTo>
                  <a:pt x="10944606" y="2312706"/>
                  <a:pt x="10838688" y="2253602"/>
                  <a:pt x="10718927" y="2190128"/>
                </a:cubicBezTo>
                <a:cubicBezTo>
                  <a:pt x="10547477" y="2099351"/>
                  <a:pt x="10334117" y="1992356"/>
                  <a:pt x="10080752" y="1877000"/>
                </a:cubicBezTo>
                <a:cubicBezTo>
                  <a:pt x="10157460" y="1829616"/>
                  <a:pt x="10234740" y="1783708"/>
                  <a:pt x="10312527" y="1739282"/>
                </a:cubicBezTo>
                <a:cubicBezTo>
                  <a:pt x="10694289" y="1899679"/>
                  <a:pt x="11007916" y="2049686"/>
                  <a:pt x="11246421" y="2171820"/>
                </a:cubicBezTo>
                <a:lnTo>
                  <a:pt x="11271313" y="2184490"/>
                </a:lnTo>
                <a:cubicBezTo>
                  <a:pt x="11216704" y="2223512"/>
                  <a:pt x="11167110" y="2261521"/>
                  <a:pt x="11123105" y="2295792"/>
                </a:cubicBezTo>
                <a:close/>
                <a:moveTo>
                  <a:pt x="12123103" y="1715400"/>
                </a:moveTo>
                <a:cubicBezTo>
                  <a:pt x="11825160" y="1836838"/>
                  <a:pt x="11542205" y="1992198"/>
                  <a:pt x="11280013" y="2178409"/>
                </a:cubicBezTo>
                <a:lnTo>
                  <a:pt x="11251120" y="2163585"/>
                </a:lnTo>
                <a:cubicBezTo>
                  <a:pt x="11013757" y="2042021"/>
                  <a:pt x="10702099" y="1892900"/>
                  <a:pt x="10322941" y="1733391"/>
                </a:cubicBezTo>
                <a:lnTo>
                  <a:pt x="10329291" y="1729843"/>
                </a:lnTo>
                <a:cubicBezTo>
                  <a:pt x="10926699" y="1694343"/>
                  <a:pt x="11525504" y="1689522"/>
                  <a:pt x="12123357" y="1715400"/>
                </a:cubicBezTo>
                <a:close/>
                <a:moveTo>
                  <a:pt x="10914253" y="1420833"/>
                </a:moveTo>
                <a:cubicBezTo>
                  <a:pt x="10716450" y="1510533"/>
                  <a:pt x="10519855" y="1610876"/>
                  <a:pt x="10326307" y="1720531"/>
                </a:cubicBezTo>
                <a:lnTo>
                  <a:pt x="10296652" y="1722368"/>
                </a:lnTo>
                <a:cubicBezTo>
                  <a:pt x="10016490" y="1605112"/>
                  <a:pt x="9700133" y="1482534"/>
                  <a:pt x="9350502" y="1361286"/>
                </a:cubicBezTo>
                <a:cubicBezTo>
                  <a:pt x="9956292" y="1313142"/>
                  <a:pt x="10564178" y="1296228"/>
                  <a:pt x="11171682" y="1310608"/>
                </a:cubicBezTo>
                <a:cubicBezTo>
                  <a:pt x="11085703" y="1345367"/>
                  <a:pt x="10999978" y="1382109"/>
                  <a:pt x="10914507" y="1420833"/>
                </a:cubicBezTo>
                <a:close/>
                <a:moveTo>
                  <a:pt x="11945620" y="1051579"/>
                </a:moveTo>
                <a:cubicBezTo>
                  <a:pt x="11690096" y="1119273"/>
                  <a:pt x="11439017" y="1202759"/>
                  <a:pt x="11193907" y="1301549"/>
                </a:cubicBezTo>
                <a:cubicBezTo>
                  <a:pt x="10571544" y="1286168"/>
                  <a:pt x="9948735" y="1303570"/>
                  <a:pt x="9328213" y="1353685"/>
                </a:cubicBezTo>
                <a:lnTo>
                  <a:pt x="9320594" y="1351087"/>
                </a:lnTo>
                <a:cubicBezTo>
                  <a:pt x="9577197" y="1212723"/>
                  <a:pt x="9841547" y="1089227"/>
                  <a:pt x="10112375" y="981200"/>
                </a:cubicBezTo>
                <a:cubicBezTo>
                  <a:pt x="10717847" y="979109"/>
                  <a:pt x="11330115" y="1002548"/>
                  <a:pt x="11945620" y="1051579"/>
                </a:cubicBezTo>
                <a:close/>
                <a:moveTo>
                  <a:pt x="10896219" y="720587"/>
                </a:moveTo>
                <a:cubicBezTo>
                  <a:pt x="10754106" y="754668"/>
                  <a:pt x="10610152" y="795591"/>
                  <a:pt x="10464419" y="843355"/>
                </a:cubicBezTo>
                <a:cubicBezTo>
                  <a:pt x="10347516" y="881744"/>
                  <a:pt x="10229469" y="924523"/>
                  <a:pt x="10110407" y="971698"/>
                </a:cubicBezTo>
                <a:cubicBezTo>
                  <a:pt x="9521761" y="973807"/>
                  <a:pt x="8940356" y="1000014"/>
                  <a:pt x="8366189" y="1050312"/>
                </a:cubicBezTo>
                <a:cubicBezTo>
                  <a:pt x="8677783" y="927133"/>
                  <a:pt x="8996172" y="821804"/>
                  <a:pt x="9319832" y="734841"/>
                </a:cubicBezTo>
                <a:cubicBezTo>
                  <a:pt x="9381299" y="718243"/>
                  <a:pt x="9443212" y="702216"/>
                  <a:pt x="9505506" y="686760"/>
                </a:cubicBezTo>
                <a:cubicBezTo>
                  <a:pt x="9964547" y="685030"/>
                  <a:pt x="10428160" y="696306"/>
                  <a:pt x="10896219" y="720587"/>
                </a:cubicBezTo>
                <a:close/>
                <a:moveTo>
                  <a:pt x="9504362" y="677258"/>
                </a:moveTo>
                <a:cubicBezTo>
                  <a:pt x="8778431" y="679665"/>
                  <a:pt x="8064818" y="714126"/>
                  <a:pt x="7367588" y="780704"/>
                </a:cubicBezTo>
                <a:cubicBezTo>
                  <a:pt x="7726553" y="658177"/>
                  <a:pt x="8092313" y="556334"/>
                  <a:pt x="8463026" y="475685"/>
                </a:cubicBezTo>
                <a:cubicBezTo>
                  <a:pt x="8738997" y="415125"/>
                  <a:pt x="9024239" y="363750"/>
                  <a:pt x="9318816" y="321560"/>
                </a:cubicBezTo>
                <a:cubicBezTo>
                  <a:pt x="10015093" y="316492"/>
                  <a:pt x="10714609" y="338115"/>
                  <a:pt x="11417363" y="386428"/>
                </a:cubicBezTo>
                <a:cubicBezTo>
                  <a:pt x="10745978" y="430771"/>
                  <a:pt x="10105581" y="528010"/>
                  <a:pt x="9504362" y="677258"/>
                </a:cubicBezTo>
                <a:close/>
              </a:path>
            </a:pathLst>
          </a:custGeom>
          <a:gradFill>
            <a:gsLst>
              <a:gs pos="0">
                <a:srgbClr val="E3E8FB">
                  <a:alpha val="0"/>
                </a:srgbClr>
              </a:gs>
              <a:gs pos="100000">
                <a:srgbClr val="E3E8FB">
                  <a:alpha val="59215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"/>
          <p:cNvSpPr txBox="1">
            <a:spLocks noGrp="1"/>
          </p:cNvSpPr>
          <p:nvPr>
            <p:ph type="title"/>
          </p:nvPr>
        </p:nvSpPr>
        <p:spPr>
          <a:xfrm>
            <a:off x="1022525" y="1008050"/>
            <a:ext cx="7098900" cy="357900"/>
          </a:xfrm>
          <a:prstGeom prst="rect">
            <a:avLst/>
          </a:prstGeom>
          <a:noFill/>
          <a:ln>
            <a:noFill/>
          </a:ln>
          <a:effectLst>
            <a:outerShdw blurRad="28575" dist="38100" dir="2700000" algn="bl" rotWithShape="0">
              <a:schemeClr val="dk1">
                <a:alpha val="91000"/>
              </a:scheme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ebas Neue"/>
              <a:buNone/>
              <a:defRPr sz="3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ebas Neue"/>
              <a:buNone/>
              <a:defRPr sz="3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ebas Neue"/>
              <a:buNone/>
              <a:defRPr sz="3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ebas Neue"/>
              <a:buNone/>
              <a:defRPr sz="3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ebas Neue"/>
              <a:buNone/>
              <a:defRPr sz="3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ebas Neue"/>
              <a:buNone/>
              <a:defRPr sz="3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ebas Neue"/>
              <a:buNone/>
              <a:defRPr sz="3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ebas Neue"/>
              <a:buNone/>
              <a:defRPr sz="3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ebas Neue"/>
              <a:buNone/>
              <a:defRPr sz="3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97" name="Google Shape;97;p1"/>
          <p:cNvSpPr txBox="1">
            <a:spLocks noGrp="1"/>
          </p:cNvSpPr>
          <p:nvPr>
            <p:ph type="body" idx="1"/>
          </p:nvPr>
        </p:nvSpPr>
        <p:spPr>
          <a:xfrm>
            <a:off x="1022525" y="1475820"/>
            <a:ext cx="7098900" cy="2739900"/>
          </a:xfrm>
          <a:prstGeom prst="rect">
            <a:avLst/>
          </a:prstGeom>
          <a:noFill/>
          <a:ln>
            <a:noFill/>
          </a:ln>
          <a:effectLst>
            <a:outerShdw blurRad="14288" dist="28575" dir="2700000" algn="bl" rotWithShape="0">
              <a:schemeClr val="dk1">
                <a:alpha val="91000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lla Respira"/>
              <a:buChar char="➢"/>
              <a:defRPr sz="2400" b="1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lla Respira"/>
              <a:buChar char="○"/>
              <a:defRPr sz="2400" b="1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lla Respira"/>
              <a:buChar char="■"/>
              <a:defRPr sz="2400" b="1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lla Respira"/>
              <a:buChar char="●"/>
              <a:defRPr sz="2400" b="1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lla Respira"/>
              <a:buChar char="○"/>
              <a:defRPr sz="2400" b="1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lla Respira"/>
              <a:buChar char="■"/>
              <a:defRPr sz="2400" b="1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lla Respira"/>
              <a:buChar char="●"/>
              <a:defRPr sz="2400" b="1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lla Respira"/>
              <a:buChar char="○"/>
              <a:defRPr sz="2400" b="1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lla Respira"/>
              <a:buChar char="■"/>
              <a:defRPr sz="2400" b="1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9pPr>
          </a:lstStyle>
          <a:p>
            <a:endParaRPr/>
          </a:p>
        </p:txBody>
      </p:sp>
      <p:sp>
        <p:nvSpPr>
          <p:cNvPr id="98" name="Google Shape;98;p1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3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1pPr>
            <a:lvl2pPr lvl="1" algn="ctr" rtl="0">
              <a:buNone/>
              <a:defRPr sz="13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2pPr>
            <a:lvl3pPr lvl="2" algn="ctr" rtl="0">
              <a:buNone/>
              <a:defRPr sz="13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3pPr>
            <a:lvl4pPr lvl="3" algn="ctr" rtl="0">
              <a:buNone/>
              <a:defRPr sz="13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4pPr>
            <a:lvl5pPr lvl="4" algn="ctr" rtl="0">
              <a:buNone/>
              <a:defRPr sz="13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5pPr>
            <a:lvl6pPr lvl="5" algn="ctr" rtl="0">
              <a:buNone/>
              <a:defRPr sz="13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6pPr>
            <a:lvl7pPr lvl="6" algn="ctr" rtl="0">
              <a:buNone/>
              <a:defRPr sz="13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7pPr>
            <a:lvl8pPr lvl="7" algn="ctr" rtl="0">
              <a:buNone/>
              <a:defRPr sz="13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8pPr>
            <a:lvl9pPr lvl="8" algn="ctr" rtl="0">
              <a:buNone/>
              <a:defRPr sz="13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3.xml"/><Relationship Id="rId18" Type="http://schemas.openxmlformats.org/officeDocument/2006/relationships/slide" Target="slide18.xml"/><Relationship Id="rId26" Type="http://schemas.openxmlformats.org/officeDocument/2006/relationships/slide" Target="slide26.xml"/><Relationship Id="rId3" Type="http://schemas.openxmlformats.org/officeDocument/2006/relationships/slide" Target="slide3.xml"/><Relationship Id="rId21" Type="http://schemas.openxmlformats.org/officeDocument/2006/relationships/slide" Target="slide21.xml"/><Relationship Id="rId7" Type="http://schemas.openxmlformats.org/officeDocument/2006/relationships/slide" Target="slide7.xml"/><Relationship Id="rId12" Type="http://schemas.openxmlformats.org/officeDocument/2006/relationships/slide" Target="slide12.xml"/><Relationship Id="rId17" Type="http://schemas.openxmlformats.org/officeDocument/2006/relationships/slide" Target="slide17.xml"/><Relationship Id="rId25" Type="http://schemas.openxmlformats.org/officeDocument/2006/relationships/slide" Target="slide25.xml"/><Relationship Id="rId2" Type="http://schemas.openxmlformats.org/officeDocument/2006/relationships/notesSlide" Target="../notesSlides/notesSlide2.xml"/><Relationship Id="rId16" Type="http://schemas.openxmlformats.org/officeDocument/2006/relationships/slide" Target="slide16.xml"/><Relationship Id="rId20" Type="http://schemas.openxmlformats.org/officeDocument/2006/relationships/slide" Target="slide20.xml"/><Relationship Id="rId29" Type="http://schemas.openxmlformats.org/officeDocument/2006/relationships/slide" Target="slide29.xml"/><Relationship Id="rId1" Type="http://schemas.openxmlformats.org/officeDocument/2006/relationships/slideLayout" Target="../slideLayouts/slideLayout8.xml"/><Relationship Id="rId6" Type="http://schemas.openxmlformats.org/officeDocument/2006/relationships/slide" Target="slide6.xml"/><Relationship Id="rId11" Type="http://schemas.openxmlformats.org/officeDocument/2006/relationships/slide" Target="slide11.xml"/><Relationship Id="rId24" Type="http://schemas.openxmlformats.org/officeDocument/2006/relationships/slide" Target="slide24.xml"/><Relationship Id="rId32" Type="http://schemas.openxmlformats.org/officeDocument/2006/relationships/slide" Target="slide32.xml"/><Relationship Id="rId5" Type="http://schemas.openxmlformats.org/officeDocument/2006/relationships/slide" Target="slide5.xml"/><Relationship Id="rId15" Type="http://schemas.openxmlformats.org/officeDocument/2006/relationships/slide" Target="slide15.xml"/><Relationship Id="rId23" Type="http://schemas.openxmlformats.org/officeDocument/2006/relationships/slide" Target="slide23.xml"/><Relationship Id="rId28" Type="http://schemas.openxmlformats.org/officeDocument/2006/relationships/slide" Target="slide28.xml"/><Relationship Id="rId10" Type="http://schemas.openxmlformats.org/officeDocument/2006/relationships/slide" Target="slide10.xml"/><Relationship Id="rId19" Type="http://schemas.openxmlformats.org/officeDocument/2006/relationships/slide" Target="slide19.xml"/><Relationship Id="rId31" Type="http://schemas.openxmlformats.org/officeDocument/2006/relationships/slide" Target="slide31.xml"/><Relationship Id="rId4" Type="http://schemas.openxmlformats.org/officeDocument/2006/relationships/slide" Target="slide4.xml"/><Relationship Id="rId9" Type="http://schemas.openxmlformats.org/officeDocument/2006/relationships/slide" Target="slide9.xml"/><Relationship Id="rId14" Type="http://schemas.openxmlformats.org/officeDocument/2006/relationships/slide" Target="slide14.xml"/><Relationship Id="rId22" Type="http://schemas.openxmlformats.org/officeDocument/2006/relationships/slide" Target="slide22.xml"/><Relationship Id="rId27" Type="http://schemas.openxmlformats.org/officeDocument/2006/relationships/slide" Target="slide27.xml"/><Relationship Id="rId30" Type="http://schemas.openxmlformats.org/officeDocument/2006/relationships/slide" Target="slide3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www.slidescarnival.com/copyright-and-legal-information" TargetMode="External"/><Relationship Id="rId4" Type="http://schemas.openxmlformats.org/officeDocument/2006/relationships/hyperlink" Target="http://www.slidescarnival.com/help-use-presentation-template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carnival.com/?utm_source=template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ntsquirrel.com/fonts/bebas-neue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1001fonts.com/della-respira-font.html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carnival.com/extra-free-resources-icons-and-maps/?utm_source=template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googledocs/status/730087240156643328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carnival.com/?utm_source=template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6CA2BD8-AAEB-90F8-E1F3-B81E974BB1B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757" b="88919" l="7973" r="43514">
                        <a14:foregroundMark x1="33378" y1="21486" x2="33378" y2="21486"/>
                        <a14:foregroundMark x1="38108" y1="11757" x2="38108" y2="11757"/>
                        <a14:foregroundMark x1="43514" y1="17568" x2="43514" y2="17568"/>
                        <a14:foregroundMark x1="24865" y1="85135" x2="24865" y2="85135"/>
                        <a14:foregroundMark x1="23919" y1="88919" x2="23919" y2="88919"/>
                        <a14:foregroundMark x1="7973" y1="76081" x2="7973" y2="76081"/>
                      </a14:backgroundRemoval>
                    </a14:imgEffect>
                  </a14:imgLayer>
                </a14:imgProps>
              </a:ext>
            </a:extLst>
          </a:blip>
          <a:srcRect l="5397" t="7620" r="55397" b="7143"/>
          <a:stretch/>
        </p:blipFill>
        <p:spPr>
          <a:xfrm rot="18358868">
            <a:off x="588148" y="2006995"/>
            <a:ext cx="1472325" cy="32009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9222C0A-5715-BDD4-B3CB-D739E98CD0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973" b="90946" l="7973" r="91081">
                        <a14:foregroundMark x1="37162" y1="34189" x2="34459" y2="42838"/>
                        <a14:foregroundMark x1="37838" y1="21757" x2="34595" y2="46081"/>
                        <a14:foregroundMark x1="41757" y1="31216" x2="18514" y2="49324"/>
                        <a14:foregroundMark x1="18514" y1="49324" x2="18514" y2="49324"/>
                        <a14:foregroundMark x1="40811" y1="30541" x2="23919" y2="56351"/>
                        <a14:foregroundMark x1="42838" y1="23784" x2="42838" y2="27838"/>
                        <a14:foregroundMark x1="41622" y1="23784" x2="41081" y2="22568"/>
                        <a14:foregroundMark x1="38108" y1="8108" x2="38108" y2="8108"/>
                        <a14:foregroundMark x1="7973" y1="40000" x2="7973" y2="40000"/>
                        <a14:foregroundMark x1="15405" y1="43784" x2="25270" y2="55405"/>
                        <a14:foregroundMark x1="47297" y1="66622" x2="47297" y2="66622"/>
                        <a14:foregroundMark x1="49324" y1="68108" x2="50270" y2="74324"/>
                        <a14:foregroundMark x1="49865" y1="60946" x2="42027" y2="66081"/>
                        <a14:foregroundMark x1="60676" y1="90946" x2="60676" y2="90946"/>
                        <a14:foregroundMark x1="91081" y1="60541" x2="91081" y2="60541"/>
                        <a14:backgroundMark x1="88108" y1="48243" x2="61081" y2="38514"/>
                        <a14:backgroundMark x1="61081" y1="38514" x2="56486" y2="32838"/>
                        <a14:backgroundMark x1="56486" y1="32838" x2="55135" y2="22027"/>
                        <a14:backgroundMark x1="55135" y1="22027" x2="56351" y2="17973"/>
                        <a14:backgroundMark x1="64865" y1="10135" x2="80000" y2="27568"/>
                        <a14:backgroundMark x1="50811" y1="19054" x2="54189" y2="27297"/>
                        <a14:backgroundMark x1="50676" y1="22703" x2="52162" y2="28784"/>
                        <a14:backgroundMark x1="9189" y1="57838" x2="14595" y2="64730"/>
                        <a14:backgroundMark x1="12838" y1="52568" x2="18243" y2="6527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9366028">
            <a:off x="379211" y="-290671"/>
            <a:ext cx="1890200" cy="1890200"/>
          </a:xfrm>
          <a:prstGeom prst="rect">
            <a:avLst/>
          </a:prstGeom>
        </p:spPr>
      </p:pic>
      <p:pic>
        <p:nvPicPr>
          <p:cNvPr id="9" name="Picture 2" descr="Hand drawn flamenco dance element collection">
            <a:extLst>
              <a:ext uri="{FF2B5EF4-FFF2-40B4-BE49-F238E27FC236}">
                <a16:creationId xmlns:a16="http://schemas.microsoft.com/office/drawing/2014/main" id="{24D540A7-7FAB-4954-A843-78CBA3D311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195" b="29553" l="49042" r="94409">
                        <a14:foregroundMark x1="49201" y1="21406" x2="49201" y2="21406"/>
                        <a14:foregroundMark x1="63738" y1="29553" x2="63738" y2="295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706" b="67709"/>
          <a:stretch/>
        </p:blipFill>
        <p:spPr bwMode="auto">
          <a:xfrm rot="1995353">
            <a:off x="7235359" y="74470"/>
            <a:ext cx="2581041" cy="1507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A79C93E-64F2-02FF-B57F-B3D1A18FBA8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904" b="89959" l="1812" r="93913">
                        <a14:foregroundMark x1="9565" y1="28336" x2="9565" y2="28336"/>
                        <a14:foregroundMark x1="6159" y1="29849" x2="6232" y2="30399"/>
                        <a14:foregroundMark x1="5362" y1="35076" x2="5362" y2="35076"/>
                        <a14:foregroundMark x1="1812" y1="31087" x2="1812" y2="31087"/>
                        <a14:foregroundMark x1="66304" y1="70702" x2="66304" y2="70702"/>
                        <a14:foregroundMark x1="69710" y1="67950" x2="58043" y2="71252"/>
                        <a14:foregroundMark x1="57609" y1="75103" x2="53551" y2="71252"/>
                        <a14:foregroundMark x1="53551" y1="71252" x2="52899" y2="45254"/>
                        <a14:foregroundMark x1="52899" y1="45254" x2="57826" y2="26135"/>
                        <a14:foregroundMark x1="56087" y1="18294" x2="72681" y2="20220"/>
                        <a14:foregroundMark x1="67391" y1="24897" x2="67826" y2="43879"/>
                        <a14:foregroundMark x1="85507" y1="30124" x2="89130" y2="62724"/>
                        <a14:foregroundMark x1="93913" y1="70014" x2="93913" y2="70014"/>
                        <a14:foregroundMark x1="70072" y1="80468" x2="51667" y2="75653"/>
                        <a14:foregroundMark x1="51667" y1="75653" x2="51667" y2="75653"/>
                        <a14:foregroundMark x1="25290" y1="15406" x2="25290" y2="15406"/>
                        <a14:foregroundMark x1="24565" y1="15406" x2="24565" y2="15406"/>
                        <a14:foregroundMark x1="78913" y1="16781" x2="78913" y2="1678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91541" y="3470840"/>
            <a:ext cx="3191588" cy="1681366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4CDD9112-8589-68E7-07E1-AC3B34EA5E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6793" y="1527208"/>
            <a:ext cx="6527800" cy="2900518"/>
          </a:xfrm>
        </p:spPr>
        <p:txBody>
          <a:bodyPr>
            <a:normAutofit/>
          </a:bodyPr>
          <a:lstStyle/>
          <a:p>
            <a:r>
              <a:rPr lang="en-US" sz="8000" b="1" dirty="0">
                <a:solidFill>
                  <a:srgbClr val="FFFFFF"/>
                </a:solidFill>
                <a:latin typeface="Alasassy Caps" pitchFamily="2" charset="0"/>
                <a:cs typeface="Aldhabi" panose="020F0502020204030204" pitchFamily="2" charset="-78"/>
              </a:rPr>
              <a:t>Futura Spanish Jeopardy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F97A16C-CCFF-EB50-81A5-FD874AB8C44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50267" y="1613801"/>
            <a:ext cx="1293733" cy="9247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5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GIVE THE ENGLISH TRANSLATION:</a:t>
            </a:r>
            <a:br>
              <a:rPr lang="en" dirty="0"/>
            </a:br>
            <a:br>
              <a:rPr lang="en" dirty="0"/>
            </a:br>
            <a:r>
              <a:rPr lang="en" dirty="0"/>
              <a:t>Los lápices</a:t>
            </a:r>
            <a:endParaRPr dirty="0"/>
          </a:p>
        </p:txBody>
      </p:sp>
      <p:sp>
        <p:nvSpPr>
          <p:cNvPr id="320" name="Google Shape;320;p25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¿Los o Las? · </a:t>
            </a:r>
            <a:r>
              <a:rPr lang="en" dirty="0">
                <a:solidFill>
                  <a:srgbClr val="FFC319"/>
                </a:solidFill>
              </a:rPr>
              <a:t>$600</a:t>
            </a:r>
            <a:endParaRPr dirty="0"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6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G</a:t>
            </a:r>
            <a:r>
              <a:rPr lang="en" dirty="0"/>
              <a:t>IVE THE SPANISH TRANSLATION:</a:t>
            </a:r>
            <a:br>
              <a:rPr lang="en" dirty="0"/>
            </a:br>
            <a:br>
              <a:rPr lang="en" dirty="0"/>
            </a:br>
            <a:r>
              <a:rPr lang="en" dirty="0"/>
              <a:t>The lights</a:t>
            </a:r>
            <a:endParaRPr dirty="0"/>
          </a:p>
        </p:txBody>
      </p:sp>
      <p:sp>
        <p:nvSpPr>
          <p:cNvPr id="326" name="Google Shape;326;p26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¿Los o Las? · </a:t>
            </a:r>
            <a:r>
              <a:rPr lang="en" dirty="0">
                <a:solidFill>
                  <a:srgbClr val="FFC319"/>
                </a:solidFill>
              </a:rPr>
              <a:t>$800</a:t>
            </a:r>
            <a:endParaRPr dirty="0"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7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G</a:t>
            </a:r>
            <a:r>
              <a:rPr lang="en" dirty="0"/>
              <a:t>IVE THE SPANISH TRANSLATION:</a:t>
            </a:r>
            <a:br>
              <a:rPr lang="en" dirty="0"/>
            </a:br>
            <a:br>
              <a:rPr lang="en" dirty="0"/>
            </a:br>
            <a:r>
              <a:rPr lang="en" dirty="0"/>
              <a:t>The homework</a:t>
            </a:r>
            <a:endParaRPr dirty="0"/>
          </a:p>
        </p:txBody>
      </p:sp>
      <p:sp>
        <p:nvSpPr>
          <p:cNvPr id="332" name="Google Shape;332;p27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¿Los o Las? · </a:t>
            </a:r>
            <a:r>
              <a:rPr lang="en" dirty="0">
                <a:solidFill>
                  <a:srgbClr val="FFC319"/>
                </a:solidFill>
              </a:rPr>
              <a:t>$1000</a:t>
            </a:r>
            <a:endParaRPr dirty="0"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8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GIVE THE ENGLISH TRANSLATION:</a:t>
            </a:r>
            <a:br>
              <a:rPr lang="en" dirty="0"/>
            </a:br>
            <a:br>
              <a:rPr lang="en" dirty="0"/>
            </a:br>
            <a:r>
              <a:rPr lang="en" dirty="0"/>
              <a:t>El café</a:t>
            </a:r>
            <a:endParaRPr dirty="0"/>
          </a:p>
        </p:txBody>
      </p:sp>
      <p:sp>
        <p:nvSpPr>
          <p:cNvPr id="338" name="Google Shape;338;p28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Comida· </a:t>
            </a:r>
            <a:r>
              <a:rPr lang="en" dirty="0">
                <a:solidFill>
                  <a:srgbClr val="FFC319"/>
                </a:solidFill>
              </a:rPr>
              <a:t>$200</a:t>
            </a:r>
            <a:endParaRPr dirty="0"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29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GIVE THE ENGLISH TRANSLATION:</a:t>
            </a:r>
            <a:br>
              <a:rPr lang="en-US" dirty="0"/>
            </a:br>
            <a:br>
              <a:rPr lang="en-US" dirty="0"/>
            </a:br>
            <a:r>
              <a:rPr lang="en-US" dirty="0"/>
              <a:t>La papa</a:t>
            </a:r>
            <a:endParaRPr dirty="0"/>
          </a:p>
        </p:txBody>
      </p:sp>
      <p:sp>
        <p:nvSpPr>
          <p:cNvPr id="344" name="Google Shape;344;p29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Comida · </a:t>
            </a:r>
            <a:r>
              <a:rPr lang="en" dirty="0">
                <a:solidFill>
                  <a:srgbClr val="FFC319"/>
                </a:solidFill>
              </a:rPr>
              <a:t>$400</a:t>
            </a:r>
            <a:endParaRPr dirty="0"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30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GIVE THE SPANISH TRANSLATION:</a:t>
            </a:r>
            <a:br>
              <a:rPr lang="en" dirty="0"/>
            </a:br>
            <a:br>
              <a:rPr lang="en" dirty="0"/>
            </a:br>
            <a:r>
              <a:rPr lang="en" dirty="0"/>
              <a:t>The rice</a:t>
            </a:r>
            <a:endParaRPr dirty="0"/>
          </a:p>
        </p:txBody>
      </p:sp>
      <p:sp>
        <p:nvSpPr>
          <p:cNvPr id="350" name="Google Shape;350;p30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Comida · </a:t>
            </a:r>
            <a:r>
              <a:rPr lang="en" dirty="0">
                <a:solidFill>
                  <a:srgbClr val="FFC319"/>
                </a:solidFill>
              </a:rPr>
              <a:t>$600</a:t>
            </a:r>
            <a:endParaRPr dirty="0"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1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G</a:t>
            </a:r>
            <a:r>
              <a:rPr lang="en" dirty="0"/>
              <a:t>IVE THE SPANISH TRANSLATION:</a:t>
            </a:r>
            <a:br>
              <a:rPr lang="en" dirty="0"/>
            </a:br>
            <a:br>
              <a:rPr lang="en" dirty="0"/>
            </a:br>
            <a:r>
              <a:rPr lang="en" dirty="0"/>
              <a:t>The beans</a:t>
            </a:r>
            <a:endParaRPr dirty="0"/>
          </a:p>
        </p:txBody>
      </p:sp>
      <p:sp>
        <p:nvSpPr>
          <p:cNvPr id="356" name="Google Shape;356;p31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Comida · </a:t>
            </a:r>
            <a:r>
              <a:rPr lang="en" dirty="0">
                <a:solidFill>
                  <a:srgbClr val="FFC319"/>
                </a:solidFill>
              </a:rPr>
              <a:t>$800</a:t>
            </a:r>
            <a:endParaRPr dirty="0"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2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G</a:t>
            </a:r>
            <a:r>
              <a:rPr lang="en" dirty="0"/>
              <a:t>IVE THE SPANISH TRANSLATION:</a:t>
            </a:r>
            <a:br>
              <a:rPr lang="en" dirty="0"/>
            </a:br>
            <a:br>
              <a:rPr lang="en" dirty="0"/>
            </a:br>
            <a:r>
              <a:rPr lang="en" dirty="0"/>
              <a:t>The vegetables</a:t>
            </a:r>
            <a:endParaRPr dirty="0"/>
          </a:p>
        </p:txBody>
      </p:sp>
      <p:sp>
        <p:nvSpPr>
          <p:cNvPr id="362" name="Google Shape;362;p32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Comida · </a:t>
            </a:r>
            <a:r>
              <a:rPr lang="en" dirty="0">
                <a:solidFill>
                  <a:srgbClr val="FFC319"/>
                </a:solidFill>
              </a:rPr>
              <a:t>$1000</a:t>
            </a:r>
            <a:endParaRPr dirty="0"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33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GIVE THE ENGLISH TRANSLATION:</a:t>
            </a:r>
            <a:br>
              <a:rPr lang="en-US" dirty="0"/>
            </a:br>
            <a:br>
              <a:rPr lang="en-US" dirty="0"/>
            </a:br>
            <a:r>
              <a:rPr lang="en-US" dirty="0"/>
              <a:t>La </a:t>
            </a:r>
            <a:r>
              <a:rPr lang="en-US" dirty="0" err="1"/>
              <a:t>cena</a:t>
            </a:r>
            <a:endParaRPr dirty="0"/>
          </a:p>
        </p:txBody>
      </p:sp>
      <p:sp>
        <p:nvSpPr>
          <p:cNvPr id="368" name="Google Shape;368;p33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Restaurant terms· </a:t>
            </a:r>
            <a:r>
              <a:rPr lang="en" dirty="0">
                <a:solidFill>
                  <a:srgbClr val="FFC319"/>
                </a:solidFill>
              </a:rPr>
              <a:t>$200</a:t>
            </a:r>
            <a:endParaRPr dirty="0"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34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GIVE THE ENGLISH TRANSLATION: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El </a:t>
            </a:r>
            <a:r>
              <a:rPr lang="en-US" dirty="0" err="1"/>
              <a:t>plato</a:t>
            </a:r>
            <a:endParaRPr dirty="0"/>
          </a:p>
        </p:txBody>
      </p:sp>
      <p:sp>
        <p:nvSpPr>
          <p:cNvPr id="374" name="Google Shape;374;p34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Restaurant terms · </a:t>
            </a:r>
            <a:r>
              <a:rPr lang="en" dirty="0">
                <a:solidFill>
                  <a:srgbClr val="FFC319"/>
                </a:solidFill>
              </a:rPr>
              <a:t>$400</a:t>
            </a:r>
            <a:endParaRPr dirty="0"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7"/>
          <p:cNvSpPr txBox="1">
            <a:spLocks noGrp="1"/>
          </p:cNvSpPr>
          <p:nvPr>
            <p:ph type="title"/>
          </p:nvPr>
        </p:nvSpPr>
        <p:spPr>
          <a:xfrm>
            <a:off x="695700" y="0"/>
            <a:ext cx="7752600" cy="48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Panel</a:t>
            </a:r>
            <a:endParaRPr dirty="0"/>
          </a:p>
        </p:txBody>
      </p:sp>
      <p:sp>
        <p:nvSpPr>
          <p:cNvPr id="237" name="Google Shape;237;p17"/>
          <p:cNvSpPr txBox="1"/>
          <p:nvPr/>
        </p:nvSpPr>
        <p:spPr>
          <a:xfrm>
            <a:off x="572725" y="572675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28575" dir="2700000" algn="bl" rotWithShape="0">
              <a:schemeClr val="dk1">
                <a:alpha val="76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¿El o La?</a:t>
            </a:r>
            <a:endParaRPr dirty="0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38" name="Google Shape;238;p17"/>
          <p:cNvSpPr txBox="1"/>
          <p:nvPr/>
        </p:nvSpPr>
        <p:spPr>
          <a:xfrm>
            <a:off x="1917800" y="572675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28575" dir="2700000" algn="bl" rotWithShape="0">
              <a:schemeClr val="dk1">
                <a:alpha val="76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¿LOS o Las?</a:t>
            </a:r>
            <a:endParaRPr dirty="0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39" name="Google Shape;239;p17"/>
          <p:cNvSpPr txBox="1"/>
          <p:nvPr/>
        </p:nvSpPr>
        <p:spPr>
          <a:xfrm>
            <a:off x="3262888" y="572675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28575" dir="2700000" algn="bl" rotWithShape="0">
              <a:schemeClr val="dk1">
                <a:alpha val="76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Comida</a:t>
            </a:r>
            <a:endParaRPr dirty="0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40" name="Google Shape;240;p17"/>
          <p:cNvSpPr txBox="1"/>
          <p:nvPr/>
        </p:nvSpPr>
        <p:spPr>
          <a:xfrm>
            <a:off x="4607963" y="572675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28575" dir="2700000" algn="bl" rotWithShape="0">
              <a:schemeClr val="dk1">
                <a:alpha val="76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Restaurant terms</a:t>
            </a:r>
            <a:endParaRPr dirty="0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41" name="Google Shape;241;p17"/>
          <p:cNvSpPr txBox="1"/>
          <p:nvPr/>
        </p:nvSpPr>
        <p:spPr>
          <a:xfrm>
            <a:off x="5953050" y="572675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28575" dir="2700000" algn="bl" rotWithShape="0">
              <a:schemeClr val="dk1">
                <a:alpha val="76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Verbos</a:t>
            </a:r>
            <a:endParaRPr dirty="0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42" name="Google Shape;242;p17"/>
          <p:cNvSpPr txBox="1"/>
          <p:nvPr/>
        </p:nvSpPr>
        <p:spPr>
          <a:xfrm>
            <a:off x="7298125" y="572675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28575" dir="2700000" algn="bl" rotWithShape="0">
              <a:schemeClr val="dk1">
                <a:alpha val="76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S</a:t>
            </a:r>
            <a:r>
              <a:rPr lang="en" dirty="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aber y conocer</a:t>
            </a:r>
            <a:endParaRPr dirty="0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43" name="Google Shape;243;p17">
            <a:hlinkClick r:id="rId3" action="ppaction://hlinksldjump"/>
          </p:cNvPr>
          <p:cNvSpPr txBox="1"/>
          <p:nvPr/>
        </p:nvSpPr>
        <p:spPr>
          <a:xfrm>
            <a:off x="576450" y="1317345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dirty="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$200</a:t>
            </a:r>
            <a:endParaRPr sz="2900" dirty="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44" name="Google Shape;244;p17">
            <a:hlinkClick r:id="rId4" action="ppaction://hlinksldjump"/>
          </p:cNvPr>
          <p:cNvSpPr txBox="1"/>
          <p:nvPr/>
        </p:nvSpPr>
        <p:spPr>
          <a:xfrm>
            <a:off x="576450" y="1989197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$400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45" name="Google Shape;245;p17">
            <a:hlinkClick r:id="rId5" action="ppaction://hlinksldjump"/>
          </p:cNvPr>
          <p:cNvSpPr txBox="1"/>
          <p:nvPr/>
        </p:nvSpPr>
        <p:spPr>
          <a:xfrm>
            <a:off x="576450" y="2661049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$600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46" name="Google Shape;246;p17">
            <a:hlinkClick r:id="rId6" action="ppaction://hlinksldjump"/>
          </p:cNvPr>
          <p:cNvSpPr txBox="1"/>
          <p:nvPr/>
        </p:nvSpPr>
        <p:spPr>
          <a:xfrm>
            <a:off x="576450" y="3332902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$800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47" name="Google Shape;247;p17">
            <a:hlinkClick r:id="rId7" action="ppaction://hlinksldjump"/>
          </p:cNvPr>
          <p:cNvSpPr txBox="1"/>
          <p:nvPr/>
        </p:nvSpPr>
        <p:spPr>
          <a:xfrm>
            <a:off x="576450" y="4004754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$1000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48" name="Google Shape;248;p17">
            <a:hlinkClick r:id="rId8" action="ppaction://hlinksldjump"/>
          </p:cNvPr>
          <p:cNvSpPr txBox="1"/>
          <p:nvPr/>
        </p:nvSpPr>
        <p:spPr>
          <a:xfrm>
            <a:off x="1919663" y="1317345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$200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49" name="Google Shape;249;p17">
            <a:hlinkClick r:id="rId9" action="ppaction://hlinksldjump"/>
          </p:cNvPr>
          <p:cNvSpPr txBox="1"/>
          <p:nvPr/>
        </p:nvSpPr>
        <p:spPr>
          <a:xfrm>
            <a:off x="1919663" y="1989197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$400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50" name="Google Shape;250;p17">
            <a:hlinkClick r:id="rId10" action="ppaction://hlinksldjump"/>
          </p:cNvPr>
          <p:cNvSpPr txBox="1"/>
          <p:nvPr/>
        </p:nvSpPr>
        <p:spPr>
          <a:xfrm>
            <a:off x="1919663" y="2661049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$600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51" name="Google Shape;251;p17">
            <a:hlinkClick r:id="rId11" action="ppaction://hlinksldjump"/>
          </p:cNvPr>
          <p:cNvSpPr txBox="1"/>
          <p:nvPr/>
        </p:nvSpPr>
        <p:spPr>
          <a:xfrm>
            <a:off x="1919663" y="3332902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$800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52" name="Google Shape;252;p17">
            <a:hlinkClick r:id="rId12" action="ppaction://hlinksldjump"/>
          </p:cNvPr>
          <p:cNvSpPr txBox="1"/>
          <p:nvPr/>
        </p:nvSpPr>
        <p:spPr>
          <a:xfrm>
            <a:off x="1919663" y="4004754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$1000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53" name="Google Shape;253;p17">
            <a:hlinkClick r:id="rId13" action="ppaction://hlinksldjump"/>
          </p:cNvPr>
          <p:cNvSpPr txBox="1"/>
          <p:nvPr/>
        </p:nvSpPr>
        <p:spPr>
          <a:xfrm>
            <a:off x="3262881" y="1317558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$200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54" name="Google Shape;254;p17">
            <a:hlinkClick r:id="rId14" action="ppaction://hlinksldjump"/>
          </p:cNvPr>
          <p:cNvSpPr txBox="1"/>
          <p:nvPr/>
        </p:nvSpPr>
        <p:spPr>
          <a:xfrm>
            <a:off x="3262881" y="1989410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$400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55" name="Google Shape;255;p17">
            <a:hlinkClick r:id="rId15" action="ppaction://hlinksldjump"/>
          </p:cNvPr>
          <p:cNvSpPr txBox="1"/>
          <p:nvPr/>
        </p:nvSpPr>
        <p:spPr>
          <a:xfrm>
            <a:off x="3262881" y="2661262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$600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56" name="Google Shape;256;p17">
            <a:hlinkClick r:id="rId16" action="ppaction://hlinksldjump"/>
          </p:cNvPr>
          <p:cNvSpPr txBox="1"/>
          <p:nvPr/>
        </p:nvSpPr>
        <p:spPr>
          <a:xfrm>
            <a:off x="3262881" y="3333114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$800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57" name="Google Shape;257;p17">
            <a:hlinkClick r:id="rId17" action="ppaction://hlinksldjump"/>
          </p:cNvPr>
          <p:cNvSpPr txBox="1"/>
          <p:nvPr/>
        </p:nvSpPr>
        <p:spPr>
          <a:xfrm>
            <a:off x="3262881" y="4004966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$1000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58" name="Google Shape;258;p17">
            <a:hlinkClick r:id="rId18" action="ppaction://hlinksldjump"/>
          </p:cNvPr>
          <p:cNvSpPr txBox="1"/>
          <p:nvPr/>
        </p:nvSpPr>
        <p:spPr>
          <a:xfrm>
            <a:off x="4607975" y="1317558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$200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59" name="Google Shape;259;p17">
            <a:hlinkClick r:id="rId19" action="ppaction://hlinksldjump"/>
          </p:cNvPr>
          <p:cNvSpPr txBox="1"/>
          <p:nvPr/>
        </p:nvSpPr>
        <p:spPr>
          <a:xfrm>
            <a:off x="4607975" y="1989410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$400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60" name="Google Shape;260;p17">
            <a:hlinkClick r:id="rId20" action="ppaction://hlinksldjump"/>
          </p:cNvPr>
          <p:cNvSpPr txBox="1"/>
          <p:nvPr/>
        </p:nvSpPr>
        <p:spPr>
          <a:xfrm>
            <a:off x="4607975" y="2661262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$600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61" name="Google Shape;261;p17">
            <a:hlinkClick r:id="rId21" action="ppaction://hlinksldjump"/>
          </p:cNvPr>
          <p:cNvSpPr txBox="1"/>
          <p:nvPr/>
        </p:nvSpPr>
        <p:spPr>
          <a:xfrm>
            <a:off x="4607975" y="3333114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$800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62" name="Google Shape;262;p17">
            <a:hlinkClick r:id="rId22" action="ppaction://hlinksldjump"/>
          </p:cNvPr>
          <p:cNvSpPr txBox="1"/>
          <p:nvPr/>
        </p:nvSpPr>
        <p:spPr>
          <a:xfrm>
            <a:off x="4607975" y="4004966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$1000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63" name="Google Shape;263;p17">
            <a:hlinkClick r:id="rId23" action="ppaction://hlinksldjump"/>
          </p:cNvPr>
          <p:cNvSpPr txBox="1"/>
          <p:nvPr/>
        </p:nvSpPr>
        <p:spPr>
          <a:xfrm>
            <a:off x="5949425" y="1317545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$200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64" name="Google Shape;264;p17">
            <a:hlinkClick r:id="rId24" action="ppaction://hlinksldjump"/>
          </p:cNvPr>
          <p:cNvSpPr txBox="1"/>
          <p:nvPr/>
        </p:nvSpPr>
        <p:spPr>
          <a:xfrm>
            <a:off x="5949425" y="1989397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$400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65" name="Google Shape;265;p17">
            <a:hlinkClick r:id="rId25" action="ppaction://hlinksldjump"/>
          </p:cNvPr>
          <p:cNvSpPr txBox="1"/>
          <p:nvPr/>
        </p:nvSpPr>
        <p:spPr>
          <a:xfrm>
            <a:off x="5949425" y="2661249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$600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66" name="Google Shape;266;p17">
            <a:hlinkClick r:id="rId26" action="ppaction://hlinksldjump"/>
          </p:cNvPr>
          <p:cNvSpPr txBox="1"/>
          <p:nvPr/>
        </p:nvSpPr>
        <p:spPr>
          <a:xfrm>
            <a:off x="5949425" y="3333102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$800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67" name="Google Shape;267;p17">
            <a:hlinkClick r:id="rId27" action="ppaction://hlinksldjump"/>
          </p:cNvPr>
          <p:cNvSpPr txBox="1"/>
          <p:nvPr/>
        </p:nvSpPr>
        <p:spPr>
          <a:xfrm>
            <a:off x="5949425" y="4004954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$1000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68" name="Google Shape;268;p17">
            <a:hlinkClick r:id="rId28" action="ppaction://hlinksldjump"/>
          </p:cNvPr>
          <p:cNvSpPr txBox="1"/>
          <p:nvPr/>
        </p:nvSpPr>
        <p:spPr>
          <a:xfrm>
            <a:off x="7298243" y="1317545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$200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69" name="Google Shape;269;p17">
            <a:hlinkClick r:id="rId29" action="ppaction://hlinksldjump"/>
          </p:cNvPr>
          <p:cNvSpPr txBox="1"/>
          <p:nvPr/>
        </p:nvSpPr>
        <p:spPr>
          <a:xfrm>
            <a:off x="7298243" y="1989397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$400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70" name="Google Shape;270;p17">
            <a:hlinkClick r:id="rId30" action="ppaction://hlinksldjump"/>
          </p:cNvPr>
          <p:cNvSpPr txBox="1"/>
          <p:nvPr/>
        </p:nvSpPr>
        <p:spPr>
          <a:xfrm>
            <a:off x="7298243" y="2661249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$600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71" name="Google Shape;271;p17">
            <a:hlinkClick r:id="rId31" action="ppaction://hlinksldjump"/>
          </p:cNvPr>
          <p:cNvSpPr txBox="1"/>
          <p:nvPr/>
        </p:nvSpPr>
        <p:spPr>
          <a:xfrm>
            <a:off x="7298243" y="3333102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$800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72" name="Google Shape;272;p17">
            <a:hlinkClick r:id="rId32" action="ppaction://hlinksldjump"/>
          </p:cNvPr>
          <p:cNvSpPr txBox="1"/>
          <p:nvPr/>
        </p:nvSpPr>
        <p:spPr>
          <a:xfrm>
            <a:off x="7298243" y="4004954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$1000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9"/>
                                            </p:cond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"/>
                                            </p:cond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1"/>
                                            </p:cond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7"/>
                                            </p:cond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3"/>
                                            </p:cond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9"/>
                                            </p:cond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5"/>
                                            </p:cond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8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1"/>
                                            </p:cond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7"/>
                                            </p:cond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0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3"/>
                                            </p:cond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1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9"/>
                                            </p:cond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2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5"/>
                                            </p:cond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3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1"/>
                                            </p:cond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4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7"/>
                                            </p:cond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5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2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3"/>
                                            </p:cond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9"/>
                                            </p:cond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7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2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5"/>
                                            </p:cond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8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1"/>
                                            </p:cond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9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2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7"/>
                                            </p:cond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0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3"/>
                                            </p:cond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1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9"/>
                                            </p:cond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2"/>
                  </p:tgtEl>
                </p:cond>
              </p:nextCondLst>
            </p:seq>
          </p:childTnLst>
        </p:cTn>
      </p:par>
    </p:tnLst>
    <p:bldLst>
      <p:bldP spid="243" grpId="0"/>
      <p:bldP spid="244" grpId="0"/>
      <p:bldP spid="245" grpId="0"/>
      <p:bldP spid="246" grpId="0"/>
      <p:bldP spid="247" grpId="0"/>
      <p:bldP spid="248" grpId="0"/>
      <p:bldP spid="249" grpId="0"/>
      <p:bldP spid="250" grpId="0"/>
      <p:bldP spid="251" grpId="0"/>
      <p:bldP spid="252" grpId="0"/>
      <p:bldP spid="253" grpId="0"/>
      <p:bldP spid="254" grpId="0"/>
      <p:bldP spid="255" grpId="0"/>
      <p:bldP spid="256" grpId="0"/>
      <p:bldP spid="257" grpId="0"/>
      <p:bldP spid="258" grpId="0"/>
      <p:bldP spid="259" grpId="0"/>
      <p:bldP spid="260" grpId="0"/>
      <p:bldP spid="261" grpId="0"/>
      <p:bldP spid="262" grpId="0"/>
      <p:bldP spid="263" grpId="0"/>
      <p:bldP spid="264" grpId="0"/>
      <p:bldP spid="265" grpId="0"/>
      <p:bldP spid="266" grpId="0"/>
      <p:bldP spid="267" grpId="0"/>
      <p:bldP spid="268" grpId="0"/>
      <p:bldP spid="269" grpId="0"/>
      <p:bldP spid="270" grpId="0"/>
      <p:bldP spid="271" grpId="0"/>
      <p:bldP spid="27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35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GIVE THE SPANISH TRANSLATION:</a:t>
            </a:r>
            <a:br>
              <a:rPr lang="en" dirty="0"/>
            </a:br>
            <a:br>
              <a:rPr lang="en" dirty="0"/>
            </a:br>
            <a:r>
              <a:rPr lang="en" dirty="0"/>
              <a:t>The drink</a:t>
            </a:r>
            <a:endParaRPr dirty="0"/>
          </a:p>
        </p:txBody>
      </p:sp>
      <p:sp>
        <p:nvSpPr>
          <p:cNvPr id="380" name="Google Shape;380;p35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Restaurant terms · </a:t>
            </a:r>
            <a:r>
              <a:rPr lang="en" dirty="0">
                <a:solidFill>
                  <a:srgbClr val="FFC319"/>
                </a:solidFill>
              </a:rPr>
              <a:t>$600</a:t>
            </a:r>
            <a:endParaRPr dirty="0"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36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G</a:t>
            </a:r>
            <a:r>
              <a:rPr lang="en" dirty="0"/>
              <a:t>IVE THE SPANISH TRANSLATION:</a:t>
            </a:r>
            <a:br>
              <a:rPr lang="en" dirty="0"/>
            </a:br>
            <a:br>
              <a:rPr lang="en" dirty="0"/>
            </a:br>
            <a:r>
              <a:rPr lang="en" dirty="0"/>
              <a:t>The breakfast</a:t>
            </a:r>
            <a:endParaRPr dirty="0"/>
          </a:p>
        </p:txBody>
      </p:sp>
      <p:sp>
        <p:nvSpPr>
          <p:cNvPr id="386" name="Google Shape;386;p36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Restaurant terms · </a:t>
            </a:r>
            <a:r>
              <a:rPr lang="en" dirty="0">
                <a:solidFill>
                  <a:srgbClr val="FFC319"/>
                </a:solidFill>
              </a:rPr>
              <a:t>$800</a:t>
            </a:r>
            <a:endParaRPr dirty="0"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37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G</a:t>
            </a:r>
            <a:r>
              <a:rPr lang="en" dirty="0"/>
              <a:t>IVE THE SPANISH TRANSLATION:</a:t>
            </a:r>
            <a:br>
              <a:rPr lang="en" dirty="0"/>
            </a:br>
            <a:br>
              <a:rPr lang="en" dirty="0"/>
            </a:br>
            <a:r>
              <a:rPr lang="en" dirty="0"/>
              <a:t>The snack</a:t>
            </a:r>
            <a:endParaRPr dirty="0"/>
          </a:p>
        </p:txBody>
      </p:sp>
      <p:sp>
        <p:nvSpPr>
          <p:cNvPr id="392" name="Google Shape;392;p37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Restaurant terms · </a:t>
            </a:r>
            <a:r>
              <a:rPr lang="en" dirty="0">
                <a:solidFill>
                  <a:srgbClr val="FFC319"/>
                </a:solidFill>
              </a:rPr>
              <a:t>$1000</a:t>
            </a:r>
            <a:endParaRPr dirty="0"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8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GIVE THE ENGLISH TRANSLATION:</a:t>
            </a:r>
            <a:br>
              <a:rPr lang="en-US" dirty="0"/>
            </a:br>
            <a:br>
              <a:rPr lang="en-US" dirty="0"/>
            </a:br>
            <a:r>
              <a:rPr lang="en-US" dirty="0"/>
              <a:t>Leer</a:t>
            </a:r>
            <a:endParaRPr dirty="0"/>
          </a:p>
        </p:txBody>
      </p:sp>
      <p:sp>
        <p:nvSpPr>
          <p:cNvPr id="398" name="Google Shape;398;p38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Verbos · </a:t>
            </a:r>
            <a:r>
              <a:rPr lang="en" dirty="0">
                <a:solidFill>
                  <a:srgbClr val="FFC319"/>
                </a:solidFill>
              </a:rPr>
              <a:t>$200</a:t>
            </a:r>
            <a:endParaRPr dirty="0"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9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GIVE THE ENGLISH TRANSLATION:</a:t>
            </a:r>
            <a:br>
              <a:rPr lang="en-US" dirty="0"/>
            </a:br>
            <a:br>
              <a:rPr lang="en-US" dirty="0"/>
            </a:br>
            <a:r>
              <a:rPr lang="en-US" dirty="0" err="1"/>
              <a:t>Escribir</a:t>
            </a:r>
            <a:endParaRPr dirty="0"/>
          </a:p>
        </p:txBody>
      </p:sp>
      <p:sp>
        <p:nvSpPr>
          <p:cNvPr id="404" name="Google Shape;404;p39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Verbos · </a:t>
            </a:r>
            <a:r>
              <a:rPr lang="en" dirty="0">
                <a:solidFill>
                  <a:srgbClr val="FFC319"/>
                </a:solidFill>
              </a:rPr>
              <a:t>$400</a:t>
            </a:r>
            <a:endParaRPr dirty="0"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40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GIVE THE SPANISH TRANSLATION:</a:t>
            </a:r>
            <a:br>
              <a:rPr lang="en" dirty="0"/>
            </a:br>
            <a:br>
              <a:rPr lang="en" dirty="0"/>
            </a:br>
            <a:r>
              <a:rPr lang="en" dirty="0"/>
              <a:t>To learn</a:t>
            </a:r>
            <a:endParaRPr dirty="0"/>
          </a:p>
        </p:txBody>
      </p:sp>
      <p:sp>
        <p:nvSpPr>
          <p:cNvPr id="410" name="Google Shape;410;p40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Verbos · </a:t>
            </a:r>
            <a:r>
              <a:rPr lang="en" dirty="0">
                <a:solidFill>
                  <a:srgbClr val="FFC319"/>
                </a:solidFill>
              </a:rPr>
              <a:t>$600</a:t>
            </a:r>
            <a:endParaRPr dirty="0"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41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G</a:t>
            </a:r>
            <a:r>
              <a:rPr lang="en" dirty="0"/>
              <a:t>IVE THE SPANISH TRANSLATION:</a:t>
            </a:r>
            <a:br>
              <a:rPr lang="en" dirty="0"/>
            </a:br>
            <a:br>
              <a:rPr lang="en" dirty="0"/>
            </a:br>
            <a:r>
              <a:rPr lang="en" dirty="0"/>
              <a:t>To ask</a:t>
            </a:r>
            <a:endParaRPr dirty="0"/>
          </a:p>
        </p:txBody>
      </p:sp>
      <p:sp>
        <p:nvSpPr>
          <p:cNvPr id="416" name="Google Shape;416;p41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Verbos · </a:t>
            </a:r>
            <a:r>
              <a:rPr lang="en" dirty="0">
                <a:solidFill>
                  <a:srgbClr val="FFC319"/>
                </a:solidFill>
              </a:rPr>
              <a:t>$800</a:t>
            </a:r>
            <a:endParaRPr dirty="0"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42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G</a:t>
            </a:r>
            <a:r>
              <a:rPr lang="en" dirty="0"/>
              <a:t>IVE THE SPANISH TRANSLATION:</a:t>
            </a:r>
            <a:br>
              <a:rPr lang="en" dirty="0"/>
            </a:br>
            <a:br>
              <a:rPr lang="en" dirty="0"/>
            </a:br>
            <a:r>
              <a:rPr lang="en" dirty="0"/>
              <a:t>To work</a:t>
            </a:r>
            <a:endParaRPr dirty="0"/>
          </a:p>
        </p:txBody>
      </p:sp>
      <p:sp>
        <p:nvSpPr>
          <p:cNvPr id="422" name="Google Shape;422;p42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Verbos · </a:t>
            </a:r>
            <a:r>
              <a:rPr lang="en" dirty="0">
                <a:solidFill>
                  <a:srgbClr val="FFC319"/>
                </a:solidFill>
              </a:rPr>
              <a:t>$1000</a:t>
            </a:r>
            <a:endParaRPr dirty="0"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43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DOES THIS SENTENCE USE SABER OR CONOCER?</a:t>
            </a:r>
            <a:br>
              <a:rPr lang="en-US" dirty="0"/>
            </a:br>
            <a:br>
              <a:rPr lang="en-US" dirty="0"/>
            </a:br>
            <a:r>
              <a:rPr lang="en-US" dirty="0" err="1"/>
              <a:t>Yo</a:t>
            </a:r>
            <a:r>
              <a:rPr lang="en-US" dirty="0"/>
              <a:t> </a:t>
            </a:r>
            <a:r>
              <a:rPr lang="en-US" dirty="0" err="1"/>
              <a:t>sé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dibujar</a:t>
            </a:r>
            <a:r>
              <a:rPr lang="en-US" dirty="0"/>
              <a:t>.</a:t>
            </a:r>
            <a:endParaRPr dirty="0"/>
          </a:p>
        </p:txBody>
      </p:sp>
      <p:sp>
        <p:nvSpPr>
          <p:cNvPr id="428" name="Google Shape;428;p43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Saber y Conocer · </a:t>
            </a:r>
            <a:r>
              <a:rPr lang="en" dirty="0">
                <a:solidFill>
                  <a:srgbClr val="FFC319"/>
                </a:solidFill>
              </a:rPr>
              <a:t>$200</a:t>
            </a:r>
            <a:endParaRPr dirty="0"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44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DOES THIS SENTENCE USE SABER OR CONOCER?</a:t>
            </a:r>
            <a:br>
              <a:rPr lang="en-US" dirty="0"/>
            </a:br>
            <a:br>
              <a:rPr lang="en-US" dirty="0"/>
            </a:br>
            <a:r>
              <a:rPr lang="en-US" dirty="0" err="1"/>
              <a:t>Yo</a:t>
            </a:r>
            <a:r>
              <a:rPr lang="en-US" dirty="0"/>
              <a:t> </a:t>
            </a:r>
            <a:r>
              <a:rPr lang="en-US" dirty="0" err="1"/>
              <a:t>conozco</a:t>
            </a:r>
            <a:r>
              <a:rPr lang="en-US" dirty="0"/>
              <a:t> a Pedro.</a:t>
            </a:r>
            <a:endParaRPr dirty="0"/>
          </a:p>
        </p:txBody>
      </p:sp>
      <p:sp>
        <p:nvSpPr>
          <p:cNvPr id="434" name="Google Shape;434;p44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Saber y Conocer · </a:t>
            </a:r>
            <a:r>
              <a:rPr lang="en" dirty="0">
                <a:solidFill>
                  <a:srgbClr val="FFC319"/>
                </a:solidFill>
              </a:rPr>
              <a:t>$400</a:t>
            </a:r>
            <a:endParaRPr dirty="0"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8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</a:t>
            </a:r>
            <a:r>
              <a:rPr lang="en" dirty="0"/>
              <a:t>ILL IN THE CORRECT SPANISH GENDER:</a:t>
            </a:r>
            <a:br>
              <a:rPr lang="en" dirty="0"/>
            </a:br>
            <a:br>
              <a:rPr lang="en" dirty="0"/>
            </a:br>
            <a:r>
              <a:rPr lang="en" dirty="0"/>
              <a:t>____ libro</a:t>
            </a:r>
            <a:endParaRPr dirty="0"/>
          </a:p>
        </p:txBody>
      </p:sp>
      <p:sp>
        <p:nvSpPr>
          <p:cNvPr id="278" name="Google Shape;278;p18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¿El o La? · </a:t>
            </a:r>
            <a:r>
              <a:rPr lang="en" dirty="0">
                <a:solidFill>
                  <a:srgbClr val="FFC319"/>
                </a:solidFill>
              </a:rPr>
              <a:t>$200</a:t>
            </a:r>
            <a:endParaRPr dirty="0"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45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FILL IN THE BLANK WITH THE PROPER FORM OF SABER:</a:t>
            </a:r>
            <a:br>
              <a:rPr lang="en" dirty="0"/>
            </a:br>
            <a:br>
              <a:rPr lang="en" dirty="0"/>
            </a:br>
            <a:r>
              <a:rPr lang="en" dirty="0"/>
              <a:t>Tú ______</a:t>
            </a:r>
            <a:endParaRPr dirty="0"/>
          </a:p>
        </p:txBody>
      </p:sp>
      <p:sp>
        <p:nvSpPr>
          <p:cNvPr id="440" name="Google Shape;440;p45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Saber y Conocer · </a:t>
            </a:r>
            <a:r>
              <a:rPr lang="en" dirty="0">
                <a:solidFill>
                  <a:srgbClr val="FFC319"/>
                </a:solidFill>
              </a:rPr>
              <a:t>$600</a:t>
            </a:r>
            <a:endParaRPr dirty="0"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46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FILL IN THE BLANK WITH THE PROPER FORM OF CONOCER:</a:t>
            </a:r>
            <a:br>
              <a:rPr lang="en" dirty="0"/>
            </a:br>
            <a:br>
              <a:rPr lang="en" dirty="0"/>
            </a:br>
            <a:r>
              <a:rPr lang="en" dirty="0"/>
              <a:t>Nosotros ______</a:t>
            </a:r>
            <a:endParaRPr dirty="0"/>
          </a:p>
        </p:txBody>
      </p:sp>
      <p:sp>
        <p:nvSpPr>
          <p:cNvPr id="446" name="Google Shape;446;p46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Saber y Conocer · </a:t>
            </a:r>
            <a:r>
              <a:rPr lang="en" dirty="0">
                <a:solidFill>
                  <a:srgbClr val="FFC319"/>
                </a:solidFill>
              </a:rPr>
              <a:t>$800</a:t>
            </a:r>
            <a:endParaRPr dirty="0"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47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FILL IN THE BLANK WITH THE PROPER FORM OF SABER:</a:t>
            </a:r>
            <a:br>
              <a:rPr lang="en" dirty="0"/>
            </a:br>
            <a:br>
              <a:rPr lang="en" dirty="0"/>
            </a:br>
            <a:r>
              <a:rPr lang="en" dirty="0"/>
              <a:t>Ellas ______</a:t>
            </a:r>
            <a:endParaRPr dirty="0"/>
          </a:p>
        </p:txBody>
      </p:sp>
      <p:sp>
        <p:nvSpPr>
          <p:cNvPr id="452" name="Google Shape;452;p47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Saber y Conocer · </a:t>
            </a:r>
            <a:r>
              <a:rPr lang="en" dirty="0">
                <a:solidFill>
                  <a:srgbClr val="FFC319"/>
                </a:solidFill>
              </a:rPr>
              <a:t>$1000</a:t>
            </a:r>
            <a:endParaRPr dirty="0"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48"/>
          <p:cNvSpPr/>
          <p:nvPr/>
        </p:nvSpPr>
        <p:spPr>
          <a:xfrm>
            <a:off x="2428664" y="2024965"/>
            <a:ext cx="4286664" cy="124343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gradFill>
                  <a:gsLst>
                    <a:gs pos="0">
                      <a:schemeClr val="lt1"/>
                    </a:gs>
                    <a:gs pos="3000">
                      <a:schemeClr val="dk2"/>
                    </a:gs>
                    <a:gs pos="68000">
                      <a:schemeClr val="dk2"/>
                    </a:gs>
                    <a:gs pos="100000">
                      <a:schemeClr val="lt2"/>
                    </a:gs>
                  </a:gsLst>
                  <a:lin ang="5400012" scaled="0"/>
                </a:gradFill>
                <a:latin typeface="Bebas Neue"/>
              </a:rPr>
              <a:t>Winner!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6"/>
          <p:cNvSpPr txBox="1">
            <a:spLocks noGrp="1"/>
          </p:cNvSpPr>
          <p:nvPr>
            <p:ph type="title"/>
          </p:nvPr>
        </p:nvSpPr>
        <p:spPr>
          <a:xfrm>
            <a:off x="1022525" y="1008050"/>
            <a:ext cx="7098900" cy="357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228" name="Google Shape;228;p16"/>
          <p:cNvSpPr txBox="1">
            <a:spLocks noGrp="1"/>
          </p:cNvSpPr>
          <p:nvPr>
            <p:ph type="body" idx="2"/>
          </p:nvPr>
        </p:nvSpPr>
        <p:spPr>
          <a:xfrm>
            <a:off x="4804636" y="1475825"/>
            <a:ext cx="3316800" cy="268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b="1"/>
              <a:t>EDIT IN POWERPOINT®</a:t>
            </a: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Click on the button under the presentation preview that says </a:t>
            </a:r>
            <a:r>
              <a:rPr lang="en" sz="1200" b="1"/>
              <a:t>"Download as PowerPoint template"</a:t>
            </a:r>
            <a:r>
              <a:rPr lang="en" sz="1200"/>
              <a:t>. You will get a .pptx file that you can edit in PowerPoint. </a:t>
            </a: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Remember to download and install the fonts used in this presentation (you’ll find the links to the font files needed in the </a:t>
            </a:r>
            <a:r>
              <a:rPr lang="en" sz="1200" u="sng">
                <a:solidFill>
                  <a:schemeClr val="hlink"/>
                </a:solidFill>
                <a:hlinkClick r:id="rId3" action="ppaction://hlinksldjump"/>
              </a:rPr>
              <a:t>Presentation design slide</a:t>
            </a:r>
            <a:r>
              <a:rPr lang="en" sz="1200"/>
              <a:t>)</a:t>
            </a: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1"/>
          </a:p>
        </p:txBody>
      </p:sp>
      <p:sp>
        <p:nvSpPr>
          <p:cNvPr id="229" name="Google Shape;229;p16"/>
          <p:cNvSpPr txBox="1">
            <a:spLocks noGrp="1"/>
          </p:cNvSpPr>
          <p:nvPr>
            <p:ph type="body" idx="1"/>
          </p:nvPr>
        </p:nvSpPr>
        <p:spPr>
          <a:xfrm>
            <a:off x="1022537" y="1475825"/>
            <a:ext cx="3316800" cy="268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/>
              <a:t>EDIT IN GOOGLE SLIDES</a:t>
            </a: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Click on the button under the presentation preview that says </a:t>
            </a:r>
            <a:r>
              <a:rPr lang="en" sz="1200" b="1"/>
              <a:t>"Use as Google Slides Theme"</a:t>
            </a:r>
            <a:r>
              <a:rPr lang="en" sz="1200"/>
              <a:t>.</a:t>
            </a: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You will get a copy of this document on your Google Drive and will be able to edit, add or delete slides.</a:t>
            </a: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/>
              <a:t>You have to be signed in to your Google account.</a:t>
            </a:r>
            <a:endParaRPr/>
          </a:p>
        </p:txBody>
      </p:sp>
      <p:sp>
        <p:nvSpPr>
          <p:cNvPr id="230" name="Google Shape;230;p16"/>
          <p:cNvSpPr txBox="1">
            <a:spLocks noGrp="1"/>
          </p:cNvSpPr>
          <p:nvPr>
            <p:ph type="body" idx="2"/>
          </p:nvPr>
        </p:nvSpPr>
        <p:spPr>
          <a:xfrm>
            <a:off x="1022525" y="3524925"/>
            <a:ext cx="7098900" cy="61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/>
              <a:t>More info on how to use this template at </a:t>
            </a:r>
            <a:r>
              <a:rPr lang="en" sz="1200" b="1" u="sng">
                <a:hlinkClick r:id="rId4"/>
              </a:rPr>
              <a:t>slidescarnival.com/help-use-presentation-template</a:t>
            </a:r>
            <a:endParaRPr sz="12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This template is free to use under </a:t>
            </a:r>
            <a:r>
              <a:rPr lang="en" sz="1200" u="sng">
                <a:hlinkClick r:id="rId5"/>
              </a:rPr>
              <a:t>Creative Commons Attribution license</a:t>
            </a:r>
            <a:r>
              <a:rPr lang="en" sz="1200"/>
              <a:t>. You can keep the Credits slide or mention SlidesCarnival and other resources used in a slide footer.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231" name="Google Shape;231;p16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34</a:t>
            </a:fld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49"/>
          <p:cNvSpPr txBox="1">
            <a:spLocks noGrp="1"/>
          </p:cNvSpPr>
          <p:nvPr>
            <p:ph type="title"/>
          </p:nvPr>
        </p:nvSpPr>
        <p:spPr>
          <a:xfrm>
            <a:off x="1022525" y="1008050"/>
            <a:ext cx="7098900" cy="357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463" name="Google Shape;463;p49"/>
          <p:cNvSpPr txBox="1">
            <a:spLocks noGrp="1"/>
          </p:cNvSpPr>
          <p:nvPr>
            <p:ph type="body" idx="1"/>
          </p:nvPr>
        </p:nvSpPr>
        <p:spPr>
          <a:xfrm>
            <a:off x="1022525" y="1475820"/>
            <a:ext cx="7098900" cy="273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Special thanks to all the people who made and released these awesome resources for free: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➢"/>
            </a:pPr>
            <a:r>
              <a:rPr lang="en" sz="2400"/>
              <a:t>Presentation template by </a:t>
            </a:r>
            <a:r>
              <a:rPr lang="en" sz="2400" u="sng">
                <a:solidFill>
                  <a:schemeClr val="hlink"/>
                </a:solidFill>
                <a:hlinkClick r:id="rId3"/>
              </a:rPr>
              <a:t>SlidesCarnival</a:t>
            </a:r>
            <a:endParaRPr sz="2400"/>
          </a:p>
        </p:txBody>
      </p:sp>
      <p:sp>
        <p:nvSpPr>
          <p:cNvPr id="464" name="Google Shape;464;p49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35</a:t>
            </a:fld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50"/>
          <p:cNvSpPr txBox="1">
            <a:spLocks noGrp="1"/>
          </p:cNvSpPr>
          <p:nvPr>
            <p:ph type="title"/>
          </p:nvPr>
        </p:nvSpPr>
        <p:spPr>
          <a:xfrm>
            <a:off x="1022525" y="1008050"/>
            <a:ext cx="7098900" cy="357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470" name="Google Shape;470;p50"/>
          <p:cNvSpPr txBox="1">
            <a:spLocks noGrp="1"/>
          </p:cNvSpPr>
          <p:nvPr>
            <p:ph type="body" idx="1"/>
          </p:nvPr>
        </p:nvSpPr>
        <p:spPr>
          <a:xfrm>
            <a:off x="1022525" y="1475824"/>
            <a:ext cx="7098900" cy="2142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This presentation uses the following typographies:</a:t>
            </a:r>
            <a:endParaRPr sz="1800"/>
          </a:p>
          <a:p>
            <a:pPr marL="45720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➢"/>
            </a:pPr>
            <a:r>
              <a:rPr lang="en" sz="1800"/>
              <a:t>Titles: Bebas Neue</a:t>
            </a:r>
            <a:endParaRPr sz="180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" sz="1800"/>
              <a:t>Body copy: Della Respira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Download for free at:</a:t>
            </a:r>
            <a:br>
              <a:rPr lang="en" sz="1800"/>
            </a:br>
            <a:r>
              <a:rPr lang="en" sz="1800" u="sng">
                <a:solidFill>
                  <a:schemeClr val="hlink"/>
                </a:solidFill>
                <a:hlinkClick r:id="rId3"/>
              </a:rPr>
              <a:t>https://www.fontsquirrel.com/fonts/bebas-neue</a:t>
            </a:r>
            <a:br>
              <a:rPr lang="en" sz="1800"/>
            </a:br>
            <a:r>
              <a:rPr lang="en" sz="1800" u="sng">
                <a:solidFill>
                  <a:schemeClr val="hlink"/>
                </a:solidFill>
                <a:hlinkClick r:id="rId4"/>
              </a:rPr>
              <a:t>https://www.1001fonts.com/della-respira-font.html</a:t>
            </a:r>
            <a:br>
              <a:rPr lang="en" sz="1800"/>
            </a:br>
            <a:endParaRPr sz="1800" b="1">
              <a:solidFill>
                <a:srgbClr val="3D85C6"/>
              </a:solidFill>
            </a:endParaRPr>
          </a:p>
        </p:txBody>
      </p:sp>
      <p:sp>
        <p:nvSpPr>
          <p:cNvPr id="471" name="Google Shape;471;p50"/>
          <p:cNvSpPr txBox="1"/>
          <p:nvPr/>
        </p:nvSpPr>
        <p:spPr>
          <a:xfrm>
            <a:off x="1022525" y="3714050"/>
            <a:ext cx="7098900" cy="4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accent6"/>
                </a:solidFill>
                <a:latin typeface="Della Respira"/>
                <a:ea typeface="Della Respira"/>
                <a:cs typeface="Della Respira"/>
                <a:sym typeface="Della Respira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200">
              <a:solidFill>
                <a:schemeClr val="accent6"/>
              </a:solidFill>
              <a:latin typeface="Della Respira"/>
              <a:ea typeface="Della Respira"/>
              <a:cs typeface="Della Respira"/>
              <a:sym typeface="Della Respi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chemeClr val="accent6"/>
              </a:solidFill>
              <a:latin typeface="Della Respira"/>
              <a:ea typeface="Della Respira"/>
              <a:cs typeface="Della Respira"/>
              <a:sym typeface="Della Respi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accent6"/>
              </a:solidFill>
              <a:latin typeface="Della Respira"/>
              <a:ea typeface="Della Respira"/>
              <a:cs typeface="Della Respira"/>
              <a:sym typeface="Della Respira"/>
            </a:endParaRPr>
          </a:p>
        </p:txBody>
      </p:sp>
      <p:sp>
        <p:nvSpPr>
          <p:cNvPr id="472" name="Google Shape;472;p50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36</a:t>
            </a:fld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51"/>
          <p:cNvSpPr txBox="1">
            <a:spLocks noGrp="1"/>
          </p:cNvSpPr>
          <p:nvPr>
            <p:ph type="title" idx="4294967295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MAP</a:t>
            </a:r>
            <a:endParaRPr sz="2000"/>
          </a:p>
        </p:txBody>
      </p:sp>
      <p:sp>
        <p:nvSpPr>
          <p:cNvPr id="478" name="Google Shape;478;p51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37</a:t>
            </a:fld>
            <a:endParaRPr/>
          </a:p>
        </p:txBody>
      </p:sp>
      <p:sp>
        <p:nvSpPr>
          <p:cNvPr id="479" name="Google Shape;479;p51"/>
          <p:cNvSpPr/>
          <p:nvPr/>
        </p:nvSpPr>
        <p:spPr>
          <a:xfrm>
            <a:off x="972601" y="1084500"/>
            <a:ext cx="7255907" cy="3456554"/>
          </a:xfrm>
          <a:custGeom>
            <a:avLst/>
            <a:gdLst/>
            <a:ahLst/>
            <a:cxnLst/>
            <a:rect l="l" t="t" r="r" b="b"/>
            <a:pathLst>
              <a:path w="285750" h="136125" extrusionOk="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14288" dist="38100" dir="2700000" algn="bl" rotWithShape="0">
              <a:schemeClr val="dk1">
                <a:alpha val="88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52"/>
          <p:cNvSpPr txBox="1">
            <a:spLocks noGrp="1"/>
          </p:cNvSpPr>
          <p:nvPr>
            <p:ph type="title" idx="4294967295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GADGETS</a:t>
            </a:r>
            <a:endParaRPr sz="2000"/>
          </a:p>
        </p:txBody>
      </p:sp>
      <p:sp>
        <p:nvSpPr>
          <p:cNvPr id="485" name="Google Shape;485;p52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38</a:t>
            </a:fld>
            <a:endParaRPr/>
          </a:p>
        </p:txBody>
      </p:sp>
      <p:grpSp>
        <p:nvGrpSpPr>
          <p:cNvPr id="486" name="Google Shape;486;p52"/>
          <p:cNvGrpSpPr/>
          <p:nvPr/>
        </p:nvGrpSpPr>
        <p:grpSpPr>
          <a:xfrm>
            <a:off x="798583" y="2154381"/>
            <a:ext cx="923892" cy="1916335"/>
            <a:chOff x="2547150" y="238125"/>
            <a:chExt cx="2525675" cy="5238750"/>
          </a:xfrm>
        </p:grpSpPr>
        <p:sp>
          <p:nvSpPr>
            <p:cNvPr id="487" name="Google Shape;487;p52"/>
            <p:cNvSpPr/>
            <p:nvPr/>
          </p:nvSpPr>
          <p:spPr>
            <a:xfrm>
              <a:off x="2547150" y="238125"/>
              <a:ext cx="2525675" cy="5238750"/>
            </a:xfrm>
            <a:custGeom>
              <a:avLst/>
              <a:gdLst/>
              <a:ahLst/>
              <a:cxnLst/>
              <a:rect l="l" t="t" r="r" b="b"/>
              <a:pathLst>
                <a:path w="101027" h="209550" extrusionOk="0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14288" dist="38100" dir="2700000" algn="bl" rotWithShape="0">
                <a:schemeClr val="dk1">
                  <a:alpha val="8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52"/>
            <p:cNvSpPr/>
            <p:nvPr/>
          </p:nvSpPr>
          <p:spPr>
            <a:xfrm>
              <a:off x="3557025" y="5147100"/>
              <a:ext cx="504050" cy="179900"/>
            </a:xfrm>
            <a:custGeom>
              <a:avLst/>
              <a:gdLst/>
              <a:ahLst/>
              <a:cxnLst/>
              <a:rect l="l" t="t" r="r" b="b"/>
              <a:pathLst>
                <a:path w="20162" h="7196" extrusionOk="0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52"/>
            <p:cNvSpPr/>
            <p:nvPr/>
          </p:nvSpPr>
          <p:spPr>
            <a:xfrm>
              <a:off x="3008050" y="423600"/>
              <a:ext cx="99325" cy="99325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52"/>
            <p:cNvSpPr/>
            <p:nvPr/>
          </p:nvSpPr>
          <p:spPr>
            <a:xfrm>
              <a:off x="3566400" y="434850"/>
              <a:ext cx="487175" cy="76850"/>
            </a:xfrm>
            <a:custGeom>
              <a:avLst/>
              <a:gdLst/>
              <a:ahLst/>
              <a:cxnLst/>
              <a:rect l="l" t="t" r="r" b="b"/>
              <a:pathLst>
                <a:path w="19487" h="3074" extrusionOk="0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1" name="Google Shape;491;p52"/>
          <p:cNvGrpSpPr/>
          <p:nvPr/>
        </p:nvGrpSpPr>
        <p:grpSpPr>
          <a:xfrm>
            <a:off x="2087360" y="1515777"/>
            <a:ext cx="1655766" cy="2554938"/>
            <a:chOff x="2112475" y="238125"/>
            <a:chExt cx="3395050" cy="5238750"/>
          </a:xfrm>
        </p:grpSpPr>
        <p:sp>
          <p:nvSpPr>
            <p:cNvPr id="492" name="Google Shape;492;p52"/>
            <p:cNvSpPr/>
            <p:nvPr/>
          </p:nvSpPr>
          <p:spPr>
            <a:xfrm>
              <a:off x="2112475" y="238125"/>
              <a:ext cx="3395050" cy="5238750"/>
            </a:xfrm>
            <a:custGeom>
              <a:avLst/>
              <a:gdLst/>
              <a:ahLst/>
              <a:cxnLst/>
              <a:rect l="l" t="t" r="r" b="b"/>
              <a:pathLst>
                <a:path w="135802" h="209550" extrusionOk="0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14288" dist="38100" dir="2700000" algn="bl" rotWithShape="0">
                <a:schemeClr val="dk1">
                  <a:alpha val="8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52"/>
            <p:cNvSpPr/>
            <p:nvPr/>
          </p:nvSpPr>
          <p:spPr>
            <a:xfrm>
              <a:off x="3671350" y="5147100"/>
              <a:ext cx="279175" cy="179900"/>
            </a:xfrm>
            <a:custGeom>
              <a:avLst/>
              <a:gdLst/>
              <a:ahLst/>
              <a:cxnLst/>
              <a:rect l="l" t="t" r="r" b="b"/>
              <a:pathLst>
                <a:path w="11167" h="7196" extrusionOk="0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52"/>
            <p:cNvSpPr/>
            <p:nvPr/>
          </p:nvSpPr>
          <p:spPr>
            <a:xfrm>
              <a:off x="3650725" y="446100"/>
              <a:ext cx="54375" cy="54350"/>
            </a:xfrm>
            <a:custGeom>
              <a:avLst/>
              <a:gdLst/>
              <a:ahLst/>
              <a:cxnLst/>
              <a:rect l="l" t="t" r="r" b="b"/>
              <a:pathLst>
                <a:path w="2175" h="2174" extrusionOk="0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52"/>
            <p:cNvSpPr/>
            <p:nvPr/>
          </p:nvSpPr>
          <p:spPr>
            <a:xfrm>
              <a:off x="3761275" y="423600"/>
              <a:ext cx="99325" cy="99325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6" name="Google Shape;496;p52"/>
          <p:cNvGrpSpPr/>
          <p:nvPr/>
        </p:nvGrpSpPr>
        <p:grpSpPr>
          <a:xfrm>
            <a:off x="4108011" y="1409492"/>
            <a:ext cx="4542205" cy="2661224"/>
            <a:chOff x="1177450" y="241631"/>
            <a:chExt cx="6173152" cy="3616776"/>
          </a:xfrm>
        </p:grpSpPr>
        <p:sp>
          <p:nvSpPr>
            <p:cNvPr id="497" name="Google Shape;497;p52"/>
            <p:cNvSpPr/>
            <p:nvPr/>
          </p:nvSpPr>
          <p:spPr>
            <a:xfrm>
              <a:off x="1682275" y="241631"/>
              <a:ext cx="5161606" cy="3454973"/>
            </a:xfrm>
            <a:custGeom>
              <a:avLst/>
              <a:gdLst/>
              <a:ahLst/>
              <a:cxnLst/>
              <a:rect l="l" t="t" r="r" b="b"/>
              <a:pathLst>
                <a:path w="5161606" h="3454973" extrusionOk="0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" name="Google Shape;498;p52"/>
            <p:cNvSpPr/>
            <p:nvPr/>
          </p:nvSpPr>
          <p:spPr>
            <a:xfrm>
              <a:off x="1177450" y="3763229"/>
              <a:ext cx="6173152" cy="95178"/>
            </a:xfrm>
            <a:custGeom>
              <a:avLst/>
              <a:gdLst/>
              <a:ahLst/>
              <a:cxnLst/>
              <a:rect l="l" t="t" r="r" b="b"/>
              <a:pathLst>
                <a:path w="6173152" h="95178" extrusionOk="0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14288" dist="38100" dir="2700000" algn="bl" rotWithShape="0">
                <a:schemeClr val="dk1">
                  <a:alpha val="88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" name="Google Shape;499;p52"/>
            <p:cNvSpPr/>
            <p:nvPr/>
          </p:nvSpPr>
          <p:spPr>
            <a:xfrm>
              <a:off x="1177450" y="3687086"/>
              <a:ext cx="6172200" cy="76142"/>
            </a:xfrm>
            <a:custGeom>
              <a:avLst/>
              <a:gdLst/>
              <a:ahLst/>
              <a:cxnLst/>
              <a:rect l="l" t="t" r="r" b="b"/>
              <a:pathLst>
                <a:path w="6172200" h="76142" extrusionOk="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" name="Google Shape;500;p52"/>
            <p:cNvSpPr/>
            <p:nvPr/>
          </p:nvSpPr>
          <p:spPr>
            <a:xfrm>
              <a:off x="3806350" y="3687086"/>
              <a:ext cx="903922" cy="47589"/>
            </a:xfrm>
            <a:custGeom>
              <a:avLst/>
              <a:gdLst/>
              <a:ahLst/>
              <a:cxnLst/>
              <a:rect l="l" t="t" r="r" b="b"/>
              <a:pathLst>
                <a:path w="903922" h="47589" extrusionOk="0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53"/>
          <p:cNvSpPr txBox="1">
            <a:spLocks noGrp="1"/>
          </p:cNvSpPr>
          <p:nvPr>
            <p:ph type="body" idx="4294967295"/>
          </p:nvPr>
        </p:nvSpPr>
        <p:spPr>
          <a:xfrm>
            <a:off x="6248575" y="312075"/>
            <a:ext cx="2438100" cy="152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900" b="1"/>
              <a:t>SlidesCarnival icons are editable shapes. </a:t>
            </a:r>
            <a:br>
              <a:rPr lang="en" sz="900"/>
            </a:br>
            <a:br>
              <a:rPr lang="en" sz="900"/>
            </a:br>
            <a:r>
              <a:rPr lang="en" sz="900"/>
              <a:t>This means that you can:</a:t>
            </a:r>
            <a:endParaRPr sz="900"/>
          </a:p>
          <a:p>
            <a:pPr marL="457200" lvl="0" indent="-285750" algn="l" rtl="0">
              <a:spcBef>
                <a:spcPts val="600"/>
              </a:spcBef>
              <a:spcAft>
                <a:spcPts val="0"/>
              </a:spcAft>
              <a:buSzPts val="900"/>
              <a:buChar char="➢"/>
            </a:pPr>
            <a:r>
              <a:rPr lang="en" sz="900"/>
              <a:t>Resize them without losing quality.</a:t>
            </a:r>
            <a:endParaRPr sz="900"/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SzPts val="900"/>
              <a:buChar char="➢"/>
            </a:pPr>
            <a:r>
              <a:rPr lang="en" sz="900"/>
              <a:t>Change fill color and opacity.</a:t>
            </a:r>
            <a:endParaRPr sz="900"/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SzPts val="900"/>
              <a:buChar char="➢"/>
            </a:pPr>
            <a:r>
              <a:rPr lang="en" sz="900"/>
              <a:t>Change line color, width and style.</a:t>
            </a:r>
            <a:endParaRPr sz="9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900"/>
              <a:t>Isn’t that nice? :)</a:t>
            </a:r>
            <a:br>
              <a:rPr lang="en" sz="900"/>
            </a:br>
            <a:br>
              <a:rPr lang="en" sz="900"/>
            </a:br>
            <a:r>
              <a:rPr lang="en" sz="900"/>
              <a:t>Examples:</a:t>
            </a:r>
            <a:br>
              <a:rPr lang="en" sz="900"/>
            </a:br>
            <a:br>
              <a:rPr lang="en" sz="900"/>
            </a:br>
            <a:br>
              <a:rPr lang="en" sz="900"/>
            </a:br>
            <a:endParaRPr sz="900"/>
          </a:p>
        </p:txBody>
      </p:sp>
      <p:grpSp>
        <p:nvGrpSpPr>
          <p:cNvPr id="506" name="Google Shape;506;p53"/>
          <p:cNvGrpSpPr/>
          <p:nvPr/>
        </p:nvGrpSpPr>
        <p:grpSpPr>
          <a:xfrm>
            <a:off x="358968" y="342338"/>
            <a:ext cx="347107" cy="438984"/>
            <a:chOff x="584925" y="238125"/>
            <a:chExt cx="415200" cy="525100"/>
          </a:xfrm>
        </p:grpSpPr>
        <p:sp>
          <p:nvSpPr>
            <p:cNvPr id="507" name="Google Shape;507;p53"/>
            <p:cNvSpPr/>
            <p:nvPr/>
          </p:nvSpPr>
          <p:spPr>
            <a:xfrm>
              <a:off x="621550" y="29917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08" name="Google Shape;508;p53"/>
            <p:cNvSpPr/>
            <p:nvPr/>
          </p:nvSpPr>
          <p:spPr>
            <a:xfrm>
              <a:off x="633750" y="2381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09" name="Google Shape;509;p53"/>
            <p:cNvSpPr/>
            <p:nvPr/>
          </p:nvSpPr>
          <p:spPr>
            <a:xfrm>
              <a:off x="716800" y="2381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10" name="Google Shape;510;p53"/>
            <p:cNvSpPr/>
            <p:nvPr/>
          </p:nvSpPr>
          <p:spPr>
            <a:xfrm>
              <a:off x="799825" y="2381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11" name="Google Shape;511;p53"/>
            <p:cNvSpPr/>
            <p:nvPr/>
          </p:nvSpPr>
          <p:spPr>
            <a:xfrm>
              <a:off x="882875" y="2381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12" name="Google Shape;512;p53"/>
            <p:cNvSpPr/>
            <p:nvPr/>
          </p:nvSpPr>
          <p:spPr>
            <a:xfrm>
              <a:off x="584925" y="26132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13" name="Google Shape;513;p53"/>
          <p:cNvGrpSpPr/>
          <p:nvPr/>
        </p:nvGrpSpPr>
        <p:grpSpPr>
          <a:xfrm>
            <a:off x="910227" y="406125"/>
            <a:ext cx="371623" cy="309362"/>
            <a:chOff x="1244325" y="314425"/>
            <a:chExt cx="444525" cy="370050"/>
          </a:xfrm>
        </p:grpSpPr>
        <p:sp>
          <p:nvSpPr>
            <p:cNvPr id="514" name="Google Shape;514;p53"/>
            <p:cNvSpPr/>
            <p:nvPr/>
          </p:nvSpPr>
          <p:spPr>
            <a:xfrm>
              <a:off x="1388425" y="463425"/>
              <a:ext cx="143525" cy="143500"/>
            </a:xfrm>
            <a:custGeom>
              <a:avLst/>
              <a:gdLst/>
              <a:ahLst/>
              <a:cxnLst/>
              <a:rect l="l" t="t" r="r" b="b"/>
              <a:pathLst>
                <a:path w="5741" h="5740" extrusionOk="0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15" name="Google Shape;515;p53"/>
            <p:cNvSpPr/>
            <p:nvPr/>
          </p:nvSpPr>
          <p:spPr>
            <a:xfrm>
              <a:off x="1244325" y="314425"/>
              <a:ext cx="444525" cy="370050"/>
            </a:xfrm>
            <a:custGeom>
              <a:avLst/>
              <a:gdLst/>
              <a:ahLst/>
              <a:cxnLst/>
              <a:rect l="l" t="t" r="r" b="b"/>
              <a:pathLst>
                <a:path w="17781" h="14802" extrusionOk="0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16" name="Google Shape;516;p53"/>
          <p:cNvGrpSpPr/>
          <p:nvPr/>
        </p:nvGrpSpPr>
        <p:grpSpPr>
          <a:xfrm>
            <a:off x="1481925" y="404599"/>
            <a:ext cx="355300" cy="312413"/>
            <a:chOff x="1928175" y="312600"/>
            <a:chExt cx="425000" cy="373700"/>
          </a:xfrm>
        </p:grpSpPr>
        <p:sp>
          <p:nvSpPr>
            <p:cNvPr id="517" name="Google Shape;517;p53"/>
            <p:cNvSpPr/>
            <p:nvPr/>
          </p:nvSpPr>
          <p:spPr>
            <a:xfrm>
              <a:off x="1928175" y="312600"/>
              <a:ext cx="425000" cy="373700"/>
            </a:xfrm>
            <a:custGeom>
              <a:avLst/>
              <a:gdLst/>
              <a:ahLst/>
              <a:cxnLst/>
              <a:rect l="l" t="t" r="r" b="b"/>
              <a:pathLst>
                <a:path w="17000" h="14948" extrusionOk="0">
                  <a:moveTo>
                    <a:pt x="16022" y="978"/>
                  </a:moveTo>
                  <a:lnTo>
                    <a:pt x="16022" y="13971"/>
                  </a:lnTo>
                  <a:lnTo>
                    <a:pt x="978" y="13971"/>
                  </a:lnTo>
                  <a:lnTo>
                    <a:pt x="978" y="978"/>
                  </a:lnTo>
                  <a:close/>
                  <a:moveTo>
                    <a:pt x="782" y="1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5"/>
                  </a:lnTo>
                  <a:lnTo>
                    <a:pt x="123" y="343"/>
                  </a:lnTo>
                  <a:lnTo>
                    <a:pt x="74" y="489"/>
                  </a:lnTo>
                  <a:lnTo>
                    <a:pt x="25" y="636"/>
                  </a:lnTo>
                  <a:lnTo>
                    <a:pt x="1" y="782"/>
                  </a:lnTo>
                  <a:lnTo>
                    <a:pt x="1" y="14166"/>
                  </a:lnTo>
                  <a:lnTo>
                    <a:pt x="25" y="14313"/>
                  </a:lnTo>
                  <a:lnTo>
                    <a:pt x="74" y="14459"/>
                  </a:lnTo>
                  <a:lnTo>
                    <a:pt x="123" y="14606"/>
                  </a:lnTo>
                  <a:lnTo>
                    <a:pt x="221" y="14703"/>
                  </a:lnTo>
                  <a:lnTo>
                    <a:pt x="343" y="14801"/>
                  </a:lnTo>
                  <a:lnTo>
                    <a:pt x="489" y="14874"/>
                  </a:lnTo>
                  <a:lnTo>
                    <a:pt x="636" y="14923"/>
                  </a:lnTo>
                  <a:lnTo>
                    <a:pt x="782" y="14948"/>
                  </a:lnTo>
                  <a:lnTo>
                    <a:pt x="16218" y="14948"/>
                  </a:lnTo>
                  <a:lnTo>
                    <a:pt x="16364" y="14923"/>
                  </a:lnTo>
                  <a:lnTo>
                    <a:pt x="16511" y="14874"/>
                  </a:lnTo>
                  <a:lnTo>
                    <a:pt x="16657" y="14801"/>
                  </a:lnTo>
                  <a:lnTo>
                    <a:pt x="16779" y="14703"/>
                  </a:lnTo>
                  <a:lnTo>
                    <a:pt x="16877" y="14606"/>
                  </a:lnTo>
                  <a:lnTo>
                    <a:pt x="16926" y="14459"/>
                  </a:lnTo>
                  <a:lnTo>
                    <a:pt x="16975" y="14313"/>
                  </a:lnTo>
                  <a:lnTo>
                    <a:pt x="16999" y="14166"/>
                  </a:lnTo>
                  <a:lnTo>
                    <a:pt x="16999" y="782"/>
                  </a:lnTo>
                  <a:lnTo>
                    <a:pt x="16975" y="636"/>
                  </a:lnTo>
                  <a:lnTo>
                    <a:pt x="16926" y="489"/>
                  </a:lnTo>
                  <a:lnTo>
                    <a:pt x="16877" y="343"/>
                  </a:lnTo>
                  <a:lnTo>
                    <a:pt x="16779" y="245"/>
                  </a:lnTo>
                  <a:lnTo>
                    <a:pt x="16657" y="147"/>
                  </a:lnTo>
                  <a:lnTo>
                    <a:pt x="16511" y="74"/>
                  </a:lnTo>
                  <a:lnTo>
                    <a:pt x="16364" y="25"/>
                  </a:lnTo>
                  <a:lnTo>
                    <a:pt x="162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18" name="Google Shape;518;p53"/>
            <p:cNvSpPr/>
            <p:nvPr/>
          </p:nvSpPr>
          <p:spPr>
            <a:xfrm>
              <a:off x="1964825" y="349250"/>
              <a:ext cx="351700" cy="300425"/>
            </a:xfrm>
            <a:custGeom>
              <a:avLst/>
              <a:gdLst/>
              <a:ahLst/>
              <a:cxnLst/>
              <a:rect l="l" t="t" r="r" b="b"/>
              <a:pathLst>
                <a:path w="14068" h="12017" extrusionOk="0">
                  <a:moveTo>
                    <a:pt x="10111" y="1563"/>
                  </a:moveTo>
                  <a:lnTo>
                    <a:pt x="10307" y="1588"/>
                  </a:lnTo>
                  <a:lnTo>
                    <a:pt x="10502" y="1612"/>
                  </a:lnTo>
                  <a:lnTo>
                    <a:pt x="10697" y="1661"/>
                  </a:lnTo>
                  <a:lnTo>
                    <a:pt x="10868" y="1734"/>
                  </a:lnTo>
                  <a:lnTo>
                    <a:pt x="11039" y="1807"/>
                  </a:lnTo>
                  <a:lnTo>
                    <a:pt x="11186" y="1905"/>
                  </a:lnTo>
                  <a:lnTo>
                    <a:pt x="11357" y="2027"/>
                  </a:lnTo>
                  <a:lnTo>
                    <a:pt x="11479" y="2149"/>
                  </a:lnTo>
                  <a:lnTo>
                    <a:pt x="11625" y="2271"/>
                  </a:lnTo>
                  <a:lnTo>
                    <a:pt x="11723" y="2442"/>
                  </a:lnTo>
                  <a:lnTo>
                    <a:pt x="11821" y="2589"/>
                  </a:lnTo>
                  <a:lnTo>
                    <a:pt x="11894" y="2760"/>
                  </a:lnTo>
                  <a:lnTo>
                    <a:pt x="11967" y="2955"/>
                  </a:lnTo>
                  <a:lnTo>
                    <a:pt x="12016" y="3126"/>
                  </a:lnTo>
                  <a:lnTo>
                    <a:pt x="12041" y="3322"/>
                  </a:lnTo>
                  <a:lnTo>
                    <a:pt x="12065" y="3517"/>
                  </a:lnTo>
                  <a:lnTo>
                    <a:pt x="12041" y="3737"/>
                  </a:lnTo>
                  <a:lnTo>
                    <a:pt x="12016" y="3908"/>
                  </a:lnTo>
                  <a:lnTo>
                    <a:pt x="11967" y="4103"/>
                  </a:lnTo>
                  <a:lnTo>
                    <a:pt x="11894" y="4274"/>
                  </a:lnTo>
                  <a:lnTo>
                    <a:pt x="11821" y="4445"/>
                  </a:lnTo>
                  <a:lnTo>
                    <a:pt x="11723" y="4616"/>
                  </a:lnTo>
                  <a:lnTo>
                    <a:pt x="11625" y="4763"/>
                  </a:lnTo>
                  <a:lnTo>
                    <a:pt x="11479" y="4909"/>
                  </a:lnTo>
                  <a:lnTo>
                    <a:pt x="11357" y="5031"/>
                  </a:lnTo>
                  <a:lnTo>
                    <a:pt x="11186" y="5153"/>
                  </a:lnTo>
                  <a:lnTo>
                    <a:pt x="11039" y="5251"/>
                  </a:lnTo>
                  <a:lnTo>
                    <a:pt x="10868" y="5324"/>
                  </a:lnTo>
                  <a:lnTo>
                    <a:pt x="10697" y="5398"/>
                  </a:lnTo>
                  <a:lnTo>
                    <a:pt x="10502" y="5446"/>
                  </a:lnTo>
                  <a:lnTo>
                    <a:pt x="10307" y="5471"/>
                  </a:lnTo>
                  <a:lnTo>
                    <a:pt x="9916" y="5471"/>
                  </a:lnTo>
                  <a:lnTo>
                    <a:pt x="9720" y="5446"/>
                  </a:lnTo>
                  <a:lnTo>
                    <a:pt x="9525" y="5398"/>
                  </a:lnTo>
                  <a:lnTo>
                    <a:pt x="9354" y="5324"/>
                  </a:lnTo>
                  <a:lnTo>
                    <a:pt x="9183" y="5251"/>
                  </a:lnTo>
                  <a:lnTo>
                    <a:pt x="9012" y="5153"/>
                  </a:lnTo>
                  <a:lnTo>
                    <a:pt x="8866" y="5031"/>
                  </a:lnTo>
                  <a:lnTo>
                    <a:pt x="8719" y="4909"/>
                  </a:lnTo>
                  <a:lnTo>
                    <a:pt x="8597" y="4763"/>
                  </a:lnTo>
                  <a:lnTo>
                    <a:pt x="8475" y="4616"/>
                  </a:lnTo>
                  <a:lnTo>
                    <a:pt x="8377" y="4445"/>
                  </a:lnTo>
                  <a:lnTo>
                    <a:pt x="8304" y="4274"/>
                  </a:lnTo>
                  <a:lnTo>
                    <a:pt x="8231" y="4103"/>
                  </a:lnTo>
                  <a:lnTo>
                    <a:pt x="8182" y="3908"/>
                  </a:lnTo>
                  <a:lnTo>
                    <a:pt x="8157" y="3737"/>
                  </a:lnTo>
                  <a:lnTo>
                    <a:pt x="8157" y="3517"/>
                  </a:lnTo>
                  <a:lnTo>
                    <a:pt x="8157" y="3322"/>
                  </a:lnTo>
                  <a:lnTo>
                    <a:pt x="8182" y="3126"/>
                  </a:lnTo>
                  <a:lnTo>
                    <a:pt x="8231" y="2955"/>
                  </a:lnTo>
                  <a:lnTo>
                    <a:pt x="8304" y="2760"/>
                  </a:lnTo>
                  <a:lnTo>
                    <a:pt x="8377" y="2589"/>
                  </a:lnTo>
                  <a:lnTo>
                    <a:pt x="8475" y="2442"/>
                  </a:lnTo>
                  <a:lnTo>
                    <a:pt x="8597" y="2271"/>
                  </a:lnTo>
                  <a:lnTo>
                    <a:pt x="8719" y="2149"/>
                  </a:lnTo>
                  <a:lnTo>
                    <a:pt x="8866" y="2027"/>
                  </a:lnTo>
                  <a:lnTo>
                    <a:pt x="9012" y="1905"/>
                  </a:lnTo>
                  <a:lnTo>
                    <a:pt x="9183" y="1807"/>
                  </a:lnTo>
                  <a:lnTo>
                    <a:pt x="9354" y="1734"/>
                  </a:lnTo>
                  <a:lnTo>
                    <a:pt x="9525" y="1661"/>
                  </a:lnTo>
                  <a:lnTo>
                    <a:pt x="9720" y="1612"/>
                  </a:lnTo>
                  <a:lnTo>
                    <a:pt x="9916" y="1588"/>
                  </a:lnTo>
                  <a:lnTo>
                    <a:pt x="10111" y="1563"/>
                  </a:lnTo>
                  <a:close/>
                  <a:moveTo>
                    <a:pt x="0" y="0"/>
                  </a:moveTo>
                  <a:lnTo>
                    <a:pt x="0" y="9232"/>
                  </a:lnTo>
                  <a:lnTo>
                    <a:pt x="3248" y="5080"/>
                  </a:lnTo>
                  <a:lnTo>
                    <a:pt x="3346" y="4958"/>
                  </a:lnTo>
                  <a:lnTo>
                    <a:pt x="3468" y="4885"/>
                  </a:lnTo>
                  <a:lnTo>
                    <a:pt x="3590" y="4836"/>
                  </a:lnTo>
                  <a:lnTo>
                    <a:pt x="3737" y="4811"/>
                  </a:lnTo>
                  <a:lnTo>
                    <a:pt x="3859" y="4836"/>
                  </a:lnTo>
                  <a:lnTo>
                    <a:pt x="4005" y="4885"/>
                  </a:lnTo>
                  <a:lnTo>
                    <a:pt x="4128" y="4958"/>
                  </a:lnTo>
                  <a:lnTo>
                    <a:pt x="4225" y="5080"/>
                  </a:lnTo>
                  <a:lnTo>
                    <a:pt x="9647" y="12016"/>
                  </a:lnTo>
                  <a:lnTo>
                    <a:pt x="10233" y="12016"/>
                  </a:lnTo>
                  <a:lnTo>
                    <a:pt x="10087" y="11772"/>
                  </a:lnTo>
                  <a:lnTo>
                    <a:pt x="8157" y="9305"/>
                  </a:lnTo>
                  <a:lnTo>
                    <a:pt x="9403" y="7718"/>
                  </a:lnTo>
                  <a:lnTo>
                    <a:pt x="9501" y="7596"/>
                  </a:lnTo>
                  <a:lnTo>
                    <a:pt x="9623" y="7522"/>
                  </a:lnTo>
                  <a:lnTo>
                    <a:pt x="9745" y="7473"/>
                  </a:lnTo>
                  <a:lnTo>
                    <a:pt x="9891" y="7449"/>
                  </a:lnTo>
                  <a:lnTo>
                    <a:pt x="10014" y="7473"/>
                  </a:lnTo>
                  <a:lnTo>
                    <a:pt x="10160" y="7522"/>
                  </a:lnTo>
                  <a:lnTo>
                    <a:pt x="10282" y="7596"/>
                  </a:lnTo>
                  <a:lnTo>
                    <a:pt x="10380" y="7718"/>
                  </a:lnTo>
                  <a:lnTo>
                    <a:pt x="13750" y="12016"/>
                  </a:lnTo>
                  <a:lnTo>
                    <a:pt x="14068" y="12016"/>
                  </a:lnTo>
                  <a:lnTo>
                    <a:pt x="140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519" name="Google Shape;519;p53"/>
          <p:cNvSpPr/>
          <p:nvPr/>
        </p:nvSpPr>
        <p:spPr>
          <a:xfrm>
            <a:off x="2077702" y="393385"/>
            <a:ext cx="290970" cy="334860"/>
          </a:xfrm>
          <a:custGeom>
            <a:avLst/>
            <a:gdLst/>
            <a:ahLst/>
            <a:cxnLst/>
            <a:rect l="l" t="t" r="r" b="b"/>
            <a:pathLst>
              <a:path w="13922" h="16022" extrusionOk="0">
                <a:moveTo>
                  <a:pt x="13922" y="0"/>
                </a:moveTo>
                <a:lnTo>
                  <a:pt x="3249" y="3249"/>
                </a:lnTo>
                <a:lnTo>
                  <a:pt x="3249" y="12651"/>
                </a:lnTo>
                <a:lnTo>
                  <a:pt x="2907" y="12627"/>
                </a:lnTo>
                <a:lnTo>
                  <a:pt x="2565" y="12627"/>
                </a:lnTo>
                <a:lnTo>
                  <a:pt x="2198" y="12676"/>
                </a:lnTo>
                <a:lnTo>
                  <a:pt x="1832" y="12774"/>
                </a:lnTo>
                <a:lnTo>
                  <a:pt x="1612" y="12847"/>
                </a:lnTo>
                <a:lnTo>
                  <a:pt x="1393" y="12945"/>
                </a:lnTo>
                <a:lnTo>
                  <a:pt x="1197" y="13067"/>
                </a:lnTo>
                <a:lnTo>
                  <a:pt x="1002" y="13164"/>
                </a:lnTo>
                <a:lnTo>
                  <a:pt x="806" y="13311"/>
                </a:lnTo>
                <a:lnTo>
                  <a:pt x="660" y="13433"/>
                </a:lnTo>
                <a:lnTo>
                  <a:pt x="513" y="13580"/>
                </a:lnTo>
                <a:lnTo>
                  <a:pt x="391" y="13726"/>
                </a:lnTo>
                <a:lnTo>
                  <a:pt x="269" y="13897"/>
                </a:lnTo>
                <a:lnTo>
                  <a:pt x="171" y="14044"/>
                </a:lnTo>
                <a:lnTo>
                  <a:pt x="98" y="14215"/>
                </a:lnTo>
                <a:lnTo>
                  <a:pt x="49" y="14386"/>
                </a:lnTo>
                <a:lnTo>
                  <a:pt x="25" y="14532"/>
                </a:lnTo>
                <a:lnTo>
                  <a:pt x="0" y="14703"/>
                </a:lnTo>
                <a:lnTo>
                  <a:pt x="25" y="14874"/>
                </a:lnTo>
                <a:lnTo>
                  <a:pt x="49" y="15021"/>
                </a:lnTo>
                <a:lnTo>
                  <a:pt x="123" y="15191"/>
                </a:lnTo>
                <a:lnTo>
                  <a:pt x="196" y="15338"/>
                </a:lnTo>
                <a:lnTo>
                  <a:pt x="293" y="15460"/>
                </a:lnTo>
                <a:lnTo>
                  <a:pt x="416" y="15582"/>
                </a:lnTo>
                <a:lnTo>
                  <a:pt x="562" y="15680"/>
                </a:lnTo>
                <a:lnTo>
                  <a:pt x="709" y="15778"/>
                </a:lnTo>
                <a:lnTo>
                  <a:pt x="880" y="15851"/>
                </a:lnTo>
                <a:lnTo>
                  <a:pt x="1075" y="15924"/>
                </a:lnTo>
                <a:lnTo>
                  <a:pt x="1246" y="15973"/>
                </a:lnTo>
                <a:lnTo>
                  <a:pt x="1466" y="15997"/>
                </a:lnTo>
                <a:lnTo>
                  <a:pt x="1661" y="16022"/>
                </a:lnTo>
                <a:lnTo>
                  <a:pt x="1881" y="16022"/>
                </a:lnTo>
                <a:lnTo>
                  <a:pt x="2101" y="15997"/>
                </a:lnTo>
                <a:lnTo>
                  <a:pt x="2345" y="15973"/>
                </a:lnTo>
                <a:lnTo>
                  <a:pt x="2565" y="15924"/>
                </a:lnTo>
                <a:lnTo>
                  <a:pt x="2809" y="15875"/>
                </a:lnTo>
                <a:lnTo>
                  <a:pt x="3224" y="15704"/>
                </a:lnTo>
                <a:lnTo>
                  <a:pt x="3591" y="15509"/>
                </a:lnTo>
                <a:lnTo>
                  <a:pt x="3908" y="15289"/>
                </a:lnTo>
                <a:lnTo>
                  <a:pt x="4177" y="15021"/>
                </a:lnTo>
                <a:lnTo>
                  <a:pt x="4372" y="14752"/>
                </a:lnTo>
                <a:lnTo>
                  <a:pt x="4470" y="14605"/>
                </a:lnTo>
                <a:lnTo>
                  <a:pt x="4543" y="14459"/>
                </a:lnTo>
                <a:lnTo>
                  <a:pt x="4592" y="14312"/>
                </a:lnTo>
                <a:lnTo>
                  <a:pt x="4616" y="14166"/>
                </a:lnTo>
                <a:lnTo>
                  <a:pt x="4641" y="14019"/>
                </a:lnTo>
                <a:lnTo>
                  <a:pt x="4641" y="13873"/>
                </a:lnTo>
                <a:lnTo>
                  <a:pt x="4641" y="6204"/>
                </a:lnTo>
                <a:lnTo>
                  <a:pt x="12505" y="3737"/>
                </a:lnTo>
                <a:lnTo>
                  <a:pt x="12505" y="10136"/>
                </a:lnTo>
                <a:lnTo>
                  <a:pt x="12187" y="10111"/>
                </a:lnTo>
                <a:lnTo>
                  <a:pt x="11846" y="10111"/>
                </a:lnTo>
                <a:lnTo>
                  <a:pt x="11479" y="10160"/>
                </a:lnTo>
                <a:lnTo>
                  <a:pt x="11113" y="10258"/>
                </a:lnTo>
                <a:lnTo>
                  <a:pt x="10893" y="10331"/>
                </a:lnTo>
                <a:lnTo>
                  <a:pt x="10673" y="10429"/>
                </a:lnTo>
                <a:lnTo>
                  <a:pt x="10453" y="10551"/>
                </a:lnTo>
                <a:lnTo>
                  <a:pt x="10283" y="10649"/>
                </a:lnTo>
                <a:lnTo>
                  <a:pt x="10087" y="10795"/>
                </a:lnTo>
                <a:lnTo>
                  <a:pt x="9941" y="10917"/>
                </a:lnTo>
                <a:lnTo>
                  <a:pt x="9794" y="11064"/>
                </a:lnTo>
                <a:lnTo>
                  <a:pt x="9648" y="11211"/>
                </a:lnTo>
                <a:lnTo>
                  <a:pt x="9550" y="11381"/>
                </a:lnTo>
                <a:lnTo>
                  <a:pt x="9452" y="11528"/>
                </a:lnTo>
                <a:lnTo>
                  <a:pt x="9379" y="11699"/>
                </a:lnTo>
                <a:lnTo>
                  <a:pt x="9330" y="11870"/>
                </a:lnTo>
                <a:lnTo>
                  <a:pt x="9306" y="12016"/>
                </a:lnTo>
                <a:lnTo>
                  <a:pt x="9281" y="12187"/>
                </a:lnTo>
                <a:lnTo>
                  <a:pt x="9306" y="12358"/>
                </a:lnTo>
                <a:lnTo>
                  <a:pt x="9330" y="12505"/>
                </a:lnTo>
                <a:lnTo>
                  <a:pt x="9403" y="12676"/>
                </a:lnTo>
                <a:lnTo>
                  <a:pt x="9477" y="12822"/>
                </a:lnTo>
                <a:lnTo>
                  <a:pt x="9574" y="12945"/>
                </a:lnTo>
                <a:lnTo>
                  <a:pt x="9696" y="13067"/>
                </a:lnTo>
                <a:lnTo>
                  <a:pt x="9843" y="13164"/>
                </a:lnTo>
                <a:lnTo>
                  <a:pt x="9989" y="13262"/>
                </a:lnTo>
                <a:lnTo>
                  <a:pt x="10160" y="13335"/>
                </a:lnTo>
                <a:lnTo>
                  <a:pt x="10331" y="13409"/>
                </a:lnTo>
                <a:lnTo>
                  <a:pt x="10527" y="13457"/>
                </a:lnTo>
                <a:lnTo>
                  <a:pt x="10747" y="13482"/>
                </a:lnTo>
                <a:lnTo>
                  <a:pt x="10942" y="13506"/>
                </a:lnTo>
                <a:lnTo>
                  <a:pt x="11162" y="13506"/>
                </a:lnTo>
                <a:lnTo>
                  <a:pt x="11382" y="13482"/>
                </a:lnTo>
                <a:lnTo>
                  <a:pt x="11626" y="13457"/>
                </a:lnTo>
                <a:lnTo>
                  <a:pt x="11846" y="13409"/>
                </a:lnTo>
                <a:lnTo>
                  <a:pt x="12090" y="13360"/>
                </a:lnTo>
                <a:lnTo>
                  <a:pt x="12456" y="13213"/>
                </a:lnTo>
                <a:lnTo>
                  <a:pt x="12798" y="13042"/>
                </a:lnTo>
                <a:lnTo>
                  <a:pt x="13091" y="12822"/>
                </a:lnTo>
                <a:lnTo>
                  <a:pt x="13360" y="12603"/>
                </a:lnTo>
                <a:lnTo>
                  <a:pt x="13580" y="12358"/>
                </a:lnTo>
                <a:lnTo>
                  <a:pt x="13751" y="12090"/>
                </a:lnTo>
                <a:lnTo>
                  <a:pt x="13848" y="11821"/>
                </a:lnTo>
                <a:lnTo>
                  <a:pt x="13897" y="11675"/>
                </a:lnTo>
                <a:lnTo>
                  <a:pt x="13922" y="11552"/>
                </a:lnTo>
                <a:lnTo>
                  <a:pt x="1392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520" name="Google Shape;520;p53"/>
          <p:cNvSpPr/>
          <p:nvPr/>
        </p:nvSpPr>
        <p:spPr>
          <a:xfrm>
            <a:off x="2661148" y="394410"/>
            <a:ext cx="251176" cy="332812"/>
          </a:xfrm>
          <a:custGeom>
            <a:avLst/>
            <a:gdLst/>
            <a:ahLst/>
            <a:cxnLst/>
            <a:rect l="l" t="t" r="r" b="b"/>
            <a:pathLst>
              <a:path w="12018" h="15924" extrusionOk="0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521" name="Google Shape;521;p53"/>
          <p:cNvGrpSpPr/>
          <p:nvPr/>
        </p:nvGrpSpPr>
        <p:grpSpPr>
          <a:xfrm>
            <a:off x="3145963" y="388276"/>
            <a:ext cx="408386" cy="345080"/>
            <a:chOff x="3918650" y="293075"/>
            <a:chExt cx="488500" cy="412775"/>
          </a:xfrm>
        </p:grpSpPr>
        <p:sp>
          <p:nvSpPr>
            <p:cNvPr id="522" name="Google Shape;522;p53"/>
            <p:cNvSpPr/>
            <p:nvPr/>
          </p:nvSpPr>
          <p:spPr>
            <a:xfrm>
              <a:off x="4085350" y="293675"/>
              <a:ext cx="154500" cy="412175"/>
            </a:xfrm>
            <a:custGeom>
              <a:avLst/>
              <a:gdLst/>
              <a:ahLst/>
              <a:cxnLst/>
              <a:rect l="l" t="t" r="r" b="b"/>
              <a:pathLst>
                <a:path w="6180" h="16487" extrusionOk="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23" name="Google Shape;523;p53"/>
            <p:cNvSpPr/>
            <p:nvPr/>
          </p:nvSpPr>
          <p:spPr>
            <a:xfrm>
              <a:off x="3918650" y="293075"/>
              <a:ext cx="153900" cy="407275"/>
            </a:xfrm>
            <a:custGeom>
              <a:avLst/>
              <a:gdLst/>
              <a:ahLst/>
              <a:cxnLst/>
              <a:rect l="l" t="t" r="r" b="b"/>
              <a:pathLst>
                <a:path w="6156" h="16291" extrusionOk="0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24" name="Google Shape;524;p53"/>
            <p:cNvSpPr/>
            <p:nvPr/>
          </p:nvSpPr>
          <p:spPr>
            <a:xfrm>
              <a:off x="4253250" y="298550"/>
              <a:ext cx="153900" cy="406675"/>
            </a:xfrm>
            <a:custGeom>
              <a:avLst/>
              <a:gdLst/>
              <a:ahLst/>
              <a:cxnLst/>
              <a:rect l="l" t="t" r="r" b="b"/>
              <a:pathLst>
                <a:path w="6156" h="16267" extrusionOk="0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25" name="Google Shape;525;p53"/>
          <p:cNvGrpSpPr/>
          <p:nvPr/>
        </p:nvGrpSpPr>
        <p:grpSpPr>
          <a:xfrm>
            <a:off x="3745730" y="362235"/>
            <a:ext cx="335905" cy="397142"/>
            <a:chOff x="4636075" y="261925"/>
            <a:chExt cx="401800" cy="475050"/>
          </a:xfrm>
        </p:grpSpPr>
        <p:sp>
          <p:nvSpPr>
            <p:cNvPr id="526" name="Google Shape;526;p53"/>
            <p:cNvSpPr/>
            <p:nvPr/>
          </p:nvSpPr>
          <p:spPr>
            <a:xfrm>
              <a:off x="4665400" y="326650"/>
              <a:ext cx="372475" cy="97100"/>
            </a:xfrm>
            <a:custGeom>
              <a:avLst/>
              <a:gdLst/>
              <a:ahLst/>
              <a:cxnLst/>
              <a:rect l="l" t="t" r="r" b="b"/>
              <a:pathLst>
                <a:path w="14899" h="3884" extrusionOk="0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27" name="Google Shape;527;p53"/>
            <p:cNvSpPr/>
            <p:nvPr/>
          </p:nvSpPr>
          <p:spPr>
            <a:xfrm>
              <a:off x="4636075" y="438375"/>
              <a:ext cx="372475" cy="97125"/>
            </a:xfrm>
            <a:custGeom>
              <a:avLst/>
              <a:gdLst/>
              <a:ahLst/>
              <a:cxnLst/>
              <a:rect l="l" t="t" r="r" b="b"/>
              <a:pathLst>
                <a:path w="14899" h="3885" extrusionOk="0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28" name="Google Shape;528;p53"/>
            <p:cNvSpPr/>
            <p:nvPr/>
          </p:nvSpPr>
          <p:spPr>
            <a:xfrm>
              <a:off x="4814975" y="261925"/>
              <a:ext cx="44000" cy="50100"/>
            </a:xfrm>
            <a:custGeom>
              <a:avLst/>
              <a:gdLst/>
              <a:ahLst/>
              <a:cxnLst/>
              <a:rect l="l" t="t" r="r" b="b"/>
              <a:pathLst>
                <a:path w="1760" h="2004" extrusionOk="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29" name="Google Shape;529;p53"/>
            <p:cNvSpPr/>
            <p:nvPr/>
          </p:nvSpPr>
          <p:spPr>
            <a:xfrm>
              <a:off x="4814975" y="550125"/>
              <a:ext cx="44000" cy="186850"/>
            </a:xfrm>
            <a:custGeom>
              <a:avLst/>
              <a:gdLst/>
              <a:ahLst/>
              <a:cxnLst/>
              <a:rect l="l" t="t" r="r" b="b"/>
              <a:pathLst>
                <a:path w="1760" h="7474" extrusionOk="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530" name="Google Shape;530;p53"/>
          <p:cNvSpPr/>
          <p:nvPr/>
        </p:nvSpPr>
        <p:spPr>
          <a:xfrm>
            <a:off x="4284931" y="392863"/>
            <a:ext cx="384894" cy="335905"/>
          </a:xfrm>
          <a:custGeom>
            <a:avLst/>
            <a:gdLst/>
            <a:ahLst/>
            <a:cxnLst/>
            <a:rect l="l" t="t" r="r" b="b"/>
            <a:pathLst>
              <a:path w="18416" h="16072" extrusionOk="0">
                <a:moveTo>
                  <a:pt x="9208" y="1"/>
                </a:moveTo>
                <a:lnTo>
                  <a:pt x="1" y="8866"/>
                </a:lnTo>
                <a:lnTo>
                  <a:pt x="2882" y="8866"/>
                </a:lnTo>
                <a:lnTo>
                  <a:pt x="2882" y="15290"/>
                </a:lnTo>
                <a:lnTo>
                  <a:pt x="2907" y="15461"/>
                </a:lnTo>
                <a:lnTo>
                  <a:pt x="2956" y="15607"/>
                </a:lnTo>
                <a:lnTo>
                  <a:pt x="3029" y="15729"/>
                </a:lnTo>
                <a:lnTo>
                  <a:pt x="3102" y="15851"/>
                </a:lnTo>
                <a:lnTo>
                  <a:pt x="3224" y="15949"/>
                </a:lnTo>
                <a:lnTo>
                  <a:pt x="3371" y="16022"/>
                </a:lnTo>
                <a:lnTo>
                  <a:pt x="3517" y="16071"/>
                </a:lnTo>
                <a:lnTo>
                  <a:pt x="7425" y="16071"/>
                </a:lnTo>
                <a:lnTo>
                  <a:pt x="7425" y="13458"/>
                </a:lnTo>
                <a:lnTo>
                  <a:pt x="7450" y="13165"/>
                </a:lnTo>
                <a:lnTo>
                  <a:pt x="7547" y="12896"/>
                </a:lnTo>
                <a:lnTo>
                  <a:pt x="7669" y="12652"/>
                </a:lnTo>
                <a:lnTo>
                  <a:pt x="7840" y="12457"/>
                </a:lnTo>
                <a:lnTo>
                  <a:pt x="8060" y="12286"/>
                </a:lnTo>
                <a:lnTo>
                  <a:pt x="8280" y="12164"/>
                </a:lnTo>
                <a:lnTo>
                  <a:pt x="8549" y="12066"/>
                </a:lnTo>
                <a:lnTo>
                  <a:pt x="8842" y="12041"/>
                </a:lnTo>
                <a:lnTo>
                  <a:pt x="9574" y="12041"/>
                </a:lnTo>
                <a:lnTo>
                  <a:pt x="9867" y="12066"/>
                </a:lnTo>
                <a:lnTo>
                  <a:pt x="10136" y="12164"/>
                </a:lnTo>
                <a:lnTo>
                  <a:pt x="10356" y="12286"/>
                </a:lnTo>
                <a:lnTo>
                  <a:pt x="10576" y="12457"/>
                </a:lnTo>
                <a:lnTo>
                  <a:pt x="10747" y="12652"/>
                </a:lnTo>
                <a:lnTo>
                  <a:pt x="10869" y="12896"/>
                </a:lnTo>
                <a:lnTo>
                  <a:pt x="10967" y="13165"/>
                </a:lnTo>
                <a:lnTo>
                  <a:pt x="10991" y="13458"/>
                </a:lnTo>
                <a:lnTo>
                  <a:pt x="10991" y="16071"/>
                </a:lnTo>
                <a:lnTo>
                  <a:pt x="14899" y="16071"/>
                </a:lnTo>
                <a:lnTo>
                  <a:pt x="15045" y="16022"/>
                </a:lnTo>
                <a:lnTo>
                  <a:pt x="15192" y="15949"/>
                </a:lnTo>
                <a:lnTo>
                  <a:pt x="15314" y="15851"/>
                </a:lnTo>
                <a:lnTo>
                  <a:pt x="15387" y="15729"/>
                </a:lnTo>
                <a:lnTo>
                  <a:pt x="15460" y="15607"/>
                </a:lnTo>
                <a:lnTo>
                  <a:pt x="15509" y="15461"/>
                </a:lnTo>
                <a:lnTo>
                  <a:pt x="15534" y="15290"/>
                </a:lnTo>
                <a:lnTo>
                  <a:pt x="15534" y="8866"/>
                </a:lnTo>
                <a:lnTo>
                  <a:pt x="18416" y="8866"/>
                </a:lnTo>
                <a:lnTo>
                  <a:pt x="920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531" name="Google Shape;531;p53"/>
          <p:cNvGrpSpPr/>
          <p:nvPr/>
        </p:nvGrpSpPr>
        <p:grpSpPr>
          <a:xfrm>
            <a:off x="4872282" y="395424"/>
            <a:ext cx="336908" cy="330262"/>
            <a:chOff x="5983625" y="301625"/>
            <a:chExt cx="403000" cy="395050"/>
          </a:xfrm>
        </p:grpSpPr>
        <p:sp>
          <p:nvSpPr>
            <p:cNvPr id="532" name="Google Shape;532;p53"/>
            <p:cNvSpPr/>
            <p:nvPr/>
          </p:nvSpPr>
          <p:spPr>
            <a:xfrm>
              <a:off x="5983625" y="319925"/>
              <a:ext cx="403000" cy="67200"/>
            </a:xfrm>
            <a:custGeom>
              <a:avLst/>
              <a:gdLst/>
              <a:ahLst/>
              <a:cxnLst/>
              <a:rect l="l" t="t" r="r" b="b"/>
              <a:pathLst>
                <a:path w="16120" h="2688" extrusionOk="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33" name="Google Shape;533;p53"/>
            <p:cNvSpPr/>
            <p:nvPr/>
          </p:nvSpPr>
          <p:spPr>
            <a:xfrm>
              <a:off x="5983625" y="664900"/>
              <a:ext cx="403000" cy="31775"/>
            </a:xfrm>
            <a:custGeom>
              <a:avLst/>
              <a:gdLst/>
              <a:ahLst/>
              <a:cxnLst/>
              <a:rect l="l" t="t" r="r" b="b"/>
              <a:pathLst>
                <a:path w="16120" h="1271" extrusionOk="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34" name="Google Shape;534;p53"/>
            <p:cNvSpPr/>
            <p:nvPr/>
          </p:nvSpPr>
          <p:spPr>
            <a:xfrm>
              <a:off x="6041025" y="3016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35" name="Google Shape;535;p53"/>
            <p:cNvSpPr/>
            <p:nvPr/>
          </p:nvSpPr>
          <p:spPr>
            <a:xfrm>
              <a:off x="6297450" y="3016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36" name="Google Shape;536;p53"/>
            <p:cNvSpPr/>
            <p:nvPr/>
          </p:nvSpPr>
          <p:spPr>
            <a:xfrm>
              <a:off x="609720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37" name="Google Shape;537;p53"/>
            <p:cNvSpPr/>
            <p:nvPr/>
          </p:nvSpPr>
          <p:spPr>
            <a:xfrm>
              <a:off x="609720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38" name="Google Shape;538;p53"/>
            <p:cNvSpPr/>
            <p:nvPr/>
          </p:nvSpPr>
          <p:spPr>
            <a:xfrm>
              <a:off x="609720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39" name="Google Shape;539;p53"/>
            <p:cNvSpPr/>
            <p:nvPr/>
          </p:nvSpPr>
          <p:spPr>
            <a:xfrm>
              <a:off x="6160075" y="575150"/>
              <a:ext cx="50100" cy="48875"/>
            </a:xfrm>
            <a:custGeom>
              <a:avLst/>
              <a:gdLst/>
              <a:ahLst/>
              <a:cxnLst/>
              <a:rect l="l" t="t" r="r" b="b"/>
              <a:pathLst>
                <a:path w="2004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40" name="Google Shape;540;p53"/>
            <p:cNvSpPr/>
            <p:nvPr/>
          </p:nvSpPr>
          <p:spPr>
            <a:xfrm>
              <a:off x="603430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41" name="Google Shape;541;p53"/>
            <p:cNvSpPr/>
            <p:nvPr/>
          </p:nvSpPr>
          <p:spPr>
            <a:xfrm>
              <a:off x="603430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42" name="Google Shape;542;p53"/>
            <p:cNvSpPr/>
            <p:nvPr/>
          </p:nvSpPr>
          <p:spPr>
            <a:xfrm>
              <a:off x="603430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43" name="Google Shape;543;p53"/>
            <p:cNvSpPr/>
            <p:nvPr/>
          </p:nvSpPr>
          <p:spPr>
            <a:xfrm>
              <a:off x="6160075" y="509200"/>
              <a:ext cx="50100" cy="53775"/>
            </a:xfrm>
            <a:custGeom>
              <a:avLst/>
              <a:gdLst/>
              <a:ahLst/>
              <a:cxnLst/>
              <a:rect l="l" t="t" r="r" b="b"/>
              <a:pathLst>
                <a:path w="2004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44" name="Google Shape;544;p53"/>
            <p:cNvSpPr/>
            <p:nvPr/>
          </p:nvSpPr>
          <p:spPr>
            <a:xfrm>
              <a:off x="5983625" y="399300"/>
              <a:ext cx="403000" cy="272950"/>
            </a:xfrm>
            <a:custGeom>
              <a:avLst/>
              <a:gdLst/>
              <a:ahLst/>
              <a:cxnLst/>
              <a:rect l="l" t="t" r="r" b="b"/>
              <a:pathLst>
                <a:path w="16120" h="10918" extrusionOk="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45" name="Google Shape;545;p53"/>
            <p:cNvSpPr/>
            <p:nvPr/>
          </p:nvSpPr>
          <p:spPr>
            <a:xfrm>
              <a:off x="628525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46" name="Google Shape;546;p53"/>
            <p:cNvSpPr/>
            <p:nvPr/>
          </p:nvSpPr>
          <p:spPr>
            <a:xfrm>
              <a:off x="628525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47" name="Google Shape;547;p53"/>
            <p:cNvSpPr/>
            <p:nvPr/>
          </p:nvSpPr>
          <p:spPr>
            <a:xfrm>
              <a:off x="628525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48" name="Google Shape;548;p53"/>
            <p:cNvSpPr/>
            <p:nvPr/>
          </p:nvSpPr>
          <p:spPr>
            <a:xfrm>
              <a:off x="622235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49" name="Google Shape;549;p53"/>
            <p:cNvSpPr/>
            <p:nvPr/>
          </p:nvSpPr>
          <p:spPr>
            <a:xfrm>
              <a:off x="6160075" y="448150"/>
              <a:ext cx="50100" cy="48875"/>
            </a:xfrm>
            <a:custGeom>
              <a:avLst/>
              <a:gdLst/>
              <a:ahLst/>
              <a:cxnLst/>
              <a:rect l="l" t="t" r="r" b="b"/>
              <a:pathLst>
                <a:path w="2004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50" name="Google Shape;550;p53"/>
            <p:cNvSpPr/>
            <p:nvPr/>
          </p:nvSpPr>
          <p:spPr>
            <a:xfrm>
              <a:off x="622235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51" name="Google Shape;551;p53"/>
            <p:cNvSpPr/>
            <p:nvPr/>
          </p:nvSpPr>
          <p:spPr>
            <a:xfrm>
              <a:off x="622235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52" name="Google Shape;552;p53"/>
          <p:cNvGrpSpPr/>
          <p:nvPr/>
        </p:nvGrpSpPr>
        <p:grpSpPr>
          <a:xfrm>
            <a:off x="5438358" y="392853"/>
            <a:ext cx="331808" cy="331307"/>
            <a:chOff x="6660750" y="298550"/>
            <a:chExt cx="396900" cy="396300"/>
          </a:xfrm>
        </p:grpSpPr>
        <p:sp>
          <p:nvSpPr>
            <p:cNvPr id="553" name="Google Shape;553;p53"/>
            <p:cNvSpPr/>
            <p:nvPr/>
          </p:nvSpPr>
          <p:spPr>
            <a:xfrm>
              <a:off x="6660750" y="298550"/>
              <a:ext cx="396900" cy="396300"/>
            </a:xfrm>
            <a:custGeom>
              <a:avLst/>
              <a:gdLst/>
              <a:ahLst/>
              <a:cxnLst/>
              <a:rect l="l" t="t" r="r" b="b"/>
              <a:pathLst>
                <a:path w="15876" h="15852" extrusionOk="0">
                  <a:moveTo>
                    <a:pt x="8304" y="978"/>
                  </a:moveTo>
                  <a:lnTo>
                    <a:pt x="8646" y="1002"/>
                  </a:lnTo>
                  <a:lnTo>
                    <a:pt x="8988" y="1051"/>
                  </a:lnTo>
                  <a:lnTo>
                    <a:pt x="9330" y="1100"/>
                  </a:lnTo>
                  <a:lnTo>
                    <a:pt x="9672" y="1198"/>
                  </a:lnTo>
                  <a:lnTo>
                    <a:pt x="10014" y="1271"/>
                  </a:lnTo>
                  <a:lnTo>
                    <a:pt x="10332" y="1393"/>
                  </a:lnTo>
                  <a:lnTo>
                    <a:pt x="10649" y="1515"/>
                  </a:lnTo>
                  <a:lnTo>
                    <a:pt x="10942" y="1662"/>
                  </a:lnTo>
                  <a:lnTo>
                    <a:pt x="11260" y="1808"/>
                  </a:lnTo>
                  <a:lnTo>
                    <a:pt x="11553" y="1979"/>
                  </a:lnTo>
                  <a:lnTo>
                    <a:pt x="11821" y="2150"/>
                  </a:lnTo>
                  <a:lnTo>
                    <a:pt x="12090" y="2346"/>
                  </a:lnTo>
                  <a:lnTo>
                    <a:pt x="12359" y="2565"/>
                  </a:lnTo>
                  <a:lnTo>
                    <a:pt x="12603" y="2785"/>
                  </a:lnTo>
                  <a:lnTo>
                    <a:pt x="12847" y="3005"/>
                  </a:lnTo>
                  <a:lnTo>
                    <a:pt x="13091" y="3249"/>
                  </a:lnTo>
                  <a:lnTo>
                    <a:pt x="13311" y="3493"/>
                  </a:lnTo>
                  <a:lnTo>
                    <a:pt x="13507" y="3762"/>
                  </a:lnTo>
                  <a:lnTo>
                    <a:pt x="13702" y="4031"/>
                  </a:lnTo>
                  <a:lnTo>
                    <a:pt x="13897" y="4324"/>
                  </a:lnTo>
                  <a:lnTo>
                    <a:pt x="14044" y="4617"/>
                  </a:lnTo>
                  <a:lnTo>
                    <a:pt x="14215" y="4910"/>
                  </a:lnTo>
                  <a:lnTo>
                    <a:pt x="14337" y="5227"/>
                  </a:lnTo>
                  <a:lnTo>
                    <a:pt x="14483" y="5545"/>
                  </a:lnTo>
                  <a:lnTo>
                    <a:pt x="14581" y="5862"/>
                  </a:lnTo>
                  <a:lnTo>
                    <a:pt x="14679" y="6180"/>
                  </a:lnTo>
                  <a:lnTo>
                    <a:pt x="14752" y="6522"/>
                  </a:lnTo>
                  <a:lnTo>
                    <a:pt x="14825" y="6864"/>
                  </a:lnTo>
                  <a:lnTo>
                    <a:pt x="14850" y="7206"/>
                  </a:lnTo>
                  <a:lnTo>
                    <a:pt x="14899" y="7572"/>
                  </a:lnTo>
                  <a:lnTo>
                    <a:pt x="14899" y="7938"/>
                  </a:lnTo>
                  <a:lnTo>
                    <a:pt x="14899" y="8280"/>
                  </a:lnTo>
                  <a:lnTo>
                    <a:pt x="14850" y="8647"/>
                  </a:lnTo>
                  <a:lnTo>
                    <a:pt x="14825" y="8989"/>
                  </a:lnTo>
                  <a:lnTo>
                    <a:pt x="14752" y="9331"/>
                  </a:lnTo>
                  <a:lnTo>
                    <a:pt x="14679" y="9672"/>
                  </a:lnTo>
                  <a:lnTo>
                    <a:pt x="14581" y="9990"/>
                  </a:lnTo>
                  <a:lnTo>
                    <a:pt x="14483" y="10307"/>
                  </a:lnTo>
                  <a:lnTo>
                    <a:pt x="14337" y="10625"/>
                  </a:lnTo>
                  <a:lnTo>
                    <a:pt x="14215" y="10942"/>
                  </a:lnTo>
                  <a:lnTo>
                    <a:pt x="14044" y="11236"/>
                  </a:lnTo>
                  <a:lnTo>
                    <a:pt x="13897" y="11529"/>
                  </a:lnTo>
                  <a:lnTo>
                    <a:pt x="13702" y="11822"/>
                  </a:lnTo>
                  <a:lnTo>
                    <a:pt x="13507" y="12090"/>
                  </a:lnTo>
                  <a:lnTo>
                    <a:pt x="13311" y="12359"/>
                  </a:lnTo>
                  <a:lnTo>
                    <a:pt x="13091" y="12603"/>
                  </a:lnTo>
                  <a:lnTo>
                    <a:pt x="12847" y="12847"/>
                  </a:lnTo>
                  <a:lnTo>
                    <a:pt x="12603" y="13067"/>
                  </a:lnTo>
                  <a:lnTo>
                    <a:pt x="12359" y="13287"/>
                  </a:lnTo>
                  <a:lnTo>
                    <a:pt x="12090" y="13507"/>
                  </a:lnTo>
                  <a:lnTo>
                    <a:pt x="11821" y="13702"/>
                  </a:lnTo>
                  <a:lnTo>
                    <a:pt x="11553" y="13873"/>
                  </a:lnTo>
                  <a:lnTo>
                    <a:pt x="11260" y="14044"/>
                  </a:lnTo>
                  <a:lnTo>
                    <a:pt x="10942" y="14191"/>
                  </a:lnTo>
                  <a:lnTo>
                    <a:pt x="10649" y="14337"/>
                  </a:lnTo>
                  <a:lnTo>
                    <a:pt x="10332" y="14459"/>
                  </a:lnTo>
                  <a:lnTo>
                    <a:pt x="10014" y="14581"/>
                  </a:lnTo>
                  <a:lnTo>
                    <a:pt x="9672" y="14655"/>
                  </a:lnTo>
                  <a:lnTo>
                    <a:pt x="9330" y="14752"/>
                  </a:lnTo>
                  <a:lnTo>
                    <a:pt x="8988" y="14801"/>
                  </a:lnTo>
                  <a:lnTo>
                    <a:pt x="8646" y="14850"/>
                  </a:lnTo>
                  <a:lnTo>
                    <a:pt x="8304" y="14875"/>
                  </a:lnTo>
                  <a:lnTo>
                    <a:pt x="7572" y="14875"/>
                  </a:lnTo>
                  <a:lnTo>
                    <a:pt x="7230" y="14850"/>
                  </a:lnTo>
                  <a:lnTo>
                    <a:pt x="6888" y="14801"/>
                  </a:lnTo>
                  <a:lnTo>
                    <a:pt x="6546" y="14752"/>
                  </a:lnTo>
                  <a:lnTo>
                    <a:pt x="6204" y="14655"/>
                  </a:lnTo>
                  <a:lnTo>
                    <a:pt x="5862" y="14581"/>
                  </a:lnTo>
                  <a:lnTo>
                    <a:pt x="5545" y="14459"/>
                  </a:lnTo>
                  <a:lnTo>
                    <a:pt x="5227" y="14337"/>
                  </a:lnTo>
                  <a:lnTo>
                    <a:pt x="4934" y="14191"/>
                  </a:lnTo>
                  <a:lnTo>
                    <a:pt x="4617" y="14044"/>
                  </a:lnTo>
                  <a:lnTo>
                    <a:pt x="4324" y="13873"/>
                  </a:lnTo>
                  <a:lnTo>
                    <a:pt x="4055" y="13702"/>
                  </a:lnTo>
                  <a:lnTo>
                    <a:pt x="3786" y="13507"/>
                  </a:lnTo>
                  <a:lnTo>
                    <a:pt x="3518" y="13287"/>
                  </a:lnTo>
                  <a:lnTo>
                    <a:pt x="3273" y="13067"/>
                  </a:lnTo>
                  <a:lnTo>
                    <a:pt x="3029" y="12847"/>
                  </a:lnTo>
                  <a:lnTo>
                    <a:pt x="2785" y="12603"/>
                  </a:lnTo>
                  <a:lnTo>
                    <a:pt x="2565" y="12359"/>
                  </a:lnTo>
                  <a:lnTo>
                    <a:pt x="2370" y="12090"/>
                  </a:lnTo>
                  <a:lnTo>
                    <a:pt x="2174" y="11822"/>
                  </a:lnTo>
                  <a:lnTo>
                    <a:pt x="1979" y="11529"/>
                  </a:lnTo>
                  <a:lnTo>
                    <a:pt x="1832" y="11236"/>
                  </a:lnTo>
                  <a:lnTo>
                    <a:pt x="1661" y="10942"/>
                  </a:lnTo>
                  <a:lnTo>
                    <a:pt x="1539" y="10625"/>
                  </a:lnTo>
                  <a:lnTo>
                    <a:pt x="1393" y="10307"/>
                  </a:lnTo>
                  <a:lnTo>
                    <a:pt x="1295" y="9990"/>
                  </a:lnTo>
                  <a:lnTo>
                    <a:pt x="1197" y="9672"/>
                  </a:lnTo>
                  <a:lnTo>
                    <a:pt x="1124" y="9331"/>
                  </a:lnTo>
                  <a:lnTo>
                    <a:pt x="1051" y="8989"/>
                  </a:lnTo>
                  <a:lnTo>
                    <a:pt x="1026" y="8647"/>
                  </a:lnTo>
                  <a:lnTo>
                    <a:pt x="978" y="8280"/>
                  </a:lnTo>
                  <a:lnTo>
                    <a:pt x="978" y="7938"/>
                  </a:lnTo>
                  <a:lnTo>
                    <a:pt x="978" y="7572"/>
                  </a:lnTo>
                  <a:lnTo>
                    <a:pt x="1026" y="7206"/>
                  </a:lnTo>
                  <a:lnTo>
                    <a:pt x="1051" y="6864"/>
                  </a:lnTo>
                  <a:lnTo>
                    <a:pt x="1124" y="6522"/>
                  </a:lnTo>
                  <a:lnTo>
                    <a:pt x="1197" y="6180"/>
                  </a:lnTo>
                  <a:lnTo>
                    <a:pt x="1295" y="5862"/>
                  </a:lnTo>
                  <a:lnTo>
                    <a:pt x="1393" y="5545"/>
                  </a:lnTo>
                  <a:lnTo>
                    <a:pt x="1539" y="5227"/>
                  </a:lnTo>
                  <a:lnTo>
                    <a:pt x="1661" y="4910"/>
                  </a:lnTo>
                  <a:lnTo>
                    <a:pt x="1832" y="4617"/>
                  </a:lnTo>
                  <a:lnTo>
                    <a:pt x="1979" y="4324"/>
                  </a:lnTo>
                  <a:lnTo>
                    <a:pt x="2174" y="4031"/>
                  </a:lnTo>
                  <a:lnTo>
                    <a:pt x="2370" y="3762"/>
                  </a:lnTo>
                  <a:lnTo>
                    <a:pt x="2565" y="3493"/>
                  </a:lnTo>
                  <a:lnTo>
                    <a:pt x="2785" y="3249"/>
                  </a:lnTo>
                  <a:lnTo>
                    <a:pt x="3029" y="3005"/>
                  </a:lnTo>
                  <a:lnTo>
                    <a:pt x="3273" y="2785"/>
                  </a:lnTo>
                  <a:lnTo>
                    <a:pt x="3518" y="2565"/>
                  </a:lnTo>
                  <a:lnTo>
                    <a:pt x="3786" y="2346"/>
                  </a:lnTo>
                  <a:lnTo>
                    <a:pt x="4055" y="2150"/>
                  </a:lnTo>
                  <a:lnTo>
                    <a:pt x="4324" y="1979"/>
                  </a:lnTo>
                  <a:lnTo>
                    <a:pt x="4617" y="1808"/>
                  </a:lnTo>
                  <a:lnTo>
                    <a:pt x="4934" y="1662"/>
                  </a:lnTo>
                  <a:lnTo>
                    <a:pt x="5227" y="1515"/>
                  </a:lnTo>
                  <a:lnTo>
                    <a:pt x="5545" y="1393"/>
                  </a:lnTo>
                  <a:lnTo>
                    <a:pt x="5862" y="1271"/>
                  </a:lnTo>
                  <a:lnTo>
                    <a:pt x="6204" y="1198"/>
                  </a:lnTo>
                  <a:lnTo>
                    <a:pt x="6546" y="1100"/>
                  </a:lnTo>
                  <a:lnTo>
                    <a:pt x="6888" y="1051"/>
                  </a:lnTo>
                  <a:lnTo>
                    <a:pt x="7230" y="1002"/>
                  </a:lnTo>
                  <a:lnTo>
                    <a:pt x="7572" y="978"/>
                  </a:lnTo>
                  <a:close/>
                  <a:moveTo>
                    <a:pt x="7523" y="1"/>
                  </a:moveTo>
                  <a:lnTo>
                    <a:pt x="7132" y="25"/>
                  </a:lnTo>
                  <a:lnTo>
                    <a:pt x="6741" y="74"/>
                  </a:lnTo>
                  <a:lnTo>
                    <a:pt x="6351" y="147"/>
                  </a:lnTo>
                  <a:lnTo>
                    <a:pt x="5960" y="245"/>
                  </a:lnTo>
                  <a:lnTo>
                    <a:pt x="5569" y="343"/>
                  </a:lnTo>
                  <a:lnTo>
                    <a:pt x="5203" y="465"/>
                  </a:lnTo>
                  <a:lnTo>
                    <a:pt x="4861" y="611"/>
                  </a:lnTo>
                  <a:lnTo>
                    <a:pt x="4494" y="782"/>
                  </a:lnTo>
                  <a:lnTo>
                    <a:pt x="4153" y="953"/>
                  </a:lnTo>
                  <a:lnTo>
                    <a:pt x="3835" y="1149"/>
                  </a:lnTo>
                  <a:lnTo>
                    <a:pt x="3493" y="1344"/>
                  </a:lnTo>
                  <a:lnTo>
                    <a:pt x="3200" y="1564"/>
                  </a:lnTo>
                  <a:lnTo>
                    <a:pt x="2883" y="1808"/>
                  </a:lnTo>
                  <a:lnTo>
                    <a:pt x="2614" y="2052"/>
                  </a:lnTo>
                  <a:lnTo>
                    <a:pt x="2321" y="2321"/>
                  </a:lnTo>
                  <a:lnTo>
                    <a:pt x="2077" y="2590"/>
                  </a:lnTo>
                  <a:lnTo>
                    <a:pt x="1808" y="2883"/>
                  </a:lnTo>
                  <a:lnTo>
                    <a:pt x="1588" y="3176"/>
                  </a:lnTo>
                  <a:lnTo>
                    <a:pt x="1368" y="3493"/>
                  </a:lnTo>
                  <a:lnTo>
                    <a:pt x="1149" y="3811"/>
                  </a:lnTo>
                  <a:lnTo>
                    <a:pt x="953" y="4153"/>
                  </a:lnTo>
                  <a:lnTo>
                    <a:pt x="782" y="4495"/>
                  </a:lnTo>
                  <a:lnTo>
                    <a:pt x="636" y="4837"/>
                  </a:lnTo>
                  <a:lnTo>
                    <a:pt x="489" y="5203"/>
                  </a:lnTo>
                  <a:lnTo>
                    <a:pt x="367" y="5569"/>
                  </a:lnTo>
                  <a:lnTo>
                    <a:pt x="245" y="5936"/>
                  </a:lnTo>
                  <a:lnTo>
                    <a:pt x="172" y="6326"/>
                  </a:lnTo>
                  <a:lnTo>
                    <a:pt x="98" y="6717"/>
                  </a:lnTo>
                  <a:lnTo>
                    <a:pt x="49" y="7108"/>
                  </a:lnTo>
                  <a:lnTo>
                    <a:pt x="25" y="7523"/>
                  </a:lnTo>
                  <a:lnTo>
                    <a:pt x="1" y="7938"/>
                  </a:lnTo>
                  <a:lnTo>
                    <a:pt x="25" y="8329"/>
                  </a:lnTo>
                  <a:lnTo>
                    <a:pt x="49" y="8744"/>
                  </a:lnTo>
                  <a:lnTo>
                    <a:pt x="98" y="9135"/>
                  </a:lnTo>
                  <a:lnTo>
                    <a:pt x="172" y="9526"/>
                  </a:lnTo>
                  <a:lnTo>
                    <a:pt x="245" y="9917"/>
                  </a:lnTo>
                  <a:lnTo>
                    <a:pt x="367" y="10283"/>
                  </a:lnTo>
                  <a:lnTo>
                    <a:pt x="489" y="10649"/>
                  </a:lnTo>
                  <a:lnTo>
                    <a:pt x="636" y="11016"/>
                  </a:lnTo>
                  <a:lnTo>
                    <a:pt x="782" y="11358"/>
                  </a:lnTo>
                  <a:lnTo>
                    <a:pt x="953" y="11700"/>
                  </a:lnTo>
                  <a:lnTo>
                    <a:pt x="1149" y="12041"/>
                  </a:lnTo>
                  <a:lnTo>
                    <a:pt x="1368" y="12359"/>
                  </a:lnTo>
                  <a:lnTo>
                    <a:pt x="1588" y="12676"/>
                  </a:lnTo>
                  <a:lnTo>
                    <a:pt x="1808" y="12970"/>
                  </a:lnTo>
                  <a:lnTo>
                    <a:pt x="2077" y="13263"/>
                  </a:lnTo>
                  <a:lnTo>
                    <a:pt x="2321" y="13531"/>
                  </a:lnTo>
                  <a:lnTo>
                    <a:pt x="2614" y="13800"/>
                  </a:lnTo>
                  <a:lnTo>
                    <a:pt x="2883" y="14044"/>
                  </a:lnTo>
                  <a:lnTo>
                    <a:pt x="3200" y="14288"/>
                  </a:lnTo>
                  <a:lnTo>
                    <a:pt x="3493" y="14508"/>
                  </a:lnTo>
                  <a:lnTo>
                    <a:pt x="3835" y="14704"/>
                  </a:lnTo>
                  <a:lnTo>
                    <a:pt x="4153" y="14899"/>
                  </a:lnTo>
                  <a:lnTo>
                    <a:pt x="4494" y="15070"/>
                  </a:lnTo>
                  <a:lnTo>
                    <a:pt x="4861" y="15241"/>
                  </a:lnTo>
                  <a:lnTo>
                    <a:pt x="5203" y="15387"/>
                  </a:lnTo>
                  <a:lnTo>
                    <a:pt x="5569" y="15510"/>
                  </a:lnTo>
                  <a:lnTo>
                    <a:pt x="5960" y="15607"/>
                  </a:lnTo>
                  <a:lnTo>
                    <a:pt x="6351" y="15705"/>
                  </a:lnTo>
                  <a:lnTo>
                    <a:pt x="6741" y="15778"/>
                  </a:lnTo>
                  <a:lnTo>
                    <a:pt x="7132" y="15827"/>
                  </a:lnTo>
                  <a:lnTo>
                    <a:pt x="7523" y="15851"/>
                  </a:lnTo>
                  <a:lnTo>
                    <a:pt x="8353" y="15851"/>
                  </a:lnTo>
                  <a:lnTo>
                    <a:pt x="8744" y="15827"/>
                  </a:lnTo>
                  <a:lnTo>
                    <a:pt x="9135" y="15778"/>
                  </a:lnTo>
                  <a:lnTo>
                    <a:pt x="9526" y="15705"/>
                  </a:lnTo>
                  <a:lnTo>
                    <a:pt x="9916" y="15607"/>
                  </a:lnTo>
                  <a:lnTo>
                    <a:pt x="10307" y="15510"/>
                  </a:lnTo>
                  <a:lnTo>
                    <a:pt x="10673" y="15387"/>
                  </a:lnTo>
                  <a:lnTo>
                    <a:pt x="11015" y="15241"/>
                  </a:lnTo>
                  <a:lnTo>
                    <a:pt x="11382" y="15070"/>
                  </a:lnTo>
                  <a:lnTo>
                    <a:pt x="11724" y="14899"/>
                  </a:lnTo>
                  <a:lnTo>
                    <a:pt x="12041" y="14704"/>
                  </a:lnTo>
                  <a:lnTo>
                    <a:pt x="12383" y="14508"/>
                  </a:lnTo>
                  <a:lnTo>
                    <a:pt x="12676" y="14288"/>
                  </a:lnTo>
                  <a:lnTo>
                    <a:pt x="12994" y="14044"/>
                  </a:lnTo>
                  <a:lnTo>
                    <a:pt x="13262" y="13800"/>
                  </a:lnTo>
                  <a:lnTo>
                    <a:pt x="13555" y="13531"/>
                  </a:lnTo>
                  <a:lnTo>
                    <a:pt x="13800" y="13263"/>
                  </a:lnTo>
                  <a:lnTo>
                    <a:pt x="14068" y="12970"/>
                  </a:lnTo>
                  <a:lnTo>
                    <a:pt x="14288" y="12676"/>
                  </a:lnTo>
                  <a:lnTo>
                    <a:pt x="14508" y="12359"/>
                  </a:lnTo>
                  <a:lnTo>
                    <a:pt x="14728" y="12041"/>
                  </a:lnTo>
                  <a:lnTo>
                    <a:pt x="14923" y="11700"/>
                  </a:lnTo>
                  <a:lnTo>
                    <a:pt x="15094" y="11358"/>
                  </a:lnTo>
                  <a:lnTo>
                    <a:pt x="15241" y="11016"/>
                  </a:lnTo>
                  <a:lnTo>
                    <a:pt x="15387" y="10649"/>
                  </a:lnTo>
                  <a:lnTo>
                    <a:pt x="15509" y="10283"/>
                  </a:lnTo>
                  <a:lnTo>
                    <a:pt x="15631" y="9917"/>
                  </a:lnTo>
                  <a:lnTo>
                    <a:pt x="15705" y="9526"/>
                  </a:lnTo>
                  <a:lnTo>
                    <a:pt x="15778" y="9135"/>
                  </a:lnTo>
                  <a:lnTo>
                    <a:pt x="15827" y="8744"/>
                  </a:lnTo>
                  <a:lnTo>
                    <a:pt x="15851" y="8329"/>
                  </a:lnTo>
                  <a:lnTo>
                    <a:pt x="15876" y="7938"/>
                  </a:lnTo>
                  <a:lnTo>
                    <a:pt x="15851" y="7523"/>
                  </a:lnTo>
                  <a:lnTo>
                    <a:pt x="15827" y="7108"/>
                  </a:lnTo>
                  <a:lnTo>
                    <a:pt x="15778" y="6717"/>
                  </a:lnTo>
                  <a:lnTo>
                    <a:pt x="15705" y="6326"/>
                  </a:lnTo>
                  <a:lnTo>
                    <a:pt x="15631" y="5936"/>
                  </a:lnTo>
                  <a:lnTo>
                    <a:pt x="15509" y="5569"/>
                  </a:lnTo>
                  <a:lnTo>
                    <a:pt x="15387" y="5203"/>
                  </a:lnTo>
                  <a:lnTo>
                    <a:pt x="15241" y="4837"/>
                  </a:lnTo>
                  <a:lnTo>
                    <a:pt x="15094" y="4495"/>
                  </a:lnTo>
                  <a:lnTo>
                    <a:pt x="14923" y="4153"/>
                  </a:lnTo>
                  <a:lnTo>
                    <a:pt x="14728" y="3811"/>
                  </a:lnTo>
                  <a:lnTo>
                    <a:pt x="14508" y="3493"/>
                  </a:lnTo>
                  <a:lnTo>
                    <a:pt x="14288" y="3176"/>
                  </a:lnTo>
                  <a:lnTo>
                    <a:pt x="14068" y="2883"/>
                  </a:lnTo>
                  <a:lnTo>
                    <a:pt x="13800" y="2590"/>
                  </a:lnTo>
                  <a:lnTo>
                    <a:pt x="13555" y="2321"/>
                  </a:lnTo>
                  <a:lnTo>
                    <a:pt x="13262" y="2052"/>
                  </a:lnTo>
                  <a:lnTo>
                    <a:pt x="12994" y="1808"/>
                  </a:lnTo>
                  <a:lnTo>
                    <a:pt x="12676" y="1564"/>
                  </a:lnTo>
                  <a:lnTo>
                    <a:pt x="12383" y="1344"/>
                  </a:lnTo>
                  <a:lnTo>
                    <a:pt x="12041" y="1149"/>
                  </a:lnTo>
                  <a:lnTo>
                    <a:pt x="11724" y="953"/>
                  </a:lnTo>
                  <a:lnTo>
                    <a:pt x="11382" y="782"/>
                  </a:lnTo>
                  <a:lnTo>
                    <a:pt x="11015" y="611"/>
                  </a:lnTo>
                  <a:lnTo>
                    <a:pt x="10673" y="465"/>
                  </a:lnTo>
                  <a:lnTo>
                    <a:pt x="10307" y="343"/>
                  </a:lnTo>
                  <a:lnTo>
                    <a:pt x="9916" y="245"/>
                  </a:lnTo>
                  <a:lnTo>
                    <a:pt x="9526" y="147"/>
                  </a:lnTo>
                  <a:lnTo>
                    <a:pt x="9135" y="74"/>
                  </a:lnTo>
                  <a:lnTo>
                    <a:pt x="8744" y="25"/>
                  </a:lnTo>
                  <a:lnTo>
                    <a:pt x="83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54" name="Google Shape;554;p53"/>
            <p:cNvSpPr/>
            <p:nvPr/>
          </p:nvSpPr>
          <p:spPr>
            <a:xfrm>
              <a:off x="6697400" y="335200"/>
              <a:ext cx="323625" cy="323025"/>
            </a:xfrm>
            <a:custGeom>
              <a:avLst/>
              <a:gdLst/>
              <a:ahLst/>
              <a:cxnLst/>
              <a:rect l="l" t="t" r="r" b="b"/>
              <a:pathLst>
                <a:path w="12945" h="12921" extrusionOk="0">
                  <a:moveTo>
                    <a:pt x="6472" y="1319"/>
                  </a:moveTo>
                  <a:lnTo>
                    <a:pt x="6545" y="1344"/>
                  </a:lnTo>
                  <a:lnTo>
                    <a:pt x="6619" y="1368"/>
                  </a:lnTo>
                  <a:lnTo>
                    <a:pt x="6741" y="1441"/>
                  </a:lnTo>
                  <a:lnTo>
                    <a:pt x="6838" y="1563"/>
                  </a:lnTo>
                  <a:lnTo>
                    <a:pt x="6863" y="1637"/>
                  </a:lnTo>
                  <a:lnTo>
                    <a:pt x="6863" y="1710"/>
                  </a:lnTo>
                  <a:lnTo>
                    <a:pt x="6863" y="6301"/>
                  </a:lnTo>
                  <a:lnTo>
                    <a:pt x="9061" y="8475"/>
                  </a:lnTo>
                  <a:lnTo>
                    <a:pt x="9110" y="8548"/>
                  </a:lnTo>
                  <a:lnTo>
                    <a:pt x="9134" y="8622"/>
                  </a:lnTo>
                  <a:lnTo>
                    <a:pt x="9159" y="8768"/>
                  </a:lnTo>
                  <a:lnTo>
                    <a:pt x="9134" y="8915"/>
                  </a:lnTo>
                  <a:lnTo>
                    <a:pt x="9110" y="8988"/>
                  </a:lnTo>
                  <a:lnTo>
                    <a:pt x="9061" y="9037"/>
                  </a:lnTo>
                  <a:lnTo>
                    <a:pt x="8988" y="9086"/>
                  </a:lnTo>
                  <a:lnTo>
                    <a:pt x="8914" y="9135"/>
                  </a:lnTo>
                  <a:lnTo>
                    <a:pt x="8768" y="9159"/>
                  </a:lnTo>
                  <a:lnTo>
                    <a:pt x="8621" y="9135"/>
                  </a:lnTo>
                  <a:lnTo>
                    <a:pt x="8548" y="9086"/>
                  </a:lnTo>
                  <a:lnTo>
                    <a:pt x="8499" y="9037"/>
                  </a:lnTo>
                  <a:lnTo>
                    <a:pt x="6203" y="6741"/>
                  </a:lnTo>
                  <a:lnTo>
                    <a:pt x="6130" y="6595"/>
                  </a:lnTo>
                  <a:lnTo>
                    <a:pt x="6081" y="6472"/>
                  </a:lnTo>
                  <a:lnTo>
                    <a:pt x="6081" y="1710"/>
                  </a:lnTo>
                  <a:lnTo>
                    <a:pt x="6081" y="1637"/>
                  </a:lnTo>
                  <a:lnTo>
                    <a:pt x="6106" y="1563"/>
                  </a:lnTo>
                  <a:lnTo>
                    <a:pt x="6203" y="1441"/>
                  </a:lnTo>
                  <a:lnTo>
                    <a:pt x="6326" y="1368"/>
                  </a:lnTo>
                  <a:lnTo>
                    <a:pt x="6399" y="1344"/>
                  </a:lnTo>
                  <a:lnTo>
                    <a:pt x="6472" y="1319"/>
                  </a:lnTo>
                  <a:close/>
                  <a:moveTo>
                    <a:pt x="6228" y="0"/>
                  </a:moveTo>
                  <a:lnTo>
                    <a:pt x="5862" y="25"/>
                  </a:lnTo>
                  <a:lnTo>
                    <a:pt x="5495" y="74"/>
                  </a:lnTo>
                  <a:lnTo>
                    <a:pt x="5129" y="122"/>
                  </a:lnTo>
                  <a:lnTo>
                    <a:pt x="4787" y="220"/>
                  </a:lnTo>
                  <a:lnTo>
                    <a:pt x="4445" y="318"/>
                  </a:lnTo>
                  <a:lnTo>
                    <a:pt x="4103" y="440"/>
                  </a:lnTo>
                  <a:lnTo>
                    <a:pt x="3761" y="586"/>
                  </a:lnTo>
                  <a:lnTo>
                    <a:pt x="3444" y="733"/>
                  </a:lnTo>
                  <a:lnTo>
                    <a:pt x="3639" y="1050"/>
                  </a:lnTo>
                  <a:lnTo>
                    <a:pt x="3663" y="1148"/>
                  </a:lnTo>
                  <a:lnTo>
                    <a:pt x="3663" y="1246"/>
                  </a:lnTo>
                  <a:lnTo>
                    <a:pt x="3615" y="1344"/>
                  </a:lnTo>
                  <a:lnTo>
                    <a:pt x="3541" y="1392"/>
                  </a:lnTo>
                  <a:lnTo>
                    <a:pt x="3493" y="1417"/>
                  </a:lnTo>
                  <a:lnTo>
                    <a:pt x="3370" y="1417"/>
                  </a:lnTo>
                  <a:lnTo>
                    <a:pt x="3297" y="1392"/>
                  </a:lnTo>
                  <a:lnTo>
                    <a:pt x="3248" y="1368"/>
                  </a:lnTo>
                  <a:lnTo>
                    <a:pt x="3224" y="1295"/>
                  </a:lnTo>
                  <a:lnTo>
                    <a:pt x="3028" y="977"/>
                  </a:lnTo>
                  <a:lnTo>
                    <a:pt x="2735" y="1197"/>
                  </a:lnTo>
                  <a:lnTo>
                    <a:pt x="2442" y="1417"/>
                  </a:lnTo>
                  <a:lnTo>
                    <a:pt x="2174" y="1637"/>
                  </a:lnTo>
                  <a:lnTo>
                    <a:pt x="1905" y="1881"/>
                  </a:lnTo>
                  <a:lnTo>
                    <a:pt x="1661" y="2150"/>
                  </a:lnTo>
                  <a:lnTo>
                    <a:pt x="1417" y="2418"/>
                  </a:lnTo>
                  <a:lnTo>
                    <a:pt x="1197" y="2711"/>
                  </a:lnTo>
                  <a:lnTo>
                    <a:pt x="1001" y="3029"/>
                  </a:lnTo>
                  <a:lnTo>
                    <a:pt x="1319" y="3200"/>
                  </a:lnTo>
                  <a:lnTo>
                    <a:pt x="1392" y="3273"/>
                  </a:lnTo>
                  <a:lnTo>
                    <a:pt x="1441" y="3346"/>
                  </a:lnTo>
                  <a:lnTo>
                    <a:pt x="1441" y="3444"/>
                  </a:lnTo>
                  <a:lnTo>
                    <a:pt x="1417" y="3542"/>
                  </a:lnTo>
                  <a:lnTo>
                    <a:pt x="1368" y="3590"/>
                  </a:lnTo>
                  <a:lnTo>
                    <a:pt x="1319" y="3639"/>
                  </a:lnTo>
                  <a:lnTo>
                    <a:pt x="1246" y="3664"/>
                  </a:lnTo>
                  <a:lnTo>
                    <a:pt x="1123" y="3664"/>
                  </a:lnTo>
                  <a:lnTo>
                    <a:pt x="1075" y="3639"/>
                  </a:lnTo>
                  <a:lnTo>
                    <a:pt x="757" y="3444"/>
                  </a:lnTo>
                  <a:lnTo>
                    <a:pt x="586" y="3761"/>
                  </a:lnTo>
                  <a:lnTo>
                    <a:pt x="464" y="4079"/>
                  </a:lnTo>
                  <a:lnTo>
                    <a:pt x="342" y="4421"/>
                  </a:lnTo>
                  <a:lnTo>
                    <a:pt x="220" y="4763"/>
                  </a:lnTo>
                  <a:lnTo>
                    <a:pt x="147" y="5129"/>
                  </a:lnTo>
                  <a:lnTo>
                    <a:pt x="73" y="5471"/>
                  </a:lnTo>
                  <a:lnTo>
                    <a:pt x="24" y="5837"/>
                  </a:lnTo>
                  <a:lnTo>
                    <a:pt x="0" y="6228"/>
                  </a:lnTo>
                  <a:lnTo>
                    <a:pt x="659" y="6228"/>
                  </a:lnTo>
                  <a:lnTo>
                    <a:pt x="757" y="6277"/>
                  </a:lnTo>
                  <a:lnTo>
                    <a:pt x="806" y="6375"/>
                  </a:lnTo>
                  <a:lnTo>
                    <a:pt x="806" y="6472"/>
                  </a:lnTo>
                  <a:lnTo>
                    <a:pt x="806" y="6546"/>
                  </a:lnTo>
                  <a:lnTo>
                    <a:pt x="757" y="6643"/>
                  </a:lnTo>
                  <a:lnTo>
                    <a:pt x="659" y="6692"/>
                  </a:lnTo>
                  <a:lnTo>
                    <a:pt x="562" y="6717"/>
                  </a:lnTo>
                  <a:lnTo>
                    <a:pt x="0" y="6717"/>
                  </a:lnTo>
                  <a:lnTo>
                    <a:pt x="24" y="7083"/>
                  </a:lnTo>
                  <a:lnTo>
                    <a:pt x="73" y="7449"/>
                  </a:lnTo>
                  <a:lnTo>
                    <a:pt x="147" y="7791"/>
                  </a:lnTo>
                  <a:lnTo>
                    <a:pt x="220" y="8158"/>
                  </a:lnTo>
                  <a:lnTo>
                    <a:pt x="342" y="8500"/>
                  </a:lnTo>
                  <a:lnTo>
                    <a:pt x="464" y="8841"/>
                  </a:lnTo>
                  <a:lnTo>
                    <a:pt x="586" y="9159"/>
                  </a:lnTo>
                  <a:lnTo>
                    <a:pt x="757" y="9476"/>
                  </a:lnTo>
                  <a:lnTo>
                    <a:pt x="1075" y="9305"/>
                  </a:lnTo>
                  <a:lnTo>
                    <a:pt x="1172" y="9257"/>
                  </a:lnTo>
                  <a:lnTo>
                    <a:pt x="1270" y="9281"/>
                  </a:lnTo>
                  <a:lnTo>
                    <a:pt x="1343" y="9305"/>
                  </a:lnTo>
                  <a:lnTo>
                    <a:pt x="1417" y="9379"/>
                  </a:lnTo>
                  <a:lnTo>
                    <a:pt x="1441" y="9476"/>
                  </a:lnTo>
                  <a:lnTo>
                    <a:pt x="1441" y="9574"/>
                  </a:lnTo>
                  <a:lnTo>
                    <a:pt x="1392" y="9647"/>
                  </a:lnTo>
                  <a:lnTo>
                    <a:pt x="1319" y="9721"/>
                  </a:lnTo>
                  <a:lnTo>
                    <a:pt x="1001" y="9892"/>
                  </a:lnTo>
                  <a:lnTo>
                    <a:pt x="1197" y="10209"/>
                  </a:lnTo>
                  <a:lnTo>
                    <a:pt x="1417" y="10502"/>
                  </a:lnTo>
                  <a:lnTo>
                    <a:pt x="1661" y="10771"/>
                  </a:lnTo>
                  <a:lnTo>
                    <a:pt x="1905" y="11040"/>
                  </a:lnTo>
                  <a:lnTo>
                    <a:pt x="2174" y="11284"/>
                  </a:lnTo>
                  <a:lnTo>
                    <a:pt x="2442" y="11504"/>
                  </a:lnTo>
                  <a:lnTo>
                    <a:pt x="2735" y="11723"/>
                  </a:lnTo>
                  <a:lnTo>
                    <a:pt x="3028" y="11943"/>
                  </a:lnTo>
                  <a:lnTo>
                    <a:pt x="3224" y="11626"/>
                  </a:lnTo>
                  <a:lnTo>
                    <a:pt x="3273" y="11552"/>
                  </a:lnTo>
                  <a:lnTo>
                    <a:pt x="3370" y="11504"/>
                  </a:lnTo>
                  <a:lnTo>
                    <a:pt x="3468" y="11504"/>
                  </a:lnTo>
                  <a:lnTo>
                    <a:pt x="3541" y="11528"/>
                  </a:lnTo>
                  <a:lnTo>
                    <a:pt x="3615" y="11601"/>
                  </a:lnTo>
                  <a:lnTo>
                    <a:pt x="3663" y="11675"/>
                  </a:lnTo>
                  <a:lnTo>
                    <a:pt x="3663" y="11772"/>
                  </a:lnTo>
                  <a:lnTo>
                    <a:pt x="3639" y="11870"/>
                  </a:lnTo>
                  <a:lnTo>
                    <a:pt x="3444" y="12187"/>
                  </a:lnTo>
                  <a:lnTo>
                    <a:pt x="3761" y="12334"/>
                  </a:lnTo>
                  <a:lnTo>
                    <a:pt x="4103" y="12480"/>
                  </a:lnTo>
                  <a:lnTo>
                    <a:pt x="4445" y="12603"/>
                  </a:lnTo>
                  <a:lnTo>
                    <a:pt x="4787" y="12700"/>
                  </a:lnTo>
                  <a:lnTo>
                    <a:pt x="5129" y="12798"/>
                  </a:lnTo>
                  <a:lnTo>
                    <a:pt x="5495" y="12847"/>
                  </a:lnTo>
                  <a:lnTo>
                    <a:pt x="5862" y="12896"/>
                  </a:lnTo>
                  <a:lnTo>
                    <a:pt x="6228" y="12920"/>
                  </a:lnTo>
                  <a:lnTo>
                    <a:pt x="6228" y="12358"/>
                  </a:lnTo>
                  <a:lnTo>
                    <a:pt x="6252" y="12261"/>
                  </a:lnTo>
                  <a:lnTo>
                    <a:pt x="6301" y="12187"/>
                  </a:lnTo>
                  <a:lnTo>
                    <a:pt x="6374" y="12139"/>
                  </a:lnTo>
                  <a:lnTo>
                    <a:pt x="6472" y="12114"/>
                  </a:lnTo>
                  <a:lnTo>
                    <a:pt x="6570" y="12139"/>
                  </a:lnTo>
                  <a:lnTo>
                    <a:pt x="6643" y="12187"/>
                  </a:lnTo>
                  <a:lnTo>
                    <a:pt x="6692" y="12261"/>
                  </a:lnTo>
                  <a:lnTo>
                    <a:pt x="6716" y="12358"/>
                  </a:lnTo>
                  <a:lnTo>
                    <a:pt x="6716" y="12920"/>
                  </a:lnTo>
                  <a:lnTo>
                    <a:pt x="7083" y="12896"/>
                  </a:lnTo>
                  <a:lnTo>
                    <a:pt x="7449" y="12847"/>
                  </a:lnTo>
                  <a:lnTo>
                    <a:pt x="7815" y="12798"/>
                  </a:lnTo>
                  <a:lnTo>
                    <a:pt x="8157" y="12700"/>
                  </a:lnTo>
                  <a:lnTo>
                    <a:pt x="8499" y="12603"/>
                  </a:lnTo>
                  <a:lnTo>
                    <a:pt x="8841" y="12480"/>
                  </a:lnTo>
                  <a:lnTo>
                    <a:pt x="9183" y="12334"/>
                  </a:lnTo>
                  <a:lnTo>
                    <a:pt x="9501" y="12187"/>
                  </a:lnTo>
                  <a:lnTo>
                    <a:pt x="9305" y="11870"/>
                  </a:lnTo>
                  <a:lnTo>
                    <a:pt x="9281" y="11772"/>
                  </a:lnTo>
                  <a:lnTo>
                    <a:pt x="9281" y="11675"/>
                  </a:lnTo>
                  <a:lnTo>
                    <a:pt x="9330" y="11601"/>
                  </a:lnTo>
                  <a:lnTo>
                    <a:pt x="9403" y="11528"/>
                  </a:lnTo>
                  <a:lnTo>
                    <a:pt x="9476" y="11504"/>
                  </a:lnTo>
                  <a:lnTo>
                    <a:pt x="9574" y="11504"/>
                  </a:lnTo>
                  <a:lnTo>
                    <a:pt x="9672" y="11552"/>
                  </a:lnTo>
                  <a:lnTo>
                    <a:pt x="9720" y="11626"/>
                  </a:lnTo>
                  <a:lnTo>
                    <a:pt x="9916" y="11943"/>
                  </a:lnTo>
                  <a:lnTo>
                    <a:pt x="10209" y="11723"/>
                  </a:lnTo>
                  <a:lnTo>
                    <a:pt x="10502" y="11504"/>
                  </a:lnTo>
                  <a:lnTo>
                    <a:pt x="10771" y="11284"/>
                  </a:lnTo>
                  <a:lnTo>
                    <a:pt x="11039" y="11040"/>
                  </a:lnTo>
                  <a:lnTo>
                    <a:pt x="11283" y="10771"/>
                  </a:lnTo>
                  <a:lnTo>
                    <a:pt x="11528" y="10502"/>
                  </a:lnTo>
                  <a:lnTo>
                    <a:pt x="11747" y="10209"/>
                  </a:lnTo>
                  <a:lnTo>
                    <a:pt x="11943" y="9892"/>
                  </a:lnTo>
                  <a:lnTo>
                    <a:pt x="11625" y="9721"/>
                  </a:lnTo>
                  <a:lnTo>
                    <a:pt x="11552" y="9647"/>
                  </a:lnTo>
                  <a:lnTo>
                    <a:pt x="11503" y="9574"/>
                  </a:lnTo>
                  <a:lnTo>
                    <a:pt x="11503" y="9476"/>
                  </a:lnTo>
                  <a:lnTo>
                    <a:pt x="11528" y="9379"/>
                  </a:lnTo>
                  <a:lnTo>
                    <a:pt x="11601" y="9305"/>
                  </a:lnTo>
                  <a:lnTo>
                    <a:pt x="11674" y="9281"/>
                  </a:lnTo>
                  <a:lnTo>
                    <a:pt x="11772" y="9257"/>
                  </a:lnTo>
                  <a:lnTo>
                    <a:pt x="11870" y="9305"/>
                  </a:lnTo>
                  <a:lnTo>
                    <a:pt x="12187" y="9476"/>
                  </a:lnTo>
                  <a:lnTo>
                    <a:pt x="12358" y="9159"/>
                  </a:lnTo>
                  <a:lnTo>
                    <a:pt x="12480" y="8841"/>
                  </a:lnTo>
                  <a:lnTo>
                    <a:pt x="12602" y="8500"/>
                  </a:lnTo>
                  <a:lnTo>
                    <a:pt x="12724" y="8158"/>
                  </a:lnTo>
                  <a:lnTo>
                    <a:pt x="12798" y="7791"/>
                  </a:lnTo>
                  <a:lnTo>
                    <a:pt x="12871" y="7449"/>
                  </a:lnTo>
                  <a:lnTo>
                    <a:pt x="12920" y="7083"/>
                  </a:lnTo>
                  <a:lnTo>
                    <a:pt x="12944" y="6717"/>
                  </a:lnTo>
                  <a:lnTo>
                    <a:pt x="12382" y="6717"/>
                  </a:lnTo>
                  <a:lnTo>
                    <a:pt x="12285" y="6692"/>
                  </a:lnTo>
                  <a:lnTo>
                    <a:pt x="12187" y="6643"/>
                  </a:lnTo>
                  <a:lnTo>
                    <a:pt x="12138" y="6546"/>
                  </a:lnTo>
                  <a:lnTo>
                    <a:pt x="12138" y="6472"/>
                  </a:lnTo>
                  <a:lnTo>
                    <a:pt x="12138" y="6375"/>
                  </a:lnTo>
                  <a:lnTo>
                    <a:pt x="12187" y="6277"/>
                  </a:lnTo>
                  <a:lnTo>
                    <a:pt x="12285" y="6228"/>
                  </a:lnTo>
                  <a:lnTo>
                    <a:pt x="12944" y="6228"/>
                  </a:lnTo>
                  <a:lnTo>
                    <a:pt x="12920" y="5837"/>
                  </a:lnTo>
                  <a:lnTo>
                    <a:pt x="12871" y="5471"/>
                  </a:lnTo>
                  <a:lnTo>
                    <a:pt x="12798" y="5129"/>
                  </a:lnTo>
                  <a:lnTo>
                    <a:pt x="12724" y="4763"/>
                  </a:lnTo>
                  <a:lnTo>
                    <a:pt x="12602" y="4421"/>
                  </a:lnTo>
                  <a:lnTo>
                    <a:pt x="12480" y="4079"/>
                  </a:lnTo>
                  <a:lnTo>
                    <a:pt x="12358" y="3761"/>
                  </a:lnTo>
                  <a:lnTo>
                    <a:pt x="12187" y="3444"/>
                  </a:lnTo>
                  <a:lnTo>
                    <a:pt x="11870" y="3639"/>
                  </a:lnTo>
                  <a:lnTo>
                    <a:pt x="11821" y="3664"/>
                  </a:lnTo>
                  <a:lnTo>
                    <a:pt x="11699" y="3664"/>
                  </a:lnTo>
                  <a:lnTo>
                    <a:pt x="11625" y="3639"/>
                  </a:lnTo>
                  <a:lnTo>
                    <a:pt x="11577" y="3590"/>
                  </a:lnTo>
                  <a:lnTo>
                    <a:pt x="11528" y="3542"/>
                  </a:lnTo>
                  <a:lnTo>
                    <a:pt x="11503" y="3444"/>
                  </a:lnTo>
                  <a:lnTo>
                    <a:pt x="11503" y="3346"/>
                  </a:lnTo>
                  <a:lnTo>
                    <a:pt x="11552" y="3273"/>
                  </a:lnTo>
                  <a:lnTo>
                    <a:pt x="11625" y="3200"/>
                  </a:lnTo>
                  <a:lnTo>
                    <a:pt x="11943" y="3029"/>
                  </a:lnTo>
                  <a:lnTo>
                    <a:pt x="11747" y="2711"/>
                  </a:lnTo>
                  <a:lnTo>
                    <a:pt x="11528" y="2418"/>
                  </a:lnTo>
                  <a:lnTo>
                    <a:pt x="11283" y="2150"/>
                  </a:lnTo>
                  <a:lnTo>
                    <a:pt x="11039" y="1881"/>
                  </a:lnTo>
                  <a:lnTo>
                    <a:pt x="10771" y="1637"/>
                  </a:lnTo>
                  <a:lnTo>
                    <a:pt x="10502" y="1417"/>
                  </a:lnTo>
                  <a:lnTo>
                    <a:pt x="10209" y="1197"/>
                  </a:lnTo>
                  <a:lnTo>
                    <a:pt x="9916" y="977"/>
                  </a:lnTo>
                  <a:lnTo>
                    <a:pt x="9720" y="1295"/>
                  </a:lnTo>
                  <a:lnTo>
                    <a:pt x="9696" y="1368"/>
                  </a:lnTo>
                  <a:lnTo>
                    <a:pt x="9647" y="1392"/>
                  </a:lnTo>
                  <a:lnTo>
                    <a:pt x="9574" y="1417"/>
                  </a:lnTo>
                  <a:lnTo>
                    <a:pt x="9452" y="1417"/>
                  </a:lnTo>
                  <a:lnTo>
                    <a:pt x="9403" y="1392"/>
                  </a:lnTo>
                  <a:lnTo>
                    <a:pt x="9330" y="1344"/>
                  </a:lnTo>
                  <a:lnTo>
                    <a:pt x="9281" y="1246"/>
                  </a:lnTo>
                  <a:lnTo>
                    <a:pt x="9281" y="1148"/>
                  </a:lnTo>
                  <a:lnTo>
                    <a:pt x="9305" y="1050"/>
                  </a:lnTo>
                  <a:lnTo>
                    <a:pt x="9501" y="733"/>
                  </a:lnTo>
                  <a:lnTo>
                    <a:pt x="9183" y="586"/>
                  </a:lnTo>
                  <a:lnTo>
                    <a:pt x="8841" y="440"/>
                  </a:lnTo>
                  <a:lnTo>
                    <a:pt x="8499" y="318"/>
                  </a:lnTo>
                  <a:lnTo>
                    <a:pt x="8157" y="220"/>
                  </a:lnTo>
                  <a:lnTo>
                    <a:pt x="7815" y="122"/>
                  </a:lnTo>
                  <a:lnTo>
                    <a:pt x="7449" y="74"/>
                  </a:lnTo>
                  <a:lnTo>
                    <a:pt x="7083" y="25"/>
                  </a:lnTo>
                  <a:lnTo>
                    <a:pt x="6716" y="0"/>
                  </a:lnTo>
                  <a:lnTo>
                    <a:pt x="6716" y="562"/>
                  </a:lnTo>
                  <a:lnTo>
                    <a:pt x="6692" y="660"/>
                  </a:lnTo>
                  <a:lnTo>
                    <a:pt x="6643" y="733"/>
                  </a:lnTo>
                  <a:lnTo>
                    <a:pt x="6570" y="782"/>
                  </a:lnTo>
                  <a:lnTo>
                    <a:pt x="6472" y="806"/>
                  </a:lnTo>
                  <a:lnTo>
                    <a:pt x="6374" y="782"/>
                  </a:lnTo>
                  <a:lnTo>
                    <a:pt x="6301" y="733"/>
                  </a:lnTo>
                  <a:lnTo>
                    <a:pt x="6252" y="660"/>
                  </a:lnTo>
                  <a:lnTo>
                    <a:pt x="6228" y="562"/>
                  </a:lnTo>
                  <a:lnTo>
                    <a:pt x="62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55" name="Google Shape;555;p53"/>
          <p:cNvGrpSpPr/>
          <p:nvPr/>
        </p:nvGrpSpPr>
        <p:grpSpPr>
          <a:xfrm>
            <a:off x="358968" y="914538"/>
            <a:ext cx="347107" cy="420111"/>
            <a:chOff x="584925" y="922575"/>
            <a:chExt cx="415200" cy="502525"/>
          </a:xfrm>
        </p:grpSpPr>
        <p:sp>
          <p:nvSpPr>
            <p:cNvPr id="556" name="Google Shape;556;p53"/>
            <p:cNvSpPr/>
            <p:nvPr/>
          </p:nvSpPr>
          <p:spPr>
            <a:xfrm>
              <a:off x="584925" y="961025"/>
              <a:ext cx="378575" cy="464075"/>
            </a:xfrm>
            <a:custGeom>
              <a:avLst/>
              <a:gdLst/>
              <a:ahLst/>
              <a:cxnLst/>
              <a:rect l="l" t="t" r="r" b="b"/>
              <a:pathLst>
                <a:path w="15143" h="18563" extrusionOk="0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57" name="Google Shape;557;p53"/>
            <p:cNvSpPr/>
            <p:nvPr/>
          </p:nvSpPr>
          <p:spPr>
            <a:xfrm>
              <a:off x="621550" y="92257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58" name="Google Shape;558;p53"/>
            <p:cNvSpPr/>
            <p:nvPr/>
          </p:nvSpPr>
          <p:spPr>
            <a:xfrm>
              <a:off x="915850" y="922575"/>
              <a:ext cx="84275" cy="84275"/>
            </a:xfrm>
            <a:custGeom>
              <a:avLst/>
              <a:gdLst/>
              <a:ahLst/>
              <a:cxnLst/>
              <a:rect l="l" t="t" r="r" b="b"/>
              <a:pathLst>
                <a:path w="3371" h="3371" extrusionOk="0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59" name="Google Shape;559;p53"/>
          <p:cNvGrpSpPr/>
          <p:nvPr/>
        </p:nvGrpSpPr>
        <p:grpSpPr>
          <a:xfrm>
            <a:off x="912275" y="904841"/>
            <a:ext cx="367547" cy="437980"/>
            <a:chOff x="1246775" y="910975"/>
            <a:chExt cx="439650" cy="523900"/>
          </a:xfrm>
        </p:grpSpPr>
        <p:sp>
          <p:nvSpPr>
            <p:cNvPr id="560" name="Google Shape;560;p53"/>
            <p:cNvSpPr/>
            <p:nvPr/>
          </p:nvSpPr>
          <p:spPr>
            <a:xfrm>
              <a:off x="1246775" y="970800"/>
              <a:ext cx="378575" cy="464075"/>
            </a:xfrm>
            <a:custGeom>
              <a:avLst/>
              <a:gdLst/>
              <a:ahLst/>
              <a:cxnLst/>
              <a:rect l="l" t="t" r="r" b="b"/>
              <a:pathLst>
                <a:path w="15143" h="18563" extrusionOk="0">
                  <a:moveTo>
                    <a:pt x="782" y="1"/>
                  </a:moveTo>
                  <a:lnTo>
                    <a:pt x="636" y="25"/>
                  </a:lnTo>
                  <a:lnTo>
                    <a:pt x="489" y="50"/>
                  </a:lnTo>
                  <a:lnTo>
                    <a:pt x="343" y="123"/>
                  </a:lnTo>
                  <a:lnTo>
                    <a:pt x="220" y="221"/>
                  </a:lnTo>
                  <a:lnTo>
                    <a:pt x="123" y="318"/>
                  </a:lnTo>
                  <a:lnTo>
                    <a:pt x="74" y="465"/>
                  </a:lnTo>
                  <a:lnTo>
                    <a:pt x="25" y="587"/>
                  </a:lnTo>
                  <a:lnTo>
                    <a:pt x="1" y="758"/>
                  </a:lnTo>
                  <a:lnTo>
                    <a:pt x="1" y="17756"/>
                  </a:lnTo>
                  <a:lnTo>
                    <a:pt x="25" y="17903"/>
                  </a:lnTo>
                  <a:lnTo>
                    <a:pt x="74" y="18049"/>
                  </a:lnTo>
                  <a:lnTo>
                    <a:pt x="123" y="18196"/>
                  </a:lnTo>
                  <a:lnTo>
                    <a:pt x="220" y="18318"/>
                  </a:lnTo>
                  <a:lnTo>
                    <a:pt x="343" y="18416"/>
                  </a:lnTo>
                  <a:lnTo>
                    <a:pt x="489" y="18489"/>
                  </a:lnTo>
                  <a:lnTo>
                    <a:pt x="636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8"/>
                  </a:lnTo>
                  <a:lnTo>
                    <a:pt x="14654" y="18489"/>
                  </a:lnTo>
                  <a:lnTo>
                    <a:pt x="14801" y="18416"/>
                  </a:lnTo>
                  <a:lnTo>
                    <a:pt x="14923" y="18318"/>
                  </a:lnTo>
                  <a:lnTo>
                    <a:pt x="15021" y="18196"/>
                  </a:lnTo>
                  <a:lnTo>
                    <a:pt x="15070" y="18049"/>
                  </a:lnTo>
                  <a:lnTo>
                    <a:pt x="15118" y="17903"/>
                  </a:lnTo>
                  <a:lnTo>
                    <a:pt x="15143" y="17756"/>
                  </a:lnTo>
                  <a:lnTo>
                    <a:pt x="15143" y="16608"/>
                  </a:lnTo>
                  <a:lnTo>
                    <a:pt x="2736" y="16608"/>
                  </a:lnTo>
                  <a:lnTo>
                    <a:pt x="2589" y="16584"/>
                  </a:lnTo>
                  <a:lnTo>
                    <a:pt x="2443" y="16535"/>
                  </a:lnTo>
                  <a:lnTo>
                    <a:pt x="2296" y="16462"/>
                  </a:lnTo>
                  <a:lnTo>
                    <a:pt x="2174" y="16364"/>
                  </a:lnTo>
                  <a:lnTo>
                    <a:pt x="2077" y="16242"/>
                  </a:lnTo>
                  <a:lnTo>
                    <a:pt x="2028" y="16096"/>
                  </a:lnTo>
                  <a:lnTo>
                    <a:pt x="1979" y="15949"/>
                  </a:lnTo>
                  <a:lnTo>
                    <a:pt x="1954" y="15802"/>
                  </a:lnTo>
                  <a:lnTo>
                    <a:pt x="19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61" name="Google Shape;561;p53"/>
            <p:cNvSpPr/>
            <p:nvPr/>
          </p:nvSpPr>
          <p:spPr>
            <a:xfrm>
              <a:off x="1307825" y="910975"/>
              <a:ext cx="378600" cy="464050"/>
            </a:xfrm>
            <a:custGeom>
              <a:avLst/>
              <a:gdLst/>
              <a:ahLst/>
              <a:cxnLst/>
              <a:rect l="l" t="t" r="r" b="b"/>
              <a:pathLst>
                <a:path w="15144" h="18562" extrusionOk="0">
                  <a:moveTo>
                    <a:pt x="782" y="0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4"/>
                  </a:lnTo>
                  <a:lnTo>
                    <a:pt x="123" y="342"/>
                  </a:lnTo>
                  <a:lnTo>
                    <a:pt x="74" y="489"/>
                  </a:lnTo>
                  <a:lnTo>
                    <a:pt x="25" y="635"/>
                  </a:lnTo>
                  <a:lnTo>
                    <a:pt x="1" y="782"/>
                  </a:lnTo>
                  <a:lnTo>
                    <a:pt x="1" y="17780"/>
                  </a:lnTo>
                  <a:lnTo>
                    <a:pt x="25" y="17951"/>
                  </a:lnTo>
                  <a:lnTo>
                    <a:pt x="74" y="18098"/>
                  </a:lnTo>
                  <a:lnTo>
                    <a:pt x="123" y="18220"/>
                  </a:lnTo>
                  <a:lnTo>
                    <a:pt x="221" y="18342"/>
                  </a:lnTo>
                  <a:lnTo>
                    <a:pt x="343" y="18440"/>
                  </a:lnTo>
                  <a:lnTo>
                    <a:pt x="489" y="18513"/>
                  </a:lnTo>
                  <a:lnTo>
                    <a:pt x="636" y="18562"/>
                  </a:lnTo>
                  <a:lnTo>
                    <a:pt x="14508" y="18562"/>
                  </a:lnTo>
                  <a:lnTo>
                    <a:pt x="14655" y="18513"/>
                  </a:lnTo>
                  <a:lnTo>
                    <a:pt x="14801" y="18440"/>
                  </a:lnTo>
                  <a:lnTo>
                    <a:pt x="14923" y="18342"/>
                  </a:lnTo>
                  <a:lnTo>
                    <a:pt x="15021" y="18220"/>
                  </a:lnTo>
                  <a:lnTo>
                    <a:pt x="15070" y="18098"/>
                  </a:lnTo>
                  <a:lnTo>
                    <a:pt x="15119" y="17951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6" y="3835"/>
                  </a:lnTo>
                  <a:lnTo>
                    <a:pt x="12066" y="3761"/>
                  </a:lnTo>
                  <a:lnTo>
                    <a:pt x="11846" y="3664"/>
                  </a:lnTo>
                  <a:lnTo>
                    <a:pt x="11651" y="3493"/>
                  </a:lnTo>
                  <a:lnTo>
                    <a:pt x="11504" y="3297"/>
                  </a:lnTo>
                  <a:lnTo>
                    <a:pt x="11382" y="3102"/>
                  </a:lnTo>
                  <a:lnTo>
                    <a:pt x="11309" y="2858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62" name="Google Shape;562;p53"/>
            <p:cNvSpPr/>
            <p:nvPr/>
          </p:nvSpPr>
          <p:spPr>
            <a:xfrm>
              <a:off x="1602125" y="910975"/>
              <a:ext cx="84300" cy="84275"/>
            </a:xfrm>
            <a:custGeom>
              <a:avLst/>
              <a:gdLst/>
              <a:ahLst/>
              <a:cxnLst/>
              <a:rect l="l" t="t" r="r" b="b"/>
              <a:pathLst>
                <a:path w="3372" h="3371" extrusionOk="0">
                  <a:moveTo>
                    <a:pt x="1" y="0"/>
                  </a:moveTo>
                  <a:lnTo>
                    <a:pt x="1" y="2589"/>
                  </a:lnTo>
                  <a:lnTo>
                    <a:pt x="1" y="2760"/>
                  </a:lnTo>
                  <a:lnTo>
                    <a:pt x="50" y="2907"/>
                  </a:lnTo>
                  <a:lnTo>
                    <a:pt x="123" y="3029"/>
                  </a:lnTo>
                  <a:lnTo>
                    <a:pt x="221" y="3151"/>
                  </a:lnTo>
                  <a:lnTo>
                    <a:pt x="343" y="3249"/>
                  </a:lnTo>
                  <a:lnTo>
                    <a:pt x="465" y="3322"/>
                  </a:lnTo>
                  <a:lnTo>
                    <a:pt x="611" y="3371"/>
                  </a:lnTo>
                  <a:lnTo>
                    <a:pt x="3371" y="33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63" name="Google Shape;563;p53"/>
          <p:cNvGrpSpPr/>
          <p:nvPr/>
        </p:nvGrpSpPr>
        <p:grpSpPr>
          <a:xfrm>
            <a:off x="1480400" y="975274"/>
            <a:ext cx="358351" cy="298118"/>
            <a:chOff x="1926350" y="995225"/>
            <a:chExt cx="428650" cy="356600"/>
          </a:xfrm>
        </p:grpSpPr>
        <p:sp>
          <p:nvSpPr>
            <p:cNvPr id="564" name="Google Shape;564;p53"/>
            <p:cNvSpPr/>
            <p:nvPr/>
          </p:nvSpPr>
          <p:spPr>
            <a:xfrm>
              <a:off x="1926350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65" name="Google Shape;565;p53"/>
            <p:cNvSpPr/>
            <p:nvPr/>
          </p:nvSpPr>
          <p:spPr>
            <a:xfrm>
              <a:off x="2146775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66" name="Google Shape;566;p53"/>
            <p:cNvSpPr/>
            <p:nvPr/>
          </p:nvSpPr>
          <p:spPr>
            <a:xfrm>
              <a:off x="1926350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67" name="Google Shape;567;p53"/>
            <p:cNvSpPr/>
            <p:nvPr/>
          </p:nvSpPr>
          <p:spPr>
            <a:xfrm>
              <a:off x="2146775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568" name="Google Shape;568;p53"/>
          <p:cNvSpPr/>
          <p:nvPr/>
        </p:nvSpPr>
        <p:spPr>
          <a:xfrm>
            <a:off x="2048085" y="950288"/>
            <a:ext cx="350200" cy="348152"/>
          </a:xfrm>
          <a:custGeom>
            <a:avLst/>
            <a:gdLst/>
            <a:ahLst/>
            <a:cxnLst/>
            <a:rect l="l" t="t" r="r" b="b"/>
            <a:pathLst>
              <a:path w="16756" h="16658" extrusionOk="0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569" name="Google Shape;569;p53"/>
          <p:cNvSpPr/>
          <p:nvPr/>
        </p:nvSpPr>
        <p:spPr>
          <a:xfrm>
            <a:off x="2612156" y="967656"/>
            <a:ext cx="349155" cy="313437"/>
          </a:xfrm>
          <a:custGeom>
            <a:avLst/>
            <a:gdLst/>
            <a:ahLst/>
            <a:cxnLst/>
            <a:rect l="l" t="t" r="r" b="b"/>
            <a:pathLst>
              <a:path w="16706" h="14997" extrusionOk="0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570" name="Google Shape;570;p53"/>
          <p:cNvSpPr/>
          <p:nvPr/>
        </p:nvSpPr>
        <p:spPr>
          <a:xfrm>
            <a:off x="3180804" y="970206"/>
            <a:ext cx="338956" cy="308317"/>
          </a:xfrm>
          <a:custGeom>
            <a:avLst/>
            <a:gdLst/>
            <a:ahLst/>
            <a:cxnLst/>
            <a:rect l="l" t="t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571" name="Google Shape;571;p53"/>
          <p:cNvSpPr/>
          <p:nvPr/>
        </p:nvSpPr>
        <p:spPr>
          <a:xfrm>
            <a:off x="3755576" y="973258"/>
            <a:ext cx="316510" cy="302214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572" name="Google Shape;572;p53"/>
          <p:cNvGrpSpPr/>
          <p:nvPr/>
        </p:nvGrpSpPr>
        <p:grpSpPr>
          <a:xfrm>
            <a:off x="4302631" y="952827"/>
            <a:ext cx="349155" cy="349657"/>
            <a:chOff x="5302225" y="968375"/>
            <a:chExt cx="417650" cy="418250"/>
          </a:xfrm>
        </p:grpSpPr>
        <p:sp>
          <p:nvSpPr>
            <p:cNvPr id="573" name="Google Shape;573;p53"/>
            <p:cNvSpPr/>
            <p:nvPr/>
          </p:nvSpPr>
          <p:spPr>
            <a:xfrm>
              <a:off x="5333350" y="991575"/>
              <a:ext cx="152075" cy="155100"/>
            </a:xfrm>
            <a:custGeom>
              <a:avLst/>
              <a:gdLst/>
              <a:ahLst/>
              <a:cxnLst/>
              <a:rect l="l" t="t" r="r" b="b"/>
              <a:pathLst>
                <a:path w="6083" h="6204" extrusionOk="0">
                  <a:moveTo>
                    <a:pt x="2541" y="0"/>
                  </a:moveTo>
                  <a:lnTo>
                    <a:pt x="2468" y="25"/>
                  </a:lnTo>
                  <a:lnTo>
                    <a:pt x="2443" y="147"/>
                  </a:lnTo>
                  <a:lnTo>
                    <a:pt x="2101" y="1807"/>
                  </a:lnTo>
                  <a:lnTo>
                    <a:pt x="2052" y="1930"/>
                  </a:lnTo>
                  <a:lnTo>
                    <a:pt x="1979" y="2052"/>
                  </a:lnTo>
                  <a:lnTo>
                    <a:pt x="1857" y="2174"/>
                  </a:lnTo>
                  <a:lnTo>
                    <a:pt x="1735" y="2223"/>
                  </a:lnTo>
                  <a:lnTo>
                    <a:pt x="123" y="2760"/>
                  </a:lnTo>
                  <a:lnTo>
                    <a:pt x="25" y="2833"/>
                  </a:lnTo>
                  <a:lnTo>
                    <a:pt x="1" y="2882"/>
                  </a:lnTo>
                  <a:lnTo>
                    <a:pt x="25" y="2955"/>
                  </a:lnTo>
                  <a:lnTo>
                    <a:pt x="99" y="3029"/>
                  </a:lnTo>
                  <a:lnTo>
                    <a:pt x="1588" y="3859"/>
                  </a:lnTo>
                  <a:lnTo>
                    <a:pt x="1711" y="3932"/>
                  </a:lnTo>
                  <a:lnTo>
                    <a:pt x="1808" y="4054"/>
                  </a:lnTo>
                  <a:lnTo>
                    <a:pt x="1857" y="4201"/>
                  </a:lnTo>
                  <a:lnTo>
                    <a:pt x="1882" y="4323"/>
                  </a:lnTo>
                  <a:lnTo>
                    <a:pt x="1906" y="6033"/>
                  </a:lnTo>
                  <a:lnTo>
                    <a:pt x="1930" y="6130"/>
                  </a:lnTo>
                  <a:lnTo>
                    <a:pt x="1979" y="6204"/>
                  </a:lnTo>
                  <a:lnTo>
                    <a:pt x="2052" y="6204"/>
                  </a:lnTo>
                  <a:lnTo>
                    <a:pt x="2126" y="6130"/>
                  </a:lnTo>
                  <a:lnTo>
                    <a:pt x="3371" y="4982"/>
                  </a:lnTo>
                  <a:lnTo>
                    <a:pt x="3493" y="4885"/>
                  </a:lnTo>
                  <a:lnTo>
                    <a:pt x="3640" y="4836"/>
                  </a:lnTo>
                  <a:lnTo>
                    <a:pt x="3787" y="4836"/>
                  </a:lnTo>
                  <a:lnTo>
                    <a:pt x="3933" y="4860"/>
                  </a:lnTo>
                  <a:lnTo>
                    <a:pt x="5545" y="5349"/>
                  </a:lnTo>
                  <a:lnTo>
                    <a:pt x="5667" y="5373"/>
                  </a:lnTo>
                  <a:lnTo>
                    <a:pt x="5716" y="5349"/>
                  </a:lnTo>
                  <a:lnTo>
                    <a:pt x="5740" y="5275"/>
                  </a:lnTo>
                  <a:lnTo>
                    <a:pt x="5716" y="5178"/>
                  </a:lnTo>
                  <a:lnTo>
                    <a:pt x="5008" y="3615"/>
                  </a:lnTo>
                  <a:lnTo>
                    <a:pt x="4959" y="3493"/>
                  </a:lnTo>
                  <a:lnTo>
                    <a:pt x="4959" y="3346"/>
                  </a:lnTo>
                  <a:lnTo>
                    <a:pt x="4983" y="3200"/>
                  </a:lnTo>
                  <a:lnTo>
                    <a:pt x="5057" y="3077"/>
                  </a:lnTo>
                  <a:lnTo>
                    <a:pt x="6033" y="1685"/>
                  </a:lnTo>
                  <a:lnTo>
                    <a:pt x="6082" y="1588"/>
                  </a:lnTo>
                  <a:lnTo>
                    <a:pt x="6082" y="1514"/>
                  </a:lnTo>
                  <a:lnTo>
                    <a:pt x="6009" y="1465"/>
                  </a:lnTo>
                  <a:lnTo>
                    <a:pt x="5911" y="1465"/>
                  </a:lnTo>
                  <a:lnTo>
                    <a:pt x="4202" y="1661"/>
                  </a:lnTo>
                  <a:lnTo>
                    <a:pt x="4080" y="1661"/>
                  </a:lnTo>
                  <a:lnTo>
                    <a:pt x="3933" y="1612"/>
                  </a:lnTo>
                  <a:lnTo>
                    <a:pt x="3811" y="1539"/>
                  </a:lnTo>
                  <a:lnTo>
                    <a:pt x="3713" y="1441"/>
                  </a:lnTo>
                  <a:lnTo>
                    <a:pt x="2687" y="73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74" name="Google Shape;574;p53"/>
            <p:cNvSpPr/>
            <p:nvPr/>
          </p:nvSpPr>
          <p:spPr>
            <a:xfrm>
              <a:off x="5302225" y="968375"/>
              <a:ext cx="417650" cy="418250"/>
            </a:xfrm>
            <a:custGeom>
              <a:avLst/>
              <a:gdLst/>
              <a:ahLst/>
              <a:cxnLst/>
              <a:rect l="l" t="t" r="r" b="b"/>
              <a:pathLst>
                <a:path w="16706" h="16730" extrusionOk="0">
                  <a:moveTo>
                    <a:pt x="10331" y="0"/>
                  </a:moveTo>
                  <a:lnTo>
                    <a:pt x="10747" y="513"/>
                  </a:lnTo>
                  <a:lnTo>
                    <a:pt x="10942" y="782"/>
                  </a:lnTo>
                  <a:lnTo>
                    <a:pt x="11137" y="1050"/>
                  </a:lnTo>
                  <a:lnTo>
                    <a:pt x="11284" y="1343"/>
                  </a:lnTo>
                  <a:lnTo>
                    <a:pt x="11455" y="1636"/>
                  </a:lnTo>
                  <a:lnTo>
                    <a:pt x="11577" y="1929"/>
                  </a:lnTo>
                  <a:lnTo>
                    <a:pt x="11723" y="2223"/>
                  </a:lnTo>
                  <a:lnTo>
                    <a:pt x="11821" y="2540"/>
                  </a:lnTo>
                  <a:lnTo>
                    <a:pt x="11919" y="2858"/>
                  </a:lnTo>
                  <a:lnTo>
                    <a:pt x="12017" y="3199"/>
                  </a:lnTo>
                  <a:lnTo>
                    <a:pt x="12090" y="3517"/>
                  </a:lnTo>
                  <a:lnTo>
                    <a:pt x="12139" y="3859"/>
                  </a:lnTo>
                  <a:lnTo>
                    <a:pt x="12187" y="4201"/>
                  </a:lnTo>
                  <a:lnTo>
                    <a:pt x="12212" y="4543"/>
                  </a:lnTo>
                  <a:lnTo>
                    <a:pt x="12212" y="4909"/>
                  </a:lnTo>
                  <a:lnTo>
                    <a:pt x="12212" y="5275"/>
                  </a:lnTo>
                  <a:lnTo>
                    <a:pt x="12187" y="5642"/>
                  </a:lnTo>
                  <a:lnTo>
                    <a:pt x="12139" y="6008"/>
                  </a:lnTo>
                  <a:lnTo>
                    <a:pt x="12065" y="6374"/>
                  </a:lnTo>
                  <a:lnTo>
                    <a:pt x="11992" y="6741"/>
                  </a:lnTo>
                  <a:lnTo>
                    <a:pt x="11894" y="7083"/>
                  </a:lnTo>
                  <a:lnTo>
                    <a:pt x="11772" y="7425"/>
                  </a:lnTo>
                  <a:lnTo>
                    <a:pt x="11650" y="7742"/>
                  </a:lnTo>
                  <a:lnTo>
                    <a:pt x="11504" y="8084"/>
                  </a:lnTo>
                  <a:lnTo>
                    <a:pt x="11333" y="8402"/>
                  </a:lnTo>
                  <a:lnTo>
                    <a:pt x="11162" y="8695"/>
                  </a:lnTo>
                  <a:lnTo>
                    <a:pt x="10966" y="8988"/>
                  </a:lnTo>
                  <a:lnTo>
                    <a:pt x="10771" y="9281"/>
                  </a:lnTo>
                  <a:lnTo>
                    <a:pt x="10551" y="9549"/>
                  </a:lnTo>
                  <a:lnTo>
                    <a:pt x="10307" y="9818"/>
                  </a:lnTo>
                  <a:lnTo>
                    <a:pt x="10063" y="10087"/>
                  </a:lnTo>
                  <a:lnTo>
                    <a:pt x="9818" y="10331"/>
                  </a:lnTo>
                  <a:lnTo>
                    <a:pt x="9550" y="10551"/>
                  </a:lnTo>
                  <a:lnTo>
                    <a:pt x="9281" y="10771"/>
                  </a:lnTo>
                  <a:lnTo>
                    <a:pt x="8988" y="10966"/>
                  </a:lnTo>
                  <a:lnTo>
                    <a:pt x="8695" y="11161"/>
                  </a:lnTo>
                  <a:lnTo>
                    <a:pt x="8377" y="11332"/>
                  </a:lnTo>
                  <a:lnTo>
                    <a:pt x="8060" y="11503"/>
                  </a:lnTo>
                  <a:lnTo>
                    <a:pt x="7742" y="11650"/>
                  </a:lnTo>
                  <a:lnTo>
                    <a:pt x="7401" y="11772"/>
                  </a:lnTo>
                  <a:lnTo>
                    <a:pt x="7059" y="11894"/>
                  </a:lnTo>
                  <a:lnTo>
                    <a:pt x="6717" y="11992"/>
                  </a:lnTo>
                  <a:lnTo>
                    <a:pt x="6375" y="12065"/>
                  </a:lnTo>
                  <a:lnTo>
                    <a:pt x="6008" y="12138"/>
                  </a:lnTo>
                  <a:lnTo>
                    <a:pt x="5642" y="12187"/>
                  </a:lnTo>
                  <a:lnTo>
                    <a:pt x="5276" y="12212"/>
                  </a:lnTo>
                  <a:lnTo>
                    <a:pt x="4885" y="12236"/>
                  </a:lnTo>
                  <a:lnTo>
                    <a:pt x="4543" y="12212"/>
                  </a:lnTo>
                  <a:lnTo>
                    <a:pt x="4201" y="12187"/>
                  </a:lnTo>
                  <a:lnTo>
                    <a:pt x="3859" y="12163"/>
                  </a:lnTo>
                  <a:lnTo>
                    <a:pt x="3517" y="12089"/>
                  </a:lnTo>
                  <a:lnTo>
                    <a:pt x="3175" y="12016"/>
                  </a:lnTo>
                  <a:lnTo>
                    <a:pt x="2858" y="11943"/>
                  </a:lnTo>
                  <a:lnTo>
                    <a:pt x="2540" y="11845"/>
                  </a:lnTo>
                  <a:lnTo>
                    <a:pt x="2223" y="11723"/>
                  </a:lnTo>
                  <a:lnTo>
                    <a:pt x="1905" y="11601"/>
                  </a:lnTo>
                  <a:lnTo>
                    <a:pt x="1612" y="11454"/>
                  </a:lnTo>
                  <a:lnTo>
                    <a:pt x="1319" y="11308"/>
                  </a:lnTo>
                  <a:lnTo>
                    <a:pt x="1051" y="11137"/>
                  </a:lnTo>
                  <a:lnTo>
                    <a:pt x="757" y="10966"/>
                  </a:lnTo>
                  <a:lnTo>
                    <a:pt x="489" y="10771"/>
                  </a:lnTo>
                  <a:lnTo>
                    <a:pt x="0" y="10355"/>
                  </a:lnTo>
                  <a:lnTo>
                    <a:pt x="98" y="10697"/>
                  </a:lnTo>
                  <a:lnTo>
                    <a:pt x="196" y="11015"/>
                  </a:lnTo>
                  <a:lnTo>
                    <a:pt x="464" y="11674"/>
                  </a:lnTo>
                  <a:lnTo>
                    <a:pt x="757" y="12309"/>
                  </a:lnTo>
                  <a:lnTo>
                    <a:pt x="1124" y="12895"/>
                  </a:lnTo>
                  <a:lnTo>
                    <a:pt x="1515" y="13457"/>
                  </a:lnTo>
                  <a:lnTo>
                    <a:pt x="1979" y="13970"/>
                  </a:lnTo>
                  <a:lnTo>
                    <a:pt x="2443" y="14458"/>
                  </a:lnTo>
                  <a:lnTo>
                    <a:pt x="2980" y="14898"/>
                  </a:lnTo>
                  <a:lnTo>
                    <a:pt x="3542" y="15313"/>
                  </a:lnTo>
                  <a:lnTo>
                    <a:pt x="4128" y="15680"/>
                  </a:lnTo>
                  <a:lnTo>
                    <a:pt x="4738" y="15973"/>
                  </a:lnTo>
                  <a:lnTo>
                    <a:pt x="5398" y="16241"/>
                  </a:lnTo>
                  <a:lnTo>
                    <a:pt x="5740" y="16339"/>
                  </a:lnTo>
                  <a:lnTo>
                    <a:pt x="6082" y="16437"/>
                  </a:lnTo>
                  <a:lnTo>
                    <a:pt x="6424" y="16534"/>
                  </a:lnTo>
                  <a:lnTo>
                    <a:pt x="6766" y="16608"/>
                  </a:lnTo>
                  <a:lnTo>
                    <a:pt x="7132" y="16657"/>
                  </a:lnTo>
                  <a:lnTo>
                    <a:pt x="7474" y="16681"/>
                  </a:lnTo>
                  <a:lnTo>
                    <a:pt x="7840" y="16705"/>
                  </a:lnTo>
                  <a:lnTo>
                    <a:pt x="8231" y="16730"/>
                  </a:lnTo>
                  <a:lnTo>
                    <a:pt x="8646" y="16705"/>
                  </a:lnTo>
                  <a:lnTo>
                    <a:pt x="9086" y="16681"/>
                  </a:lnTo>
                  <a:lnTo>
                    <a:pt x="9501" y="16632"/>
                  </a:lnTo>
                  <a:lnTo>
                    <a:pt x="9941" y="16559"/>
                  </a:lnTo>
                  <a:lnTo>
                    <a:pt x="10331" y="16461"/>
                  </a:lnTo>
                  <a:lnTo>
                    <a:pt x="10747" y="16339"/>
                  </a:lnTo>
                  <a:lnTo>
                    <a:pt x="11137" y="16217"/>
                  </a:lnTo>
                  <a:lnTo>
                    <a:pt x="11528" y="16046"/>
                  </a:lnTo>
                  <a:lnTo>
                    <a:pt x="11894" y="15875"/>
                  </a:lnTo>
                  <a:lnTo>
                    <a:pt x="12261" y="15704"/>
                  </a:lnTo>
                  <a:lnTo>
                    <a:pt x="12627" y="15484"/>
                  </a:lnTo>
                  <a:lnTo>
                    <a:pt x="12969" y="15264"/>
                  </a:lnTo>
                  <a:lnTo>
                    <a:pt x="13311" y="15045"/>
                  </a:lnTo>
                  <a:lnTo>
                    <a:pt x="13628" y="14776"/>
                  </a:lnTo>
                  <a:lnTo>
                    <a:pt x="13922" y="14507"/>
                  </a:lnTo>
                  <a:lnTo>
                    <a:pt x="14215" y="14239"/>
                  </a:lnTo>
                  <a:lnTo>
                    <a:pt x="14508" y="13946"/>
                  </a:lnTo>
                  <a:lnTo>
                    <a:pt x="14776" y="13628"/>
                  </a:lnTo>
                  <a:lnTo>
                    <a:pt x="15021" y="13311"/>
                  </a:lnTo>
                  <a:lnTo>
                    <a:pt x="15265" y="12969"/>
                  </a:lnTo>
                  <a:lnTo>
                    <a:pt x="15485" y="12627"/>
                  </a:lnTo>
                  <a:lnTo>
                    <a:pt x="15680" y="12285"/>
                  </a:lnTo>
                  <a:lnTo>
                    <a:pt x="15875" y="11918"/>
                  </a:lnTo>
                  <a:lnTo>
                    <a:pt x="16046" y="11528"/>
                  </a:lnTo>
                  <a:lnTo>
                    <a:pt x="16193" y="11161"/>
                  </a:lnTo>
                  <a:lnTo>
                    <a:pt x="16339" y="10746"/>
                  </a:lnTo>
                  <a:lnTo>
                    <a:pt x="16437" y="10355"/>
                  </a:lnTo>
                  <a:lnTo>
                    <a:pt x="16535" y="9940"/>
                  </a:lnTo>
                  <a:lnTo>
                    <a:pt x="16608" y="9525"/>
                  </a:lnTo>
                  <a:lnTo>
                    <a:pt x="16657" y="9085"/>
                  </a:lnTo>
                  <a:lnTo>
                    <a:pt x="16706" y="8670"/>
                  </a:lnTo>
                  <a:lnTo>
                    <a:pt x="16706" y="8231"/>
                  </a:lnTo>
                  <a:lnTo>
                    <a:pt x="16706" y="7864"/>
                  </a:lnTo>
                  <a:lnTo>
                    <a:pt x="16681" y="7498"/>
                  </a:lnTo>
                  <a:lnTo>
                    <a:pt x="16632" y="7132"/>
                  </a:lnTo>
                  <a:lnTo>
                    <a:pt x="16584" y="6790"/>
                  </a:lnTo>
                  <a:lnTo>
                    <a:pt x="16510" y="6423"/>
                  </a:lnTo>
                  <a:lnTo>
                    <a:pt x="16437" y="6081"/>
                  </a:lnTo>
                  <a:lnTo>
                    <a:pt x="16339" y="5739"/>
                  </a:lnTo>
                  <a:lnTo>
                    <a:pt x="16242" y="5398"/>
                  </a:lnTo>
                  <a:lnTo>
                    <a:pt x="15973" y="4763"/>
                  </a:lnTo>
                  <a:lnTo>
                    <a:pt x="15656" y="4128"/>
                  </a:lnTo>
                  <a:lnTo>
                    <a:pt x="15314" y="3541"/>
                  </a:lnTo>
                  <a:lnTo>
                    <a:pt x="14898" y="2980"/>
                  </a:lnTo>
                  <a:lnTo>
                    <a:pt x="14459" y="2467"/>
                  </a:lnTo>
                  <a:lnTo>
                    <a:pt x="13970" y="1978"/>
                  </a:lnTo>
                  <a:lnTo>
                    <a:pt x="13433" y="1539"/>
                  </a:lnTo>
                  <a:lnTo>
                    <a:pt x="12871" y="1123"/>
                  </a:lnTo>
                  <a:lnTo>
                    <a:pt x="12285" y="782"/>
                  </a:lnTo>
                  <a:lnTo>
                    <a:pt x="11675" y="464"/>
                  </a:lnTo>
                  <a:lnTo>
                    <a:pt x="11015" y="220"/>
                  </a:lnTo>
                  <a:lnTo>
                    <a:pt x="10673" y="98"/>
                  </a:lnTo>
                  <a:lnTo>
                    <a:pt x="103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75" name="Google Shape;575;p53"/>
          <p:cNvGrpSpPr/>
          <p:nvPr/>
        </p:nvGrpSpPr>
        <p:grpSpPr>
          <a:xfrm>
            <a:off x="4824295" y="913514"/>
            <a:ext cx="432881" cy="421637"/>
            <a:chOff x="5926225" y="921350"/>
            <a:chExt cx="517800" cy="504350"/>
          </a:xfrm>
        </p:grpSpPr>
        <p:sp>
          <p:nvSpPr>
            <p:cNvPr id="576" name="Google Shape;576;p53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l" t="t" r="r" b="b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77" name="Google Shape;577;p53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l" t="t" r="r" b="b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78" name="Google Shape;578;p53"/>
          <p:cNvGrpSpPr/>
          <p:nvPr/>
        </p:nvGrpSpPr>
        <p:grpSpPr>
          <a:xfrm>
            <a:off x="5402118" y="921686"/>
            <a:ext cx="404290" cy="405314"/>
            <a:chOff x="6617400" y="931125"/>
            <a:chExt cx="483600" cy="484825"/>
          </a:xfrm>
        </p:grpSpPr>
        <p:sp>
          <p:nvSpPr>
            <p:cNvPr id="579" name="Google Shape;579;p53"/>
            <p:cNvSpPr/>
            <p:nvPr/>
          </p:nvSpPr>
          <p:spPr>
            <a:xfrm>
              <a:off x="6843925" y="1183900"/>
              <a:ext cx="121525" cy="232050"/>
            </a:xfrm>
            <a:custGeom>
              <a:avLst/>
              <a:gdLst/>
              <a:ahLst/>
              <a:cxnLst/>
              <a:rect l="l" t="t" r="r" b="b"/>
              <a:pathLst>
                <a:path w="4861" h="9282" extrusionOk="0">
                  <a:moveTo>
                    <a:pt x="1" y="0"/>
                  </a:moveTo>
                  <a:lnTo>
                    <a:pt x="1" y="6863"/>
                  </a:lnTo>
                  <a:lnTo>
                    <a:pt x="25" y="7107"/>
                  </a:lnTo>
                  <a:lnTo>
                    <a:pt x="49" y="7327"/>
                  </a:lnTo>
                  <a:lnTo>
                    <a:pt x="123" y="7572"/>
                  </a:lnTo>
                  <a:lnTo>
                    <a:pt x="196" y="7791"/>
                  </a:lnTo>
                  <a:lnTo>
                    <a:pt x="294" y="8011"/>
                  </a:lnTo>
                  <a:lnTo>
                    <a:pt x="416" y="8207"/>
                  </a:lnTo>
                  <a:lnTo>
                    <a:pt x="562" y="8402"/>
                  </a:lnTo>
                  <a:lnTo>
                    <a:pt x="709" y="8573"/>
                  </a:lnTo>
                  <a:lnTo>
                    <a:pt x="880" y="8719"/>
                  </a:lnTo>
                  <a:lnTo>
                    <a:pt x="1075" y="8866"/>
                  </a:lnTo>
                  <a:lnTo>
                    <a:pt x="1271" y="8988"/>
                  </a:lnTo>
                  <a:lnTo>
                    <a:pt x="1490" y="9086"/>
                  </a:lnTo>
                  <a:lnTo>
                    <a:pt x="1710" y="9159"/>
                  </a:lnTo>
                  <a:lnTo>
                    <a:pt x="1930" y="9232"/>
                  </a:lnTo>
                  <a:lnTo>
                    <a:pt x="2174" y="9257"/>
                  </a:lnTo>
                  <a:lnTo>
                    <a:pt x="2418" y="9281"/>
                  </a:lnTo>
                  <a:lnTo>
                    <a:pt x="2663" y="9257"/>
                  </a:lnTo>
                  <a:lnTo>
                    <a:pt x="2907" y="9232"/>
                  </a:lnTo>
                  <a:lnTo>
                    <a:pt x="3151" y="9159"/>
                  </a:lnTo>
                  <a:lnTo>
                    <a:pt x="3371" y="9086"/>
                  </a:lnTo>
                  <a:lnTo>
                    <a:pt x="3591" y="8988"/>
                  </a:lnTo>
                  <a:lnTo>
                    <a:pt x="3786" y="8866"/>
                  </a:lnTo>
                  <a:lnTo>
                    <a:pt x="3957" y="8719"/>
                  </a:lnTo>
                  <a:lnTo>
                    <a:pt x="4128" y="8573"/>
                  </a:lnTo>
                  <a:lnTo>
                    <a:pt x="4299" y="8402"/>
                  </a:lnTo>
                  <a:lnTo>
                    <a:pt x="4446" y="8207"/>
                  </a:lnTo>
                  <a:lnTo>
                    <a:pt x="4568" y="8011"/>
                  </a:lnTo>
                  <a:lnTo>
                    <a:pt x="4665" y="7791"/>
                  </a:lnTo>
                  <a:lnTo>
                    <a:pt x="4739" y="7572"/>
                  </a:lnTo>
                  <a:lnTo>
                    <a:pt x="4812" y="7327"/>
                  </a:lnTo>
                  <a:lnTo>
                    <a:pt x="4836" y="7107"/>
                  </a:lnTo>
                  <a:lnTo>
                    <a:pt x="4861" y="6863"/>
                  </a:lnTo>
                  <a:lnTo>
                    <a:pt x="4836" y="6717"/>
                  </a:lnTo>
                  <a:lnTo>
                    <a:pt x="4812" y="6619"/>
                  </a:lnTo>
                  <a:lnTo>
                    <a:pt x="4739" y="6521"/>
                  </a:lnTo>
                  <a:lnTo>
                    <a:pt x="4665" y="6424"/>
                  </a:lnTo>
                  <a:lnTo>
                    <a:pt x="4592" y="6350"/>
                  </a:lnTo>
                  <a:lnTo>
                    <a:pt x="4470" y="6302"/>
                  </a:lnTo>
                  <a:lnTo>
                    <a:pt x="4372" y="6253"/>
                  </a:lnTo>
                  <a:lnTo>
                    <a:pt x="4128" y="6253"/>
                  </a:lnTo>
                  <a:lnTo>
                    <a:pt x="4006" y="6302"/>
                  </a:lnTo>
                  <a:lnTo>
                    <a:pt x="3908" y="6350"/>
                  </a:lnTo>
                  <a:lnTo>
                    <a:pt x="3811" y="6424"/>
                  </a:lnTo>
                  <a:lnTo>
                    <a:pt x="3737" y="6521"/>
                  </a:lnTo>
                  <a:lnTo>
                    <a:pt x="3688" y="6619"/>
                  </a:lnTo>
                  <a:lnTo>
                    <a:pt x="3640" y="6717"/>
                  </a:lnTo>
                  <a:lnTo>
                    <a:pt x="3640" y="6863"/>
                  </a:lnTo>
                  <a:lnTo>
                    <a:pt x="3615" y="7083"/>
                  </a:lnTo>
                  <a:lnTo>
                    <a:pt x="3542" y="7327"/>
                  </a:lnTo>
                  <a:lnTo>
                    <a:pt x="3420" y="7523"/>
                  </a:lnTo>
                  <a:lnTo>
                    <a:pt x="3273" y="7718"/>
                  </a:lnTo>
                  <a:lnTo>
                    <a:pt x="3102" y="7865"/>
                  </a:lnTo>
                  <a:lnTo>
                    <a:pt x="2907" y="7962"/>
                  </a:lnTo>
                  <a:lnTo>
                    <a:pt x="2663" y="8036"/>
                  </a:lnTo>
                  <a:lnTo>
                    <a:pt x="2418" y="8060"/>
                  </a:lnTo>
                  <a:lnTo>
                    <a:pt x="2174" y="8036"/>
                  </a:lnTo>
                  <a:lnTo>
                    <a:pt x="1954" y="7962"/>
                  </a:lnTo>
                  <a:lnTo>
                    <a:pt x="1759" y="7865"/>
                  </a:lnTo>
                  <a:lnTo>
                    <a:pt x="1564" y="7718"/>
                  </a:lnTo>
                  <a:lnTo>
                    <a:pt x="1417" y="7523"/>
                  </a:lnTo>
                  <a:lnTo>
                    <a:pt x="1319" y="7327"/>
                  </a:lnTo>
                  <a:lnTo>
                    <a:pt x="1246" y="7083"/>
                  </a:lnTo>
                  <a:lnTo>
                    <a:pt x="1222" y="6863"/>
                  </a:lnTo>
                  <a:lnTo>
                    <a:pt x="1222" y="0"/>
                  </a:lnTo>
                  <a:lnTo>
                    <a:pt x="953" y="220"/>
                  </a:lnTo>
                  <a:lnTo>
                    <a:pt x="880" y="293"/>
                  </a:lnTo>
                  <a:lnTo>
                    <a:pt x="806" y="342"/>
                  </a:lnTo>
                  <a:lnTo>
                    <a:pt x="709" y="367"/>
                  </a:lnTo>
                  <a:lnTo>
                    <a:pt x="513" y="367"/>
                  </a:lnTo>
                  <a:lnTo>
                    <a:pt x="416" y="342"/>
                  </a:lnTo>
                  <a:lnTo>
                    <a:pt x="342" y="293"/>
                  </a:lnTo>
                  <a:lnTo>
                    <a:pt x="269" y="2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80" name="Google Shape;580;p53"/>
            <p:cNvSpPr/>
            <p:nvPr/>
          </p:nvSpPr>
          <p:spPr>
            <a:xfrm>
              <a:off x="6617400" y="931125"/>
              <a:ext cx="483600" cy="259500"/>
            </a:xfrm>
            <a:custGeom>
              <a:avLst/>
              <a:gdLst/>
              <a:ahLst/>
              <a:cxnLst/>
              <a:rect l="l" t="t" r="r" b="b"/>
              <a:pathLst>
                <a:path w="19344" h="10380" extrusionOk="0">
                  <a:moveTo>
                    <a:pt x="5252" y="9769"/>
                  </a:moveTo>
                  <a:lnTo>
                    <a:pt x="5252" y="9769"/>
                  </a:lnTo>
                  <a:lnTo>
                    <a:pt x="5252" y="9769"/>
                  </a:lnTo>
                  <a:close/>
                  <a:moveTo>
                    <a:pt x="9672" y="0"/>
                  </a:moveTo>
                  <a:lnTo>
                    <a:pt x="9550" y="25"/>
                  </a:lnTo>
                  <a:lnTo>
                    <a:pt x="9428" y="49"/>
                  </a:lnTo>
                  <a:lnTo>
                    <a:pt x="9330" y="122"/>
                  </a:lnTo>
                  <a:lnTo>
                    <a:pt x="9232" y="196"/>
                  </a:lnTo>
                  <a:lnTo>
                    <a:pt x="9159" y="269"/>
                  </a:lnTo>
                  <a:lnTo>
                    <a:pt x="9110" y="367"/>
                  </a:lnTo>
                  <a:lnTo>
                    <a:pt x="9086" y="489"/>
                  </a:lnTo>
                  <a:lnTo>
                    <a:pt x="9062" y="611"/>
                  </a:lnTo>
                  <a:lnTo>
                    <a:pt x="9062" y="1246"/>
                  </a:lnTo>
                  <a:lnTo>
                    <a:pt x="8622" y="1270"/>
                  </a:lnTo>
                  <a:lnTo>
                    <a:pt x="8182" y="1343"/>
                  </a:lnTo>
                  <a:lnTo>
                    <a:pt x="7767" y="1417"/>
                  </a:lnTo>
                  <a:lnTo>
                    <a:pt x="7328" y="1514"/>
                  </a:lnTo>
                  <a:lnTo>
                    <a:pt x="6912" y="1612"/>
                  </a:lnTo>
                  <a:lnTo>
                    <a:pt x="6497" y="1759"/>
                  </a:lnTo>
                  <a:lnTo>
                    <a:pt x="6082" y="1905"/>
                  </a:lnTo>
                  <a:lnTo>
                    <a:pt x="5691" y="2076"/>
                  </a:lnTo>
                  <a:lnTo>
                    <a:pt x="5300" y="2247"/>
                  </a:lnTo>
                  <a:lnTo>
                    <a:pt x="4910" y="2467"/>
                  </a:lnTo>
                  <a:lnTo>
                    <a:pt x="4543" y="2687"/>
                  </a:lnTo>
                  <a:lnTo>
                    <a:pt x="4177" y="2931"/>
                  </a:lnTo>
                  <a:lnTo>
                    <a:pt x="3811" y="3175"/>
                  </a:lnTo>
                  <a:lnTo>
                    <a:pt x="3469" y="3468"/>
                  </a:lnTo>
                  <a:lnTo>
                    <a:pt x="3151" y="3761"/>
                  </a:lnTo>
                  <a:lnTo>
                    <a:pt x="2834" y="4054"/>
                  </a:lnTo>
                  <a:lnTo>
                    <a:pt x="2516" y="4372"/>
                  </a:lnTo>
                  <a:lnTo>
                    <a:pt x="2223" y="4714"/>
                  </a:lnTo>
                  <a:lnTo>
                    <a:pt x="1930" y="5080"/>
                  </a:lnTo>
                  <a:lnTo>
                    <a:pt x="1686" y="5422"/>
                  </a:lnTo>
                  <a:lnTo>
                    <a:pt x="1442" y="5788"/>
                  </a:lnTo>
                  <a:lnTo>
                    <a:pt x="1222" y="6179"/>
                  </a:lnTo>
                  <a:lnTo>
                    <a:pt x="1002" y="6570"/>
                  </a:lnTo>
                  <a:lnTo>
                    <a:pt x="807" y="6961"/>
                  </a:lnTo>
                  <a:lnTo>
                    <a:pt x="660" y="7376"/>
                  </a:lnTo>
                  <a:lnTo>
                    <a:pt x="489" y="7791"/>
                  </a:lnTo>
                  <a:lnTo>
                    <a:pt x="367" y="8206"/>
                  </a:lnTo>
                  <a:lnTo>
                    <a:pt x="245" y="8622"/>
                  </a:lnTo>
                  <a:lnTo>
                    <a:pt x="172" y="9061"/>
                  </a:lnTo>
                  <a:lnTo>
                    <a:pt x="98" y="9501"/>
                  </a:lnTo>
                  <a:lnTo>
                    <a:pt x="25" y="9940"/>
                  </a:lnTo>
                  <a:lnTo>
                    <a:pt x="1" y="10380"/>
                  </a:lnTo>
                  <a:lnTo>
                    <a:pt x="196" y="10111"/>
                  </a:lnTo>
                  <a:lnTo>
                    <a:pt x="465" y="9867"/>
                  </a:lnTo>
                  <a:lnTo>
                    <a:pt x="758" y="9647"/>
                  </a:lnTo>
                  <a:lnTo>
                    <a:pt x="1075" y="9452"/>
                  </a:lnTo>
                  <a:lnTo>
                    <a:pt x="1442" y="9305"/>
                  </a:lnTo>
                  <a:lnTo>
                    <a:pt x="1808" y="9183"/>
                  </a:lnTo>
                  <a:lnTo>
                    <a:pt x="2223" y="9110"/>
                  </a:lnTo>
                  <a:lnTo>
                    <a:pt x="2638" y="9086"/>
                  </a:lnTo>
                  <a:lnTo>
                    <a:pt x="2956" y="9110"/>
                  </a:lnTo>
                  <a:lnTo>
                    <a:pt x="3249" y="9134"/>
                  </a:lnTo>
                  <a:lnTo>
                    <a:pt x="3542" y="9208"/>
                  </a:lnTo>
                  <a:lnTo>
                    <a:pt x="3811" y="9281"/>
                  </a:lnTo>
                  <a:lnTo>
                    <a:pt x="4079" y="9379"/>
                  </a:lnTo>
                  <a:lnTo>
                    <a:pt x="4323" y="9501"/>
                  </a:lnTo>
                  <a:lnTo>
                    <a:pt x="4543" y="9647"/>
                  </a:lnTo>
                  <a:lnTo>
                    <a:pt x="4763" y="9794"/>
                  </a:lnTo>
                  <a:lnTo>
                    <a:pt x="4812" y="9305"/>
                  </a:lnTo>
                  <a:lnTo>
                    <a:pt x="4934" y="8573"/>
                  </a:lnTo>
                  <a:lnTo>
                    <a:pt x="5007" y="8109"/>
                  </a:lnTo>
                  <a:lnTo>
                    <a:pt x="5129" y="7620"/>
                  </a:lnTo>
                  <a:lnTo>
                    <a:pt x="5276" y="7107"/>
                  </a:lnTo>
                  <a:lnTo>
                    <a:pt x="5447" y="6546"/>
                  </a:lnTo>
                  <a:lnTo>
                    <a:pt x="5642" y="5984"/>
                  </a:lnTo>
                  <a:lnTo>
                    <a:pt x="5887" y="5373"/>
                  </a:lnTo>
                  <a:lnTo>
                    <a:pt x="6180" y="4763"/>
                  </a:lnTo>
                  <a:lnTo>
                    <a:pt x="6522" y="4152"/>
                  </a:lnTo>
                  <a:lnTo>
                    <a:pt x="6888" y="3542"/>
                  </a:lnTo>
                  <a:lnTo>
                    <a:pt x="7303" y="2931"/>
                  </a:lnTo>
                  <a:lnTo>
                    <a:pt x="7792" y="2345"/>
                  </a:lnTo>
                  <a:lnTo>
                    <a:pt x="8329" y="1783"/>
                  </a:lnTo>
                  <a:lnTo>
                    <a:pt x="8402" y="1710"/>
                  </a:lnTo>
                  <a:lnTo>
                    <a:pt x="8597" y="1710"/>
                  </a:lnTo>
                  <a:lnTo>
                    <a:pt x="8671" y="1783"/>
                  </a:lnTo>
                  <a:lnTo>
                    <a:pt x="8720" y="1856"/>
                  </a:lnTo>
                  <a:lnTo>
                    <a:pt x="8744" y="1954"/>
                  </a:lnTo>
                  <a:lnTo>
                    <a:pt x="8720" y="2027"/>
                  </a:lnTo>
                  <a:lnTo>
                    <a:pt x="8671" y="2125"/>
                  </a:lnTo>
                  <a:lnTo>
                    <a:pt x="8182" y="2662"/>
                  </a:lnTo>
                  <a:lnTo>
                    <a:pt x="7718" y="3200"/>
                  </a:lnTo>
                  <a:lnTo>
                    <a:pt x="7328" y="3786"/>
                  </a:lnTo>
                  <a:lnTo>
                    <a:pt x="6961" y="4348"/>
                  </a:lnTo>
                  <a:lnTo>
                    <a:pt x="6668" y="4934"/>
                  </a:lnTo>
                  <a:lnTo>
                    <a:pt x="6375" y="5495"/>
                  </a:lnTo>
                  <a:lnTo>
                    <a:pt x="6155" y="6082"/>
                  </a:lnTo>
                  <a:lnTo>
                    <a:pt x="5960" y="6619"/>
                  </a:lnTo>
                  <a:lnTo>
                    <a:pt x="5789" y="7156"/>
                  </a:lnTo>
                  <a:lnTo>
                    <a:pt x="5642" y="7645"/>
                  </a:lnTo>
                  <a:lnTo>
                    <a:pt x="5520" y="8109"/>
                  </a:lnTo>
                  <a:lnTo>
                    <a:pt x="5423" y="8548"/>
                  </a:lnTo>
                  <a:lnTo>
                    <a:pt x="5300" y="9257"/>
                  </a:lnTo>
                  <a:lnTo>
                    <a:pt x="5252" y="9769"/>
                  </a:lnTo>
                  <a:lnTo>
                    <a:pt x="5471" y="9623"/>
                  </a:lnTo>
                  <a:lnTo>
                    <a:pt x="5691" y="9476"/>
                  </a:lnTo>
                  <a:lnTo>
                    <a:pt x="5935" y="9379"/>
                  </a:lnTo>
                  <a:lnTo>
                    <a:pt x="6180" y="9281"/>
                  </a:lnTo>
                  <a:lnTo>
                    <a:pt x="6448" y="9208"/>
                  </a:lnTo>
                  <a:lnTo>
                    <a:pt x="6741" y="9134"/>
                  </a:lnTo>
                  <a:lnTo>
                    <a:pt x="7034" y="9110"/>
                  </a:lnTo>
                  <a:lnTo>
                    <a:pt x="7328" y="9086"/>
                  </a:lnTo>
                  <a:lnTo>
                    <a:pt x="7645" y="9110"/>
                  </a:lnTo>
                  <a:lnTo>
                    <a:pt x="7938" y="9134"/>
                  </a:lnTo>
                  <a:lnTo>
                    <a:pt x="8207" y="9208"/>
                  </a:lnTo>
                  <a:lnTo>
                    <a:pt x="8475" y="9281"/>
                  </a:lnTo>
                  <a:lnTo>
                    <a:pt x="8744" y="9379"/>
                  </a:lnTo>
                  <a:lnTo>
                    <a:pt x="8988" y="9501"/>
                  </a:lnTo>
                  <a:lnTo>
                    <a:pt x="9208" y="9623"/>
                  </a:lnTo>
                  <a:lnTo>
                    <a:pt x="9428" y="9794"/>
                  </a:lnTo>
                  <a:lnTo>
                    <a:pt x="9428" y="1954"/>
                  </a:lnTo>
                  <a:lnTo>
                    <a:pt x="9452" y="1856"/>
                  </a:lnTo>
                  <a:lnTo>
                    <a:pt x="9501" y="1783"/>
                  </a:lnTo>
                  <a:lnTo>
                    <a:pt x="9574" y="1710"/>
                  </a:lnTo>
                  <a:lnTo>
                    <a:pt x="9770" y="1710"/>
                  </a:lnTo>
                  <a:lnTo>
                    <a:pt x="9843" y="1783"/>
                  </a:lnTo>
                  <a:lnTo>
                    <a:pt x="9892" y="1856"/>
                  </a:lnTo>
                  <a:lnTo>
                    <a:pt x="9916" y="1954"/>
                  </a:lnTo>
                  <a:lnTo>
                    <a:pt x="9916" y="9794"/>
                  </a:lnTo>
                  <a:lnTo>
                    <a:pt x="10136" y="9623"/>
                  </a:lnTo>
                  <a:lnTo>
                    <a:pt x="10356" y="9501"/>
                  </a:lnTo>
                  <a:lnTo>
                    <a:pt x="10600" y="9379"/>
                  </a:lnTo>
                  <a:lnTo>
                    <a:pt x="10869" y="9281"/>
                  </a:lnTo>
                  <a:lnTo>
                    <a:pt x="11137" y="9208"/>
                  </a:lnTo>
                  <a:lnTo>
                    <a:pt x="11406" y="9134"/>
                  </a:lnTo>
                  <a:lnTo>
                    <a:pt x="11699" y="9110"/>
                  </a:lnTo>
                  <a:lnTo>
                    <a:pt x="12017" y="9086"/>
                  </a:lnTo>
                  <a:lnTo>
                    <a:pt x="12310" y="9110"/>
                  </a:lnTo>
                  <a:lnTo>
                    <a:pt x="12603" y="9134"/>
                  </a:lnTo>
                  <a:lnTo>
                    <a:pt x="12896" y="9208"/>
                  </a:lnTo>
                  <a:lnTo>
                    <a:pt x="13165" y="9281"/>
                  </a:lnTo>
                  <a:lnTo>
                    <a:pt x="13409" y="9379"/>
                  </a:lnTo>
                  <a:lnTo>
                    <a:pt x="13653" y="9476"/>
                  </a:lnTo>
                  <a:lnTo>
                    <a:pt x="13873" y="9623"/>
                  </a:lnTo>
                  <a:lnTo>
                    <a:pt x="14093" y="9769"/>
                  </a:lnTo>
                  <a:lnTo>
                    <a:pt x="14019" y="9257"/>
                  </a:lnTo>
                  <a:lnTo>
                    <a:pt x="13897" y="8548"/>
                  </a:lnTo>
                  <a:lnTo>
                    <a:pt x="13824" y="8109"/>
                  </a:lnTo>
                  <a:lnTo>
                    <a:pt x="13702" y="7645"/>
                  </a:lnTo>
                  <a:lnTo>
                    <a:pt x="13555" y="7132"/>
                  </a:lnTo>
                  <a:lnTo>
                    <a:pt x="13384" y="6619"/>
                  </a:lnTo>
                  <a:lnTo>
                    <a:pt x="13189" y="6057"/>
                  </a:lnTo>
                  <a:lnTo>
                    <a:pt x="12945" y="5495"/>
                  </a:lnTo>
                  <a:lnTo>
                    <a:pt x="12676" y="4934"/>
                  </a:lnTo>
                  <a:lnTo>
                    <a:pt x="12359" y="4348"/>
                  </a:lnTo>
                  <a:lnTo>
                    <a:pt x="12017" y="3786"/>
                  </a:lnTo>
                  <a:lnTo>
                    <a:pt x="11626" y="3200"/>
                  </a:lnTo>
                  <a:lnTo>
                    <a:pt x="11162" y="2662"/>
                  </a:lnTo>
                  <a:lnTo>
                    <a:pt x="10673" y="2125"/>
                  </a:lnTo>
                  <a:lnTo>
                    <a:pt x="10625" y="2027"/>
                  </a:lnTo>
                  <a:lnTo>
                    <a:pt x="10600" y="1954"/>
                  </a:lnTo>
                  <a:lnTo>
                    <a:pt x="10625" y="1856"/>
                  </a:lnTo>
                  <a:lnTo>
                    <a:pt x="10673" y="1783"/>
                  </a:lnTo>
                  <a:lnTo>
                    <a:pt x="10747" y="1710"/>
                  </a:lnTo>
                  <a:lnTo>
                    <a:pt x="10942" y="1710"/>
                  </a:lnTo>
                  <a:lnTo>
                    <a:pt x="11015" y="1783"/>
                  </a:lnTo>
                  <a:lnTo>
                    <a:pt x="11553" y="2345"/>
                  </a:lnTo>
                  <a:lnTo>
                    <a:pt x="12017" y="2931"/>
                  </a:lnTo>
                  <a:lnTo>
                    <a:pt x="12456" y="3542"/>
                  </a:lnTo>
                  <a:lnTo>
                    <a:pt x="12823" y="4152"/>
                  </a:lnTo>
                  <a:lnTo>
                    <a:pt x="13165" y="4787"/>
                  </a:lnTo>
                  <a:lnTo>
                    <a:pt x="13458" y="5373"/>
                  </a:lnTo>
                  <a:lnTo>
                    <a:pt x="13702" y="5984"/>
                  </a:lnTo>
                  <a:lnTo>
                    <a:pt x="13897" y="6546"/>
                  </a:lnTo>
                  <a:lnTo>
                    <a:pt x="14068" y="7107"/>
                  </a:lnTo>
                  <a:lnTo>
                    <a:pt x="14215" y="7620"/>
                  </a:lnTo>
                  <a:lnTo>
                    <a:pt x="14337" y="8109"/>
                  </a:lnTo>
                  <a:lnTo>
                    <a:pt x="14410" y="8573"/>
                  </a:lnTo>
                  <a:lnTo>
                    <a:pt x="14532" y="9305"/>
                  </a:lnTo>
                  <a:lnTo>
                    <a:pt x="14581" y="9794"/>
                  </a:lnTo>
                  <a:lnTo>
                    <a:pt x="14801" y="9647"/>
                  </a:lnTo>
                  <a:lnTo>
                    <a:pt x="15021" y="9501"/>
                  </a:lnTo>
                  <a:lnTo>
                    <a:pt x="15265" y="9379"/>
                  </a:lnTo>
                  <a:lnTo>
                    <a:pt x="15534" y="9281"/>
                  </a:lnTo>
                  <a:lnTo>
                    <a:pt x="15802" y="9208"/>
                  </a:lnTo>
                  <a:lnTo>
                    <a:pt x="16095" y="9134"/>
                  </a:lnTo>
                  <a:lnTo>
                    <a:pt x="16388" y="9110"/>
                  </a:lnTo>
                  <a:lnTo>
                    <a:pt x="16706" y="9086"/>
                  </a:lnTo>
                  <a:lnTo>
                    <a:pt x="17121" y="9110"/>
                  </a:lnTo>
                  <a:lnTo>
                    <a:pt x="17536" y="9183"/>
                  </a:lnTo>
                  <a:lnTo>
                    <a:pt x="17903" y="9305"/>
                  </a:lnTo>
                  <a:lnTo>
                    <a:pt x="18269" y="9452"/>
                  </a:lnTo>
                  <a:lnTo>
                    <a:pt x="18587" y="9647"/>
                  </a:lnTo>
                  <a:lnTo>
                    <a:pt x="18880" y="9867"/>
                  </a:lnTo>
                  <a:lnTo>
                    <a:pt x="19148" y="10111"/>
                  </a:lnTo>
                  <a:lnTo>
                    <a:pt x="19344" y="10380"/>
                  </a:lnTo>
                  <a:lnTo>
                    <a:pt x="19319" y="9940"/>
                  </a:lnTo>
                  <a:lnTo>
                    <a:pt x="19246" y="9501"/>
                  </a:lnTo>
                  <a:lnTo>
                    <a:pt x="19173" y="9061"/>
                  </a:lnTo>
                  <a:lnTo>
                    <a:pt x="19099" y="8622"/>
                  </a:lnTo>
                  <a:lnTo>
                    <a:pt x="18977" y="8206"/>
                  </a:lnTo>
                  <a:lnTo>
                    <a:pt x="18855" y="7791"/>
                  </a:lnTo>
                  <a:lnTo>
                    <a:pt x="18684" y="7376"/>
                  </a:lnTo>
                  <a:lnTo>
                    <a:pt x="18538" y="6961"/>
                  </a:lnTo>
                  <a:lnTo>
                    <a:pt x="18342" y="6570"/>
                  </a:lnTo>
                  <a:lnTo>
                    <a:pt x="18122" y="6179"/>
                  </a:lnTo>
                  <a:lnTo>
                    <a:pt x="17903" y="5788"/>
                  </a:lnTo>
                  <a:lnTo>
                    <a:pt x="17658" y="5422"/>
                  </a:lnTo>
                  <a:lnTo>
                    <a:pt x="17414" y="5080"/>
                  </a:lnTo>
                  <a:lnTo>
                    <a:pt x="17121" y="4714"/>
                  </a:lnTo>
                  <a:lnTo>
                    <a:pt x="16828" y="4372"/>
                  </a:lnTo>
                  <a:lnTo>
                    <a:pt x="16511" y="4054"/>
                  </a:lnTo>
                  <a:lnTo>
                    <a:pt x="16193" y="3761"/>
                  </a:lnTo>
                  <a:lnTo>
                    <a:pt x="15876" y="3468"/>
                  </a:lnTo>
                  <a:lnTo>
                    <a:pt x="15534" y="3175"/>
                  </a:lnTo>
                  <a:lnTo>
                    <a:pt x="15167" y="2931"/>
                  </a:lnTo>
                  <a:lnTo>
                    <a:pt x="14801" y="2687"/>
                  </a:lnTo>
                  <a:lnTo>
                    <a:pt x="14435" y="2467"/>
                  </a:lnTo>
                  <a:lnTo>
                    <a:pt x="14044" y="2247"/>
                  </a:lnTo>
                  <a:lnTo>
                    <a:pt x="13653" y="2076"/>
                  </a:lnTo>
                  <a:lnTo>
                    <a:pt x="13262" y="1905"/>
                  </a:lnTo>
                  <a:lnTo>
                    <a:pt x="12847" y="1759"/>
                  </a:lnTo>
                  <a:lnTo>
                    <a:pt x="12432" y="1612"/>
                  </a:lnTo>
                  <a:lnTo>
                    <a:pt x="12017" y="1514"/>
                  </a:lnTo>
                  <a:lnTo>
                    <a:pt x="11577" y="1417"/>
                  </a:lnTo>
                  <a:lnTo>
                    <a:pt x="11162" y="1343"/>
                  </a:lnTo>
                  <a:lnTo>
                    <a:pt x="10722" y="1270"/>
                  </a:lnTo>
                  <a:lnTo>
                    <a:pt x="10283" y="1246"/>
                  </a:lnTo>
                  <a:lnTo>
                    <a:pt x="10283" y="611"/>
                  </a:lnTo>
                  <a:lnTo>
                    <a:pt x="10258" y="489"/>
                  </a:lnTo>
                  <a:lnTo>
                    <a:pt x="10234" y="367"/>
                  </a:lnTo>
                  <a:lnTo>
                    <a:pt x="10185" y="269"/>
                  </a:lnTo>
                  <a:lnTo>
                    <a:pt x="10112" y="196"/>
                  </a:lnTo>
                  <a:lnTo>
                    <a:pt x="10014" y="122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81" name="Google Shape;581;p53"/>
          <p:cNvGrpSpPr/>
          <p:nvPr/>
        </p:nvGrpSpPr>
        <p:grpSpPr>
          <a:xfrm>
            <a:off x="337525" y="1551048"/>
            <a:ext cx="389994" cy="273623"/>
            <a:chOff x="559275" y="1683950"/>
            <a:chExt cx="466500" cy="327300"/>
          </a:xfrm>
        </p:grpSpPr>
        <p:sp>
          <p:nvSpPr>
            <p:cNvPr id="582" name="Google Shape;582;p53"/>
            <p:cNvSpPr/>
            <p:nvPr/>
          </p:nvSpPr>
          <p:spPr>
            <a:xfrm>
              <a:off x="559275" y="1683950"/>
              <a:ext cx="466500" cy="197850"/>
            </a:xfrm>
            <a:custGeom>
              <a:avLst/>
              <a:gdLst/>
              <a:ahLst/>
              <a:cxnLst/>
              <a:rect l="l" t="t" r="r" b="b"/>
              <a:pathLst>
                <a:path w="18660" h="7914" extrusionOk="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83" name="Google Shape;583;p53"/>
            <p:cNvSpPr/>
            <p:nvPr/>
          </p:nvSpPr>
          <p:spPr>
            <a:xfrm>
              <a:off x="559275" y="1727925"/>
              <a:ext cx="466500" cy="283325"/>
            </a:xfrm>
            <a:custGeom>
              <a:avLst/>
              <a:gdLst/>
              <a:ahLst/>
              <a:cxnLst/>
              <a:rect l="l" t="t" r="r" b="b"/>
              <a:pathLst>
                <a:path w="18660" h="11333" extrusionOk="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84" name="Google Shape;584;p53"/>
          <p:cNvGrpSpPr/>
          <p:nvPr/>
        </p:nvGrpSpPr>
        <p:grpSpPr>
          <a:xfrm>
            <a:off x="901052" y="1496958"/>
            <a:ext cx="389994" cy="381822"/>
            <a:chOff x="1233350" y="1619250"/>
            <a:chExt cx="466500" cy="456725"/>
          </a:xfrm>
        </p:grpSpPr>
        <p:sp>
          <p:nvSpPr>
            <p:cNvPr id="585" name="Google Shape;585;p53"/>
            <p:cNvSpPr/>
            <p:nvPr/>
          </p:nvSpPr>
          <p:spPr>
            <a:xfrm>
              <a:off x="1233350" y="1619250"/>
              <a:ext cx="466500" cy="456725"/>
            </a:xfrm>
            <a:custGeom>
              <a:avLst/>
              <a:gdLst/>
              <a:ahLst/>
              <a:cxnLst/>
              <a:rect l="l" t="t" r="r" b="b"/>
              <a:pathLst>
                <a:path w="18660" h="18269" extrusionOk="0">
                  <a:moveTo>
                    <a:pt x="14923" y="5080"/>
                  </a:moveTo>
                  <a:lnTo>
                    <a:pt x="14923" y="9037"/>
                  </a:lnTo>
                  <a:lnTo>
                    <a:pt x="17316" y="7913"/>
                  </a:lnTo>
                  <a:lnTo>
                    <a:pt x="9476" y="13579"/>
                  </a:lnTo>
                  <a:lnTo>
                    <a:pt x="9403" y="13604"/>
                  </a:lnTo>
                  <a:lnTo>
                    <a:pt x="9330" y="13628"/>
                  </a:lnTo>
                  <a:lnTo>
                    <a:pt x="9257" y="13604"/>
                  </a:lnTo>
                  <a:lnTo>
                    <a:pt x="9183" y="13579"/>
                  </a:lnTo>
                  <a:lnTo>
                    <a:pt x="1344" y="7913"/>
                  </a:lnTo>
                  <a:lnTo>
                    <a:pt x="3737" y="9037"/>
                  </a:lnTo>
                  <a:lnTo>
                    <a:pt x="3737" y="5080"/>
                  </a:lnTo>
                  <a:close/>
                  <a:moveTo>
                    <a:pt x="9330" y="0"/>
                  </a:moveTo>
                  <a:lnTo>
                    <a:pt x="0" y="6741"/>
                  </a:lnTo>
                  <a:lnTo>
                    <a:pt x="0" y="17780"/>
                  </a:lnTo>
                  <a:lnTo>
                    <a:pt x="0" y="17853"/>
                  </a:lnTo>
                  <a:lnTo>
                    <a:pt x="5129" y="14165"/>
                  </a:lnTo>
                  <a:lnTo>
                    <a:pt x="5227" y="14117"/>
                  </a:lnTo>
                  <a:lnTo>
                    <a:pt x="5325" y="14117"/>
                  </a:lnTo>
                  <a:lnTo>
                    <a:pt x="5398" y="14141"/>
                  </a:lnTo>
                  <a:lnTo>
                    <a:pt x="5471" y="14214"/>
                  </a:lnTo>
                  <a:lnTo>
                    <a:pt x="5520" y="14312"/>
                  </a:lnTo>
                  <a:lnTo>
                    <a:pt x="5520" y="14385"/>
                  </a:lnTo>
                  <a:lnTo>
                    <a:pt x="5471" y="14483"/>
                  </a:lnTo>
                  <a:lnTo>
                    <a:pt x="5422" y="14556"/>
                  </a:lnTo>
                  <a:lnTo>
                    <a:pt x="318" y="18244"/>
                  </a:lnTo>
                  <a:lnTo>
                    <a:pt x="416" y="18244"/>
                  </a:lnTo>
                  <a:lnTo>
                    <a:pt x="489" y="18268"/>
                  </a:lnTo>
                  <a:lnTo>
                    <a:pt x="18171" y="18268"/>
                  </a:lnTo>
                  <a:lnTo>
                    <a:pt x="18244" y="18244"/>
                  </a:lnTo>
                  <a:lnTo>
                    <a:pt x="18342" y="18244"/>
                  </a:lnTo>
                  <a:lnTo>
                    <a:pt x="13238" y="14556"/>
                  </a:lnTo>
                  <a:lnTo>
                    <a:pt x="13189" y="14483"/>
                  </a:lnTo>
                  <a:lnTo>
                    <a:pt x="13140" y="14385"/>
                  </a:lnTo>
                  <a:lnTo>
                    <a:pt x="13140" y="14312"/>
                  </a:lnTo>
                  <a:lnTo>
                    <a:pt x="13189" y="14214"/>
                  </a:lnTo>
                  <a:lnTo>
                    <a:pt x="13262" y="14141"/>
                  </a:lnTo>
                  <a:lnTo>
                    <a:pt x="13335" y="14117"/>
                  </a:lnTo>
                  <a:lnTo>
                    <a:pt x="13433" y="14117"/>
                  </a:lnTo>
                  <a:lnTo>
                    <a:pt x="13531" y="14165"/>
                  </a:lnTo>
                  <a:lnTo>
                    <a:pt x="18660" y="17853"/>
                  </a:lnTo>
                  <a:lnTo>
                    <a:pt x="18660" y="17780"/>
                  </a:lnTo>
                  <a:lnTo>
                    <a:pt x="18660" y="6741"/>
                  </a:lnTo>
                  <a:lnTo>
                    <a:pt x="933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86" name="Google Shape;586;p53"/>
            <p:cNvSpPr/>
            <p:nvPr/>
          </p:nvSpPr>
          <p:spPr>
            <a:xfrm>
              <a:off x="1382325" y="1792025"/>
              <a:ext cx="168550" cy="12250"/>
            </a:xfrm>
            <a:custGeom>
              <a:avLst/>
              <a:gdLst/>
              <a:ahLst/>
              <a:cxnLst/>
              <a:rect l="l" t="t" r="r" b="b"/>
              <a:pathLst>
                <a:path w="6742" h="490" extrusionOk="0">
                  <a:moveTo>
                    <a:pt x="147" y="1"/>
                  </a:move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87" name="Google Shape;587;p53"/>
            <p:cNvSpPr/>
            <p:nvPr/>
          </p:nvSpPr>
          <p:spPr>
            <a:xfrm>
              <a:off x="1382325" y="1825000"/>
              <a:ext cx="168550" cy="12250"/>
            </a:xfrm>
            <a:custGeom>
              <a:avLst/>
              <a:gdLst/>
              <a:ahLst/>
              <a:cxnLst/>
              <a:rect l="l" t="t" r="r" b="b"/>
              <a:pathLst>
                <a:path w="6742" h="490" extrusionOk="0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25"/>
                  </a:lnTo>
                  <a:lnTo>
                    <a:pt x="649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88" name="Google Shape;588;p53"/>
            <p:cNvSpPr/>
            <p:nvPr/>
          </p:nvSpPr>
          <p:spPr>
            <a:xfrm>
              <a:off x="1382325" y="1858575"/>
              <a:ext cx="70850" cy="12250"/>
            </a:xfrm>
            <a:custGeom>
              <a:avLst/>
              <a:gdLst/>
              <a:ahLst/>
              <a:cxnLst/>
              <a:rect l="l" t="t" r="r" b="b"/>
              <a:pathLst>
                <a:path w="2834" h="490" extrusionOk="0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2589" y="489"/>
                  </a:lnTo>
                  <a:lnTo>
                    <a:pt x="2687" y="465"/>
                  </a:lnTo>
                  <a:lnTo>
                    <a:pt x="2760" y="416"/>
                  </a:lnTo>
                  <a:lnTo>
                    <a:pt x="2809" y="343"/>
                  </a:lnTo>
                  <a:lnTo>
                    <a:pt x="2834" y="245"/>
                  </a:lnTo>
                  <a:lnTo>
                    <a:pt x="2809" y="147"/>
                  </a:lnTo>
                  <a:lnTo>
                    <a:pt x="2760" y="74"/>
                  </a:lnTo>
                  <a:lnTo>
                    <a:pt x="2687" y="25"/>
                  </a:lnTo>
                  <a:lnTo>
                    <a:pt x="25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89" name="Google Shape;589;p53"/>
          <p:cNvGrpSpPr/>
          <p:nvPr/>
        </p:nvGrpSpPr>
        <p:grpSpPr>
          <a:xfrm>
            <a:off x="1476826" y="1505109"/>
            <a:ext cx="365499" cy="365499"/>
            <a:chOff x="1922075" y="1629000"/>
            <a:chExt cx="437200" cy="437200"/>
          </a:xfrm>
        </p:grpSpPr>
        <p:sp>
          <p:nvSpPr>
            <p:cNvPr id="590" name="Google Shape;590;p53"/>
            <p:cNvSpPr/>
            <p:nvPr/>
          </p:nvSpPr>
          <p:spPr>
            <a:xfrm>
              <a:off x="2208425" y="1629000"/>
              <a:ext cx="150850" cy="150850"/>
            </a:xfrm>
            <a:custGeom>
              <a:avLst/>
              <a:gdLst/>
              <a:ahLst/>
              <a:cxnLst/>
              <a:rect l="l" t="t" r="r" b="b"/>
              <a:pathLst>
                <a:path w="6034" h="6034" extrusionOk="0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91" name="Google Shape;591;p53"/>
            <p:cNvSpPr/>
            <p:nvPr/>
          </p:nvSpPr>
          <p:spPr>
            <a:xfrm>
              <a:off x="1922075" y="1686400"/>
              <a:ext cx="379800" cy="379800"/>
            </a:xfrm>
            <a:custGeom>
              <a:avLst/>
              <a:gdLst/>
              <a:ahLst/>
              <a:cxnLst/>
              <a:rect l="l" t="t" r="r" b="b"/>
              <a:pathLst>
                <a:path w="15192" h="15192" extrusionOk="0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92" name="Google Shape;592;p53"/>
          <p:cNvGrpSpPr/>
          <p:nvPr/>
        </p:nvGrpSpPr>
        <p:grpSpPr>
          <a:xfrm>
            <a:off x="2038827" y="1503584"/>
            <a:ext cx="368551" cy="368551"/>
            <a:chOff x="2594325" y="1627175"/>
            <a:chExt cx="440850" cy="440850"/>
          </a:xfrm>
        </p:grpSpPr>
        <p:sp>
          <p:nvSpPr>
            <p:cNvPr id="593" name="Google Shape;593;p53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94" name="Google Shape;594;p53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95" name="Google Shape;595;p53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596" name="Google Shape;596;p53"/>
          <p:cNvSpPr/>
          <p:nvPr/>
        </p:nvSpPr>
        <p:spPr>
          <a:xfrm>
            <a:off x="2618782" y="1519981"/>
            <a:ext cx="335905" cy="335884"/>
          </a:xfrm>
          <a:custGeom>
            <a:avLst/>
            <a:gdLst/>
            <a:ahLst/>
            <a:cxnLst/>
            <a:rect l="l" t="t" r="r" b="b"/>
            <a:pathLst>
              <a:path w="16072" h="16071" extrusionOk="0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597" name="Google Shape;597;p53"/>
          <p:cNvGrpSpPr/>
          <p:nvPr/>
        </p:nvGrpSpPr>
        <p:grpSpPr>
          <a:xfrm>
            <a:off x="3200595" y="1476017"/>
            <a:ext cx="299121" cy="423685"/>
            <a:chOff x="3984000" y="1594200"/>
            <a:chExt cx="357800" cy="506800"/>
          </a:xfrm>
        </p:grpSpPr>
        <p:sp>
          <p:nvSpPr>
            <p:cNvPr id="598" name="Google Shape;598;p53"/>
            <p:cNvSpPr/>
            <p:nvPr/>
          </p:nvSpPr>
          <p:spPr>
            <a:xfrm>
              <a:off x="3984000" y="1597875"/>
              <a:ext cx="44575" cy="503125"/>
            </a:xfrm>
            <a:custGeom>
              <a:avLst/>
              <a:gdLst/>
              <a:ahLst/>
              <a:cxnLst/>
              <a:rect l="l" t="t" r="r" b="b"/>
              <a:pathLst>
                <a:path w="1783" h="20125" extrusionOk="0">
                  <a:moveTo>
                    <a:pt x="391" y="0"/>
                  </a:moveTo>
                  <a:lnTo>
                    <a:pt x="293" y="25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4" y="391"/>
                  </a:lnTo>
                  <a:lnTo>
                    <a:pt x="0" y="489"/>
                  </a:lnTo>
                  <a:lnTo>
                    <a:pt x="0" y="20125"/>
                  </a:lnTo>
                  <a:lnTo>
                    <a:pt x="1783" y="20125"/>
                  </a:lnTo>
                  <a:lnTo>
                    <a:pt x="1783" y="489"/>
                  </a:lnTo>
                  <a:lnTo>
                    <a:pt x="1783" y="391"/>
                  </a:lnTo>
                  <a:lnTo>
                    <a:pt x="1734" y="293"/>
                  </a:lnTo>
                  <a:lnTo>
                    <a:pt x="1710" y="220"/>
                  </a:lnTo>
                  <a:lnTo>
                    <a:pt x="1636" y="147"/>
                  </a:lnTo>
                  <a:lnTo>
                    <a:pt x="1563" y="73"/>
                  </a:lnTo>
                  <a:lnTo>
                    <a:pt x="1490" y="25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99" name="Google Shape;599;p53"/>
            <p:cNvSpPr/>
            <p:nvPr/>
          </p:nvSpPr>
          <p:spPr>
            <a:xfrm>
              <a:off x="4041375" y="1594200"/>
              <a:ext cx="300425" cy="229600"/>
            </a:xfrm>
            <a:custGeom>
              <a:avLst/>
              <a:gdLst/>
              <a:ahLst/>
              <a:cxnLst/>
              <a:rect l="l" t="t" r="r" b="b"/>
              <a:pathLst>
                <a:path w="12017" h="9184" extrusionOk="0">
                  <a:moveTo>
                    <a:pt x="2541" y="1"/>
                  </a:moveTo>
                  <a:lnTo>
                    <a:pt x="2174" y="25"/>
                  </a:lnTo>
                  <a:lnTo>
                    <a:pt x="1808" y="74"/>
                  </a:lnTo>
                  <a:lnTo>
                    <a:pt x="1442" y="123"/>
                  </a:lnTo>
                  <a:lnTo>
                    <a:pt x="1100" y="245"/>
                  </a:lnTo>
                  <a:lnTo>
                    <a:pt x="734" y="367"/>
                  </a:lnTo>
                  <a:lnTo>
                    <a:pt x="367" y="538"/>
                  </a:lnTo>
                  <a:lnTo>
                    <a:pt x="1" y="758"/>
                  </a:lnTo>
                  <a:lnTo>
                    <a:pt x="1" y="8427"/>
                  </a:lnTo>
                  <a:lnTo>
                    <a:pt x="367" y="8207"/>
                  </a:lnTo>
                  <a:lnTo>
                    <a:pt x="734" y="8036"/>
                  </a:lnTo>
                  <a:lnTo>
                    <a:pt x="1100" y="7889"/>
                  </a:lnTo>
                  <a:lnTo>
                    <a:pt x="1442" y="7792"/>
                  </a:lnTo>
                  <a:lnTo>
                    <a:pt x="1808" y="7718"/>
                  </a:lnTo>
                  <a:lnTo>
                    <a:pt x="2174" y="7694"/>
                  </a:lnTo>
                  <a:lnTo>
                    <a:pt x="2541" y="7670"/>
                  </a:lnTo>
                  <a:lnTo>
                    <a:pt x="2883" y="7694"/>
                  </a:lnTo>
                  <a:lnTo>
                    <a:pt x="3249" y="7718"/>
                  </a:lnTo>
                  <a:lnTo>
                    <a:pt x="3615" y="7767"/>
                  </a:lnTo>
                  <a:lnTo>
                    <a:pt x="3982" y="7840"/>
                  </a:lnTo>
                  <a:lnTo>
                    <a:pt x="4324" y="7914"/>
                  </a:lnTo>
                  <a:lnTo>
                    <a:pt x="5056" y="8134"/>
                  </a:lnTo>
                  <a:lnTo>
                    <a:pt x="5765" y="8353"/>
                  </a:lnTo>
                  <a:lnTo>
                    <a:pt x="6497" y="8573"/>
                  </a:lnTo>
                  <a:lnTo>
                    <a:pt x="7206" y="8793"/>
                  </a:lnTo>
                  <a:lnTo>
                    <a:pt x="7938" y="8988"/>
                  </a:lnTo>
                  <a:lnTo>
                    <a:pt x="8305" y="9062"/>
                  </a:lnTo>
                  <a:lnTo>
                    <a:pt x="8647" y="9110"/>
                  </a:lnTo>
                  <a:lnTo>
                    <a:pt x="9013" y="9159"/>
                  </a:lnTo>
                  <a:lnTo>
                    <a:pt x="9379" y="9184"/>
                  </a:lnTo>
                  <a:lnTo>
                    <a:pt x="9746" y="9159"/>
                  </a:lnTo>
                  <a:lnTo>
                    <a:pt x="10088" y="9135"/>
                  </a:lnTo>
                  <a:lnTo>
                    <a:pt x="10454" y="9086"/>
                  </a:lnTo>
                  <a:lnTo>
                    <a:pt x="10820" y="8988"/>
                  </a:lnTo>
                  <a:lnTo>
                    <a:pt x="11187" y="8866"/>
                  </a:lnTo>
                  <a:lnTo>
                    <a:pt x="11529" y="8695"/>
                  </a:lnTo>
                  <a:lnTo>
                    <a:pt x="11699" y="8598"/>
                  </a:lnTo>
                  <a:lnTo>
                    <a:pt x="11822" y="8500"/>
                  </a:lnTo>
                  <a:lnTo>
                    <a:pt x="11895" y="8378"/>
                  </a:lnTo>
                  <a:lnTo>
                    <a:pt x="11968" y="8256"/>
                  </a:lnTo>
                  <a:lnTo>
                    <a:pt x="12017" y="8134"/>
                  </a:lnTo>
                  <a:lnTo>
                    <a:pt x="12017" y="8011"/>
                  </a:lnTo>
                  <a:lnTo>
                    <a:pt x="11968" y="7914"/>
                  </a:lnTo>
                  <a:lnTo>
                    <a:pt x="11919" y="7816"/>
                  </a:lnTo>
                  <a:lnTo>
                    <a:pt x="11529" y="7425"/>
                  </a:lnTo>
                  <a:lnTo>
                    <a:pt x="11138" y="6961"/>
                  </a:lnTo>
                  <a:lnTo>
                    <a:pt x="10771" y="6473"/>
                  </a:lnTo>
                  <a:lnTo>
                    <a:pt x="10381" y="5960"/>
                  </a:lnTo>
                  <a:lnTo>
                    <a:pt x="10307" y="5813"/>
                  </a:lnTo>
                  <a:lnTo>
                    <a:pt x="10259" y="5667"/>
                  </a:lnTo>
                  <a:lnTo>
                    <a:pt x="10234" y="5496"/>
                  </a:lnTo>
                  <a:lnTo>
                    <a:pt x="10210" y="5300"/>
                  </a:lnTo>
                  <a:lnTo>
                    <a:pt x="10234" y="5130"/>
                  </a:lnTo>
                  <a:lnTo>
                    <a:pt x="10259" y="4959"/>
                  </a:lnTo>
                  <a:lnTo>
                    <a:pt x="10307" y="4788"/>
                  </a:lnTo>
                  <a:lnTo>
                    <a:pt x="10381" y="4617"/>
                  </a:lnTo>
                  <a:lnTo>
                    <a:pt x="10771" y="3884"/>
                  </a:lnTo>
                  <a:lnTo>
                    <a:pt x="11138" y="3127"/>
                  </a:lnTo>
                  <a:lnTo>
                    <a:pt x="11529" y="2345"/>
                  </a:lnTo>
                  <a:lnTo>
                    <a:pt x="11919" y="1490"/>
                  </a:lnTo>
                  <a:lnTo>
                    <a:pt x="11993" y="1320"/>
                  </a:lnTo>
                  <a:lnTo>
                    <a:pt x="12017" y="1173"/>
                  </a:lnTo>
                  <a:lnTo>
                    <a:pt x="12017" y="1051"/>
                  </a:lnTo>
                  <a:lnTo>
                    <a:pt x="11968" y="978"/>
                  </a:lnTo>
                  <a:lnTo>
                    <a:pt x="11895" y="953"/>
                  </a:lnTo>
                  <a:lnTo>
                    <a:pt x="11822" y="929"/>
                  </a:lnTo>
                  <a:lnTo>
                    <a:pt x="11699" y="978"/>
                  </a:lnTo>
                  <a:lnTo>
                    <a:pt x="11529" y="1026"/>
                  </a:lnTo>
                  <a:lnTo>
                    <a:pt x="11187" y="1197"/>
                  </a:lnTo>
                  <a:lnTo>
                    <a:pt x="10820" y="1320"/>
                  </a:lnTo>
                  <a:lnTo>
                    <a:pt x="10454" y="1417"/>
                  </a:lnTo>
                  <a:lnTo>
                    <a:pt x="10088" y="1466"/>
                  </a:lnTo>
                  <a:lnTo>
                    <a:pt x="9746" y="1515"/>
                  </a:lnTo>
                  <a:lnTo>
                    <a:pt x="9379" y="1515"/>
                  </a:lnTo>
                  <a:lnTo>
                    <a:pt x="9013" y="1490"/>
                  </a:lnTo>
                  <a:lnTo>
                    <a:pt x="8647" y="1466"/>
                  </a:lnTo>
                  <a:lnTo>
                    <a:pt x="8305" y="1393"/>
                  </a:lnTo>
                  <a:lnTo>
                    <a:pt x="7938" y="1320"/>
                  </a:lnTo>
                  <a:lnTo>
                    <a:pt x="7206" y="1149"/>
                  </a:lnTo>
                  <a:lnTo>
                    <a:pt x="6497" y="929"/>
                  </a:lnTo>
                  <a:lnTo>
                    <a:pt x="5765" y="685"/>
                  </a:lnTo>
                  <a:lnTo>
                    <a:pt x="5056" y="465"/>
                  </a:lnTo>
                  <a:lnTo>
                    <a:pt x="4324" y="269"/>
                  </a:lnTo>
                  <a:lnTo>
                    <a:pt x="3982" y="172"/>
                  </a:lnTo>
                  <a:lnTo>
                    <a:pt x="3615" y="98"/>
                  </a:lnTo>
                  <a:lnTo>
                    <a:pt x="3249" y="50"/>
                  </a:lnTo>
                  <a:lnTo>
                    <a:pt x="2883" y="25"/>
                  </a:lnTo>
                  <a:lnTo>
                    <a:pt x="25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00" name="Google Shape;600;p53"/>
          <p:cNvGrpSpPr/>
          <p:nvPr/>
        </p:nvGrpSpPr>
        <p:grpSpPr>
          <a:xfrm>
            <a:off x="3716637" y="1566869"/>
            <a:ext cx="394090" cy="241980"/>
            <a:chOff x="4601275" y="1702875"/>
            <a:chExt cx="471400" cy="289450"/>
          </a:xfrm>
        </p:grpSpPr>
        <p:sp>
          <p:nvSpPr>
            <p:cNvPr id="601" name="Google Shape;601;p53"/>
            <p:cNvSpPr/>
            <p:nvPr/>
          </p:nvSpPr>
          <p:spPr>
            <a:xfrm>
              <a:off x="4816200" y="1702875"/>
              <a:ext cx="41550" cy="41550"/>
            </a:xfrm>
            <a:custGeom>
              <a:avLst/>
              <a:gdLst/>
              <a:ahLst/>
              <a:cxnLst/>
              <a:rect l="l" t="t" r="r" b="b"/>
              <a:pathLst>
                <a:path w="1662" h="1662" extrusionOk="0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8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60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8"/>
                  </a:lnTo>
                  <a:lnTo>
                    <a:pt x="367" y="1540"/>
                  </a:lnTo>
                  <a:lnTo>
                    <a:pt x="514" y="1613"/>
                  </a:lnTo>
                  <a:lnTo>
                    <a:pt x="660" y="1662"/>
                  </a:lnTo>
                  <a:lnTo>
                    <a:pt x="1002" y="1662"/>
                  </a:lnTo>
                  <a:lnTo>
                    <a:pt x="1149" y="1613"/>
                  </a:lnTo>
                  <a:lnTo>
                    <a:pt x="1295" y="1540"/>
                  </a:lnTo>
                  <a:lnTo>
                    <a:pt x="1417" y="1418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60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8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02" name="Google Shape;602;p53"/>
            <p:cNvSpPr/>
            <p:nvPr/>
          </p:nvSpPr>
          <p:spPr>
            <a:xfrm>
              <a:off x="5031125" y="1757225"/>
              <a:ext cx="41550" cy="41550"/>
            </a:xfrm>
            <a:custGeom>
              <a:avLst/>
              <a:gdLst/>
              <a:ahLst/>
              <a:cxnLst/>
              <a:rect l="l" t="t" r="r" b="b"/>
              <a:pathLst>
                <a:path w="1662" h="1662" extrusionOk="0">
                  <a:moveTo>
                    <a:pt x="831" y="1"/>
                  </a:moveTo>
                  <a:lnTo>
                    <a:pt x="660" y="25"/>
                  </a:lnTo>
                  <a:lnTo>
                    <a:pt x="513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3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8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8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03" name="Google Shape;603;p53"/>
            <p:cNvSpPr/>
            <p:nvPr/>
          </p:nvSpPr>
          <p:spPr>
            <a:xfrm>
              <a:off x="4634875" y="1756000"/>
              <a:ext cx="404225" cy="178325"/>
            </a:xfrm>
            <a:custGeom>
              <a:avLst/>
              <a:gdLst/>
              <a:ahLst/>
              <a:cxnLst/>
              <a:rect l="l" t="t" r="r" b="b"/>
              <a:pathLst>
                <a:path w="16169" h="7133" extrusionOk="0">
                  <a:moveTo>
                    <a:pt x="7742" y="1"/>
                  </a:moveTo>
                  <a:lnTo>
                    <a:pt x="5007" y="3444"/>
                  </a:lnTo>
                  <a:lnTo>
                    <a:pt x="464" y="1784"/>
                  </a:lnTo>
                  <a:lnTo>
                    <a:pt x="366" y="1881"/>
                  </a:lnTo>
                  <a:lnTo>
                    <a:pt x="244" y="1979"/>
                  </a:lnTo>
                  <a:lnTo>
                    <a:pt x="122" y="2052"/>
                  </a:lnTo>
                  <a:lnTo>
                    <a:pt x="0" y="2101"/>
                  </a:lnTo>
                  <a:lnTo>
                    <a:pt x="1465" y="7132"/>
                  </a:lnTo>
                  <a:lnTo>
                    <a:pt x="14703" y="7132"/>
                  </a:lnTo>
                  <a:lnTo>
                    <a:pt x="16168" y="2101"/>
                  </a:lnTo>
                  <a:lnTo>
                    <a:pt x="16046" y="2052"/>
                  </a:lnTo>
                  <a:lnTo>
                    <a:pt x="15924" y="1979"/>
                  </a:lnTo>
                  <a:lnTo>
                    <a:pt x="15802" y="1881"/>
                  </a:lnTo>
                  <a:lnTo>
                    <a:pt x="15704" y="1784"/>
                  </a:lnTo>
                  <a:lnTo>
                    <a:pt x="11161" y="3444"/>
                  </a:lnTo>
                  <a:lnTo>
                    <a:pt x="8426" y="1"/>
                  </a:lnTo>
                  <a:lnTo>
                    <a:pt x="8255" y="25"/>
                  </a:lnTo>
                  <a:lnTo>
                    <a:pt x="7913" y="25"/>
                  </a:lnTo>
                  <a:lnTo>
                    <a:pt x="774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04" name="Google Shape;604;p53"/>
            <p:cNvSpPr/>
            <p:nvPr/>
          </p:nvSpPr>
          <p:spPr>
            <a:xfrm>
              <a:off x="4601275" y="1757225"/>
              <a:ext cx="41550" cy="41550"/>
            </a:xfrm>
            <a:custGeom>
              <a:avLst/>
              <a:gdLst/>
              <a:ahLst/>
              <a:cxnLst/>
              <a:rect l="l" t="t" r="r" b="b"/>
              <a:pathLst>
                <a:path w="1662" h="1662" extrusionOk="0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4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9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2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05" name="Google Shape;605;p53"/>
            <p:cNvSpPr/>
            <p:nvPr/>
          </p:nvSpPr>
          <p:spPr>
            <a:xfrm>
              <a:off x="4673325" y="1947725"/>
              <a:ext cx="327300" cy="44600"/>
            </a:xfrm>
            <a:custGeom>
              <a:avLst/>
              <a:gdLst/>
              <a:ahLst/>
              <a:cxnLst/>
              <a:rect l="l" t="t" r="r" b="b"/>
              <a:pathLst>
                <a:path w="13092" h="1784" extrusionOk="0">
                  <a:moveTo>
                    <a:pt x="1" y="1"/>
                  </a:moveTo>
                  <a:lnTo>
                    <a:pt x="514" y="1784"/>
                  </a:lnTo>
                  <a:lnTo>
                    <a:pt x="1808" y="1686"/>
                  </a:lnTo>
                  <a:lnTo>
                    <a:pt x="3249" y="1588"/>
                  </a:lnTo>
                  <a:lnTo>
                    <a:pt x="4836" y="1539"/>
                  </a:lnTo>
                  <a:lnTo>
                    <a:pt x="8256" y="1539"/>
                  </a:lnTo>
                  <a:lnTo>
                    <a:pt x="9843" y="1588"/>
                  </a:lnTo>
                  <a:lnTo>
                    <a:pt x="11284" y="1661"/>
                  </a:lnTo>
                  <a:lnTo>
                    <a:pt x="12579" y="1784"/>
                  </a:lnTo>
                  <a:lnTo>
                    <a:pt x="130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06" name="Google Shape;606;p53"/>
          <p:cNvGrpSpPr/>
          <p:nvPr/>
        </p:nvGrpSpPr>
        <p:grpSpPr>
          <a:xfrm>
            <a:off x="4299057" y="1507659"/>
            <a:ext cx="356303" cy="360400"/>
            <a:chOff x="5297950" y="1632050"/>
            <a:chExt cx="426200" cy="431100"/>
          </a:xfrm>
        </p:grpSpPr>
        <p:sp>
          <p:nvSpPr>
            <p:cNvPr id="607" name="Google Shape;607;p53"/>
            <p:cNvSpPr/>
            <p:nvPr/>
          </p:nvSpPr>
          <p:spPr>
            <a:xfrm>
              <a:off x="5404800" y="1936125"/>
              <a:ext cx="212500" cy="127025"/>
            </a:xfrm>
            <a:custGeom>
              <a:avLst/>
              <a:gdLst/>
              <a:ahLst/>
              <a:cxnLst/>
              <a:rect l="l" t="t" r="r" b="b"/>
              <a:pathLst>
                <a:path w="8500" h="5081" extrusionOk="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08" name="Google Shape;608;p53"/>
            <p:cNvSpPr/>
            <p:nvPr/>
          </p:nvSpPr>
          <p:spPr>
            <a:xfrm>
              <a:off x="5297950" y="1632050"/>
              <a:ext cx="426200" cy="294950"/>
            </a:xfrm>
            <a:custGeom>
              <a:avLst/>
              <a:gdLst/>
              <a:ahLst/>
              <a:cxnLst/>
              <a:rect l="l" t="t" r="r" b="b"/>
              <a:pathLst>
                <a:path w="17048" h="11798" extrusionOk="0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09" name="Google Shape;609;p53"/>
          <p:cNvGrpSpPr/>
          <p:nvPr/>
        </p:nvGrpSpPr>
        <p:grpSpPr>
          <a:xfrm>
            <a:off x="4861560" y="1496958"/>
            <a:ext cx="358351" cy="381822"/>
            <a:chOff x="5970800" y="1619250"/>
            <a:chExt cx="428650" cy="456725"/>
          </a:xfrm>
        </p:grpSpPr>
        <p:sp>
          <p:nvSpPr>
            <p:cNvPr id="610" name="Google Shape;610;p53"/>
            <p:cNvSpPr/>
            <p:nvPr/>
          </p:nvSpPr>
          <p:spPr>
            <a:xfrm>
              <a:off x="5970800" y="1674200"/>
              <a:ext cx="377975" cy="377950"/>
            </a:xfrm>
            <a:custGeom>
              <a:avLst/>
              <a:gdLst/>
              <a:ahLst/>
              <a:cxnLst/>
              <a:rect l="l" t="t" r="r" b="b"/>
              <a:pathLst>
                <a:path w="15119" h="15118" extrusionOk="0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11" name="Google Shape;611;p53"/>
            <p:cNvSpPr/>
            <p:nvPr/>
          </p:nvSpPr>
          <p:spPr>
            <a:xfrm>
              <a:off x="6068500" y="1771875"/>
              <a:ext cx="182575" cy="182600"/>
            </a:xfrm>
            <a:custGeom>
              <a:avLst/>
              <a:gdLst/>
              <a:ahLst/>
              <a:cxnLst/>
              <a:rect l="l" t="t" r="r" b="b"/>
              <a:pathLst>
                <a:path w="7303" h="7304" extrusionOk="0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12" name="Google Shape;612;p53"/>
            <p:cNvSpPr/>
            <p:nvPr/>
          </p:nvSpPr>
          <p:spPr>
            <a:xfrm>
              <a:off x="5981175" y="2005125"/>
              <a:ext cx="75125" cy="70850"/>
            </a:xfrm>
            <a:custGeom>
              <a:avLst/>
              <a:gdLst/>
              <a:ahLst/>
              <a:cxnLst/>
              <a:rect l="l" t="t" r="r" b="b"/>
              <a:pathLst>
                <a:path w="3005" h="2834" extrusionOk="0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13" name="Google Shape;613;p53"/>
            <p:cNvSpPr/>
            <p:nvPr/>
          </p:nvSpPr>
          <p:spPr>
            <a:xfrm>
              <a:off x="6263875" y="2005125"/>
              <a:ext cx="74525" cy="70850"/>
            </a:xfrm>
            <a:custGeom>
              <a:avLst/>
              <a:gdLst/>
              <a:ahLst/>
              <a:cxnLst/>
              <a:rect l="l" t="t" r="r" b="b"/>
              <a:pathLst>
                <a:path w="2981" h="2834" extrusionOk="0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14" name="Google Shape;614;p53"/>
            <p:cNvSpPr/>
            <p:nvPr/>
          </p:nvSpPr>
          <p:spPr>
            <a:xfrm>
              <a:off x="6147875" y="1619250"/>
              <a:ext cx="251575" cy="255850"/>
            </a:xfrm>
            <a:custGeom>
              <a:avLst/>
              <a:gdLst/>
              <a:ahLst/>
              <a:cxnLst/>
              <a:rect l="l" t="t" r="r" b="b"/>
              <a:pathLst>
                <a:path w="10063" h="10234" extrusionOk="0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15" name="Google Shape;615;p53"/>
          <p:cNvGrpSpPr/>
          <p:nvPr/>
        </p:nvGrpSpPr>
        <p:grpSpPr>
          <a:xfrm>
            <a:off x="5408764" y="1492360"/>
            <a:ext cx="401719" cy="366502"/>
            <a:chOff x="6625350" y="1613750"/>
            <a:chExt cx="480525" cy="438400"/>
          </a:xfrm>
        </p:grpSpPr>
        <p:sp>
          <p:nvSpPr>
            <p:cNvPr id="616" name="Google Shape;616;p53"/>
            <p:cNvSpPr/>
            <p:nvPr/>
          </p:nvSpPr>
          <p:spPr>
            <a:xfrm>
              <a:off x="6670525" y="1887275"/>
              <a:ext cx="117875" cy="164875"/>
            </a:xfrm>
            <a:custGeom>
              <a:avLst/>
              <a:gdLst/>
              <a:ahLst/>
              <a:cxnLst/>
              <a:rect l="l" t="t" r="r" b="b"/>
              <a:pathLst>
                <a:path w="4715" h="6595" extrusionOk="0">
                  <a:moveTo>
                    <a:pt x="0" y="1"/>
                  </a:moveTo>
                  <a:lnTo>
                    <a:pt x="538" y="6058"/>
                  </a:lnTo>
                  <a:lnTo>
                    <a:pt x="562" y="6180"/>
                  </a:lnTo>
                  <a:lnTo>
                    <a:pt x="587" y="6277"/>
                  </a:lnTo>
                  <a:lnTo>
                    <a:pt x="660" y="6351"/>
                  </a:lnTo>
                  <a:lnTo>
                    <a:pt x="733" y="6448"/>
                  </a:lnTo>
                  <a:lnTo>
                    <a:pt x="806" y="6497"/>
                  </a:lnTo>
                  <a:lnTo>
                    <a:pt x="904" y="6546"/>
                  </a:lnTo>
                  <a:lnTo>
                    <a:pt x="1002" y="6571"/>
                  </a:lnTo>
                  <a:lnTo>
                    <a:pt x="1124" y="6595"/>
                  </a:lnTo>
                  <a:lnTo>
                    <a:pt x="4128" y="6595"/>
                  </a:lnTo>
                  <a:lnTo>
                    <a:pt x="4274" y="6571"/>
                  </a:lnTo>
                  <a:lnTo>
                    <a:pt x="4397" y="6522"/>
                  </a:lnTo>
                  <a:lnTo>
                    <a:pt x="4494" y="6473"/>
                  </a:lnTo>
                  <a:lnTo>
                    <a:pt x="4592" y="6375"/>
                  </a:lnTo>
                  <a:lnTo>
                    <a:pt x="4665" y="6253"/>
                  </a:lnTo>
                  <a:lnTo>
                    <a:pt x="4714" y="6155"/>
                  </a:lnTo>
                  <a:lnTo>
                    <a:pt x="4714" y="6009"/>
                  </a:lnTo>
                  <a:lnTo>
                    <a:pt x="4714" y="5887"/>
                  </a:lnTo>
                  <a:lnTo>
                    <a:pt x="3713" y="123"/>
                  </a:lnTo>
                  <a:lnTo>
                    <a:pt x="2589" y="50"/>
                  </a:lnTo>
                  <a:lnTo>
                    <a:pt x="1637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17" name="Google Shape;617;p53"/>
            <p:cNvSpPr/>
            <p:nvPr/>
          </p:nvSpPr>
          <p:spPr>
            <a:xfrm>
              <a:off x="7075950" y="1754175"/>
              <a:ext cx="29925" cy="99550"/>
            </a:xfrm>
            <a:custGeom>
              <a:avLst/>
              <a:gdLst/>
              <a:ahLst/>
              <a:cxnLst/>
              <a:rect l="l" t="t" r="r" b="b"/>
              <a:pathLst>
                <a:path w="1197" h="3982" extrusionOk="0">
                  <a:moveTo>
                    <a:pt x="0" y="1"/>
                  </a:moveTo>
                  <a:lnTo>
                    <a:pt x="0" y="3981"/>
                  </a:lnTo>
                  <a:lnTo>
                    <a:pt x="269" y="3811"/>
                  </a:lnTo>
                  <a:lnTo>
                    <a:pt x="489" y="3615"/>
                  </a:lnTo>
                  <a:lnTo>
                    <a:pt x="684" y="3420"/>
                  </a:lnTo>
                  <a:lnTo>
                    <a:pt x="855" y="3176"/>
                  </a:lnTo>
                  <a:lnTo>
                    <a:pt x="1002" y="2907"/>
                  </a:lnTo>
                  <a:lnTo>
                    <a:pt x="1099" y="2614"/>
                  </a:lnTo>
                  <a:lnTo>
                    <a:pt x="1173" y="2296"/>
                  </a:lnTo>
                  <a:lnTo>
                    <a:pt x="1197" y="1979"/>
                  </a:lnTo>
                  <a:lnTo>
                    <a:pt x="1173" y="1661"/>
                  </a:lnTo>
                  <a:lnTo>
                    <a:pt x="1099" y="1368"/>
                  </a:lnTo>
                  <a:lnTo>
                    <a:pt x="1002" y="1075"/>
                  </a:lnTo>
                  <a:lnTo>
                    <a:pt x="855" y="806"/>
                  </a:lnTo>
                  <a:lnTo>
                    <a:pt x="684" y="562"/>
                  </a:lnTo>
                  <a:lnTo>
                    <a:pt x="489" y="342"/>
                  </a:lnTo>
                  <a:lnTo>
                    <a:pt x="269" y="1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18" name="Google Shape;618;p53"/>
            <p:cNvSpPr/>
            <p:nvPr/>
          </p:nvSpPr>
          <p:spPr>
            <a:xfrm>
              <a:off x="6625350" y="1729750"/>
              <a:ext cx="97700" cy="147175"/>
            </a:xfrm>
            <a:custGeom>
              <a:avLst/>
              <a:gdLst/>
              <a:ahLst/>
              <a:cxnLst/>
              <a:rect l="l" t="t" r="r" b="b"/>
              <a:pathLst>
                <a:path w="3908" h="5887" extrusionOk="0">
                  <a:moveTo>
                    <a:pt x="3908" y="1"/>
                  </a:moveTo>
                  <a:lnTo>
                    <a:pt x="2711" y="25"/>
                  </a:lnTo>
                  <a:lnTo>
                    <a:pt x="1759" y="25"/>
                  </a:lnTo>
                  <a:lnTo>
                    <a:pt x="1588" y="49"/>
                  </a:lnTo>
                  <a:lnTo>
                    <a:pt x="1417" y="74"/>
                  </a:lnTo>
                  <a:lnTo>
                    <a:pt x="1246" y="123"/>
                  </a:lnTo>
                  <a:lnTo>
                    <a:pt x="1099" y="172"/>
                  </a:lnTo>
                  <a:lnTo>
                    <a:pt x="953" y="245"/>
                  </a:lnTo>
                  <a:lnTo>
                    <a:pt x="806" y="343"/>
                  </a:lnTo>
                  <a:lnTo>
                    <a:pt x="660" y="440"/>
                  </a:lnTo>
                  <a:lnTo>
                    <a:pt x="537" y="562"/>
                  </a:lnTo>
                  <a:lnTo>
                    <a:pt x="415" y="684"/>
                  </a:lnTo>
                  <a:lnTo>
                    <a:pt x="318" y="831"/>
                  </a:lnTo>
                  <a:lnTo>
                    <a:pt x="220" y="978"/>
                  </a:lnTo>
                  <a:lnTo>
                    <a:pt x="147" y="1124"/>
                  </a:lnTo>
                  <a:lnTo>
                    <a:pt x="73" y="1295"/>
                  </a:lnTo>
                  <a:lnTo>
                    <a:pt x="49" y="1442"/>
                  </a:lnTo>
                  <a:lnTo>
                    <a:pt x="0" y="1613"/>
                  </a:lnTo>
                  <a:lnTo>
                    <a:pt x="0" y="1783"/>
                  </a:lnTo>
                  <a:lnTo>
                    <a:pt x="0" y="4128"/>
                  </a:lnTo>
                  <a:lnTo>
                    <a:pt x="0" y="4299"/>
                  </a:lnTo>
                  <a:lnTo>
                    <a:pt x="49" y="4446"/>
                  </a:lnTo>
                  <a:lnTo>
                    <a:pt x="73" y="4617"/>
                  </a:lnTo>
                  <a:lnTo>
                    <a:pt x="147" y="4763"/>
                  </a:lnTo>
                  <a:lnTo>
                    <a:pt x="220" y="4934"/>
                  </a:lnTo>
                  <a:lnTo>
                    <a:pt x="318" y="5081"/>
                  </a:lnTo>
                  <a:lnTo>
                    <a:pt x="415" y="5203"/>
                  </a:lnTo>
                  <a:lnTo>
                    <a:pt x="537" y="5325"/>
                  </a:lnTo>
                  <a:lnTo>
                    <a:pt x="660" y="5447"/>
                  </a:lnTo>
                  <a:lnTo>
                    <a:pt x="806" y="5545"/>
                  </a:lnTo>
                  <a:lnTo>
                    <a:pt x="953" y="5642"/>
                  </a:lnTo>
                  <a:lnTo>
                    <a:pt x="1099" y="5716"/>
                  </a:lnTo>
                  <a:lnTo>
                    <a:pt x="1246" y="5789"/>
                  </a:lnTo>
                  <a:lnTo>
                    <a:pt x="1417" y="5838"/>
                  </a:lnTo>
                  <a:lnTo>
                    <a:pt x="1588" y="5862"/>
                  </a:lnTo>
                  <a:lnTo>
                    <a:pt x="1759" y="5862"/>
                  </a:lnTo>
                  <a:lnTo>
                    <a:pt x="2711" y="5887"/>
                  </a:lnTo>
                  <a:lnTo>
                    <a:pt x="3908" y="5887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19" name="Google Shape;619;p53"/>
            <p:cNvSpPr/>
            <p:nvPr/>
          </p:nvSpPr>
          <p:spPr>
            <a:xfrm>
              <a:off x="6736475" y="1638175"/>
              <a:ext cx="279650" cy="330325"/>
            </a:xfrm>
            <a:custGeom>
              <a:avLst/>
              <a:gdLst/>
              <a:ahLst/>
              <a:cxnLst/>
              <a:rect l="l" t="t" r="r" b="b"/>
              <a:pathLst>
                <a:path w="11186" h="13213" extrusionOk="0">
                  <a:moveTo>
                    <a:pt x="11186" y="0"/>
                  </a:moveTo>
                  <a:lnTo>
                    <a:pt x="10771" y="342"/>
                  </a:lnTo>
                  <a:lnTo>
                    <a:pt x="10380" y="635"/>
                  </a:lnTo>
                  <a:lnTo>
                    <a:pt x="9940" y="904"/>
                  </a:lnTo>
                  <a:lnTo>
                    <a:pt x="9525" y="1172"/>
                  </a:lnTo>
                  <a:lnTo>
                    <a:pt x="9110" y="1417"/>
                  </a:lnTo>
                  <a:lnTo>
                    <a:pt x="8695" y="1661"/>
                  </a:lnTo>
                  <a:lnTo>
                    <a:pt x="7840" y="2052"/>
                  </a:lnTo>
                  <a:lnTo>
                    <a:pt x="7034" y="2418"/>
                  </a:lnTo>
                  <a:lnTo>
                    <a:pt x="6228" y="2687"/>
                  </a:lnTo>
                  <a:lnTo>
                    <a:pt x="5471" y="2931"/>
                  </a:lnTo>
                  <a:lnTo>
                    <a:pt x="4763" y="3126"/>
                  </a:lnTo>
                  <a:lnTo>
                    <a:pt x="4225" y="3248"/>
                  </a:lnTo>
                  <a:lnTo>
                    <a:pt x="3664" y="3346"/>
                  </a:lnTo>
                  <a:lnTo>
                    <a:pt x="3077" y="3419"/>
                  </a:lnTo>
                  <a:lnTo>
                    <a:pt x="2467" y="3493"/>
                  </a:lnTo>
                  <a:lnTo>
                    <a:pt x="1221" y="3590"/>
                  </a:lnTo>
                  <a:lnTo>
                    <a:pt x="0" y="3664"/>
                  </a:lnTo>
                  <a:lnTo>
                    <a:pt x="0" y="9574"/>
                  </a:lnTo>
                  <a:lnTo>
                    <a:pt x="1221" y="9623"/>
                  </a:lnTo>
                  <a:lnTo>
                    <a:pt x="2467" y="9721"/>
                  </a:lnTo>
                  <a:lnTo>
                    <a:pt x="3077" y="9794"/>
                  </a:lnTo>
                  <a:lnTo>
                    <a:pt x="3664" y="9891"/>
                  </a:lnTo>
                  <a:lnTo>
                    <a:pt x="4225" y="9989"/>
                  </a:lnTo>
                  <a:lnTo>
                    <a:pt x="4763" y="10111"/>
                  </a:lnTo>
                  <a:lnTo>
                    <a:pt x="5471" y="10307"/>
                  </a:lnTo>
                  <a:lnTo>
                    <a:pt x="6228" y="10526"/>
                  </a:lnTo>
                  <a:lnTo>
                    <a:pt x="7034" y="10820"/>
                  </a:lnTo>
                  <a:lnTo>
                    <a:pt x="7840" y="11161"/>
                  </a:lnTo>
                  <a:lnTo>
                    <a:pt x="8695" y="11577"/>
                  </a:lnTo>
                  <a:lnTo>
                    <a:pt x="9110" y="11796"/>
                  </a:lnTo>
                  <a:lnTo>
                    <a:pt x="9525" y="12041"/>
                  </a:lnTo>
                  <a:lnTo>
                    <a:pt x="9940" y="12309"/>
                  </a:lnTo>
                  <a:lnTo>
                    <a:pt x="10380" y="12602"/>
                  </a:lnTo>
                  <a:lnTo>
                    <a:pt x="10771" y="12896"/>
                  </a:lnTo>
                  <a:lnTo>
                    <a:pt x="11186" y="13213"/>
                  </a:lnTo>
                  <a:lnTo>
                    <a:pt x="111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20" name="Google Shape;620;p53"/>
            <p:cNvSpPr/>
            <p:nvPr/>
          </p:nvSpPr>
          <p:spPr>
            <a:xfrm>
              <a:off x="7029550" y="1613750"/>
              <a:ext cx="34200" cy="379800"/>
            </a:xfrm>
            <a:custGeom>
              <a:avLst/>
              <a:gdLst/>
              <a:ahLst/>
              <a:cxnLst/>
              <a:rect l="l" t="t" r="r" b="b"/>
              <a:pathLst>
                <a:path w="1368" h="15192" extrusionOk="0">
                  <a:moveTo>
                    <a:pt x="684" y="0"/>
                  </a:moveTo>
                  <a:lnTo>
                    <a:pt x="562" y="25"/>
                  </a:lnTo>
                  <a:lnTo>
                    <a:pt x="464" y="98"/>
                  </a:lnTo>
                  <a:lnTo>
                    <a:pt x="366" y="171"/>
                  </a:lnTo>
                  <a:lnTo>
                    <a:pt x="0" y="513"/>
                  </a:lnTo>
                  <a:lnTo>
                    <a:pt x="0" y="14654"/>
                  </a:lnTo>
                  <a:lnTo>
                    <a:pt x="366" y="15020"/>
                  </a:lnTo>
                  <a:lnTo>
                    <a:pt x="464" y="15094"/>
                  </a:lnTo>
                  <a:lnTo>
                    <a:pt x="562" y="15143"/>
                  </a:lnTo>
                  <a:lnTo>
                    <a:pt x="684" y="15191"/>
                  </a:lnTo>
                  <a:lnTo>
                    <a:pt x="904" y="15191"/>
                  </a:lnTo>
                  <a:lnTo>
                    <a:pt x="1001" y="15143"/>
                  </a:lnTo>
                  <a:lnTo>
                    <a:pt x="1148" y="15045"/>
                  </a:lnTo>
                  <a:lnTo>
                    <a:pt x="1270" y="14923"/>
                  </a:lnTo>
                  <a:lnTo>
                    <a:pt x="1343" y="14776"/>
                  </a:lnTo>
                  <a:lnTo>
                    <a:pt x="1368" y="14605"/>
                  </a:lnTo>
                  <a:lnTo>
                    <a:pt x="1368" y="586"/>
                  </a:lnTo>
                  <a:lnTo>
                    <a:pt x="1343" y="415"/>
                  </a:lnTo>
                  <a:lnTo>
                    <a:pt x="1270" y="244"/>
                  </a:lnTo>
                  <a:lnTo>
                    <a:pt x="1148" y="122"/>
                  </a:lnTo>
                  <a:lnTo>
                    <a:pt x="1001" y="25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21" name="Google Shape;621;p53"/>
          <p:cNvGrpSpPr/>
          <p:nvPr/>
        </p:nvGrpSpPr>
        <p:grpSpPr>
          <a:xfrm>
            <a:off x="380913" y="2088554"/>
            <a:ext cx="303217" cy="325685"/>
            <a:chOff x="611175" y="2326900"/>
            <a:chExt cx="362700" cy="389575"/>
          </a:xfrm>
        </p:grpSpPr>
        <p:sp>
          <p:nvSpPr>
            <p:cNvPr id="622" name="Google Shape;622;p53"/>
            <p:cNvSpPr/>
            <p:nvPr/>
          </p:nvSpPr>
          <p:spPr>
            <a:xfrm>
              <a:off x="611175" y="2326900"/>
              <a:ext cx="362700" cy="389575"/>
            </a:xfrm>
            <a:custGeom>
              <a:avLst/>
              <a:gdLst/>
              <a:ahLst/>
              <a:cxnLst/>
              <a:rect l="l" t="t" r="r" b="b"/>
              <a:pathLst>
                <a:path w="14508" h="15583" extrusionOk="0">
                  <a:moveTo>
                    <a:pt x="9647" y="489"/>
                  </a:moveTo>
                  <a:lnTo>
                    <a:pt x="9769" y="513"/>
                  </a:lnTo>
                  <a:lnTo>
                    <a:pt x="9916" y="562"/>
                  </a:lnTo>
                  <a:lnTo>
                    <a:pt x="10014" y="660"/>
                  </a:lnTo>
                  <a:lnTo>
                    <a:pt x="10087" y="782"/>
                  </a:lnTo>
                  <a:lnTo>
                    <a:pt x="10111" y="928"/>
                  </a:lnTo>
                  <a:lnTo>
                    <a:pt x="10111" y="1075"/>
                  </a:lnTo>
                  <a:lnTo>
                    <a:pt x="10063" y="1197"/>
                  </a:lnTo>
                  <a:lnTo>
                    <a:pt x="9989" y="1319"/>
                  </a:lnTo>
                  <a:lnTo>
                    <a:pt x="9281" y="2003"/>
                  </a:lnTo>
                  <a:lnTo>
                    <a:pt x="9232" y="2076"/>
                  </a:lnTo>
                  <a:lnTo>
                    <a:pt x="9183" y="2174"/>
                  </a:lnTo>
                  <a:lnTo>
                    <a:pt x="9159" y="2247"/>
                  </a:lnTo>
                  <a:lnTo>
                    <a:pt x="9159" y="2345"/>
                  </a:lnTo>
                  <a:lnTo>
                    <a:pt x="9159" y="6497"/>
                  </a:lnTo>
                  <a:lnTo>
                    <a:pt x="9183" y="6643"/>
                  </a:lnTo>
                  <a:lnTo>
                    <a:pt x="9232" y="6790"/>
                  </a:lnTo>
                  <a:lnTo>
                    <a:pt x="10575" y="8671"/>
                  </a:lnTo>
                  <a:lnTo>
                    <a:pt x="3932" y="8671"/>
                  </a:lnTo>
                  <a:lnTo>
                    <a:pt x="5276" y="6790"/>
                  </a:lnTo>
                  <a:lnTo>
                    <a:pt x="5324" y="6643"/>
                  </a:lnTo>
                  <a:lnTo>
                    <a:pt x="5349" y="6497"/>
                  </a:lnTo>
                  <a:lnTo>
                    <a:pt x="5349" y="2345"/>
                  </a:lnTo>
                  <a:lnTo>
                    <a:pt x="5349" y="2247"/>
                  </a:lnTo>
                  <a:lnTo>
                    <a:pt x="5324" y="2174"/>
                  </a:lnTo>
                  <a:lnTo>
                    <a:pt x="5276" y="2076"/>
                  </a:lnTo>
                  <a:lnTo>
                    <a:pt x="5227" y="2003"/>
                  </a:lnTo>
                  <a:lnTo>
                    <a:pt x="4519" y="1319"/>
                  </a:lnTo>
                  <a:lnTo>
                    <a:pt x="4445" y="1197"/>
                  </a:lnTo>
                  <a:lnTo>
                    <a:pt x="4396" y="1075"/>
                  </a:lnTo>
                  <a:lnTo>
                    <a:pt x="4396" y="928"/>
                  </a:lnTo>
                  <a:lnTo>
                    <a:pt x="4421" y="782"/>
                  </a:lnTo>
                  <a:lnTo>
                    <a:pt x="4494" y="660"/>
                  </a:lnTo>
                  <a:lnTo>
                    <a:pt x="4592" y="562"/>
                  </a:lnTo>
                  <a:lnTo>
                    <a:pt x="4738" y="513"/>
                  </a:lnTo>
                  <a:lnTo>
                    <a:pt x="4860" y="489"/>
                  </a:lnTo>
                  <a:close/>
                  <a:moveTo>
                    <a:pt x="6717" y="9574"/>
                  </a:moveTo>
                  <a:lnTo>
                    <a:pt x="6912" y="9647"/>
                  </a:lnTo>
                  <a:lnTo>
                    <a:pt x="7083" y="9745"/>
                  </a:lnTo>
                  <a:lnTo>
                    <a:pt x="7254" y="9892"/>
                  </a:lnTo>
                  <a:lnTo>
                    <a:pt x="7376" y="10038"/>
                  </a:lnTo>
                  <a:lnTo>
                    <a:pt x="7474" y="10234"/>
                  </a:lnTo>
                  <a:lnTo>
                    <a:pt x="7547" y="10429"/>
                  </a:lnTo>
                  <a:lnTo>
                    <a:pt x="7571" y="10649"/>
                  </a:lnTo>
                  <a:lnTo>
                    <a:pt x="7547" y="10869"/>
                  </a:lnTo>
                  <a:lnTo>
                    <a:pt x="7474" y="11064"/>
                  </a:lnTo>
                  <a:lnTo>
                    <a:pt x="7376" y="11259"/>
                  </a:lnTo>
                  <a:lnTo>
                    <a:pt x="7254" y="11406"/>
                  </a:lnTo>
                  <a:lnTo>
                    <a:pt x="7083" y="11552"/>
                  </a:lnTo>
                  <a:lnTo>
                    <a:pt x="6912" y="11650"/>
                  </a:lnTo>
                  <a:lnTo>
                    <a:pt x="6717" y="11699"/>
                  </a:lnTo>
                  <a:lnTo>
                    <a:pt x="6497" y="11723"/>
                  </a:lnTo>
                  <a:lnTo>
                    <a:pt x="6277" y="11699"/>
                  </a:lnTo>
                  <a:lnTo>
                    <a:pt x="6057" y="11650"/>
                  </a:lnTo>
                  <a:lnTo>
                    <a:pt x="5886" y="11552"/>
                  </a:lnTo>
                  <a:lnTo>
                    <a:pt x="5715" y="11406"/>
                  </a:lnTo>
                  <a:lnTo>
                    <a:pt x="5593" y="11259"/>
                  </a:lnTo>
                  <a:lnTo>
                    <a:pt x="5495" y="11064"/>
                  </a:lnTo>
                  <a:lnTo>
                    <a:pt x="5422" y="10869"/>
                  </a:lnTo>
                  <a:lnTo>
                    <a:pt x="5398" y="10649"/>
                  </a:lnTo>
                  <a:lnTo>
                    <a:pt x="5422" y="10429"/>
                  </a:lnTo>
                  <a:lnTo>
                    <a:pt x="5495" y="10234"/>
                  </a:lnTo>
                  <a:lnTo>
                    <a:pt x="5593" y="10038"/>
                  </a:lnTo>
                  <a:lnTo>
                    <a:pt x="5715" y="9892"/>
                  </a:lnTo>
                  <a:lnTo>
                    <a:pt x="5886" y="9745"/>
                  </a:lnTo>
                  <a:lnTo>
                    <a:pt x="6057" y="9647"/>
                  </a:lnTo>
                  <a:lnTo>
                    <a:pt x="6277" y="9574"/>
                  </a:lnTo>
                  <a:close/>
                  <a:moveTo>
                    <a:pt x="8475" y="11894"/>
                  </a:moveTo>
                  <a:lnTo>
                    <a:pt x="8597" y="11919"/>
                  </a:lnTo>
                  <a:lnTo>
                    <a:pt x="8695" y="11943"/>
                  </a:lnTo>
                  <a:lnTo>
                    <a:pt x="8817" y="11992"/>
                  </a:lnTo>
                  <a:lnTo>
                    <a:pt x="8915" y="12065"/>
                  </a:lnTo>
                  <a:lnTo>
                    <a:pt x="8988" y="12163"/>
                  </a:lnTo>
                  <a:lnTo>
                    <a:pt x="9037" y="12285"/>
                  </a:lnTo>
                  <a:lnTo>
                    <a:pt x="9086" y="12383"/>
                  </a:lnTo>
                  <a:lnTo>
                    <a:pt x="9086" y="12529"/>
                  </a:lnTo>
                  <a:lnTo>
                    <a:pt x="9086" y="12652"/>
                  </a:lnTo>
                  <a:lnTo>
                    <a:pt x="9037" y="12749"/>
                  </a:lnTo>
                  <a:lnTo>
                    <a:pt x="8988" y="12871"/>
                  </a:lnTo>
                  <a:lnTo>
                    <a:pt x="8915" y="12969"/>
                  </a:lnTo>
                  <a:lnTo>
                    <a:pt x="8817" y="13042"/>
                  </a:lnTo>
                  <a:lnTo>
                    <a:pt x="8695" y="13091"/>
                  </a:lnTo>
                  <a:lnTo>
                    <a:pt x="8597" y="13140"/>
                  </a:lnTo>
                  <a:lnTo>
                    <a:pt x="8329" y="13140"/>
                  </a:lnTo>
                  <a:lnTo>
                    <a:pt x="8231" y="13091"/>
                  </a:lnTo>
                  <a:lnTo>
                    <a:pt x="8109" y="13042"/>
                  </a:lnTo>
                  <a:lnTo>
                    <a:pt x="8011" y="12969"/>
                  </a:lnTo>
                  <a:lnTo>
                    <a:pt x="7938" y="12871"/>
                  </a:lnTo>
                  <a:lnTo>
                    <a:pt x="7889" y="12749"/>
                  </a:lnTo>
                  <a:lnTo>
                    <a:pt x="7864" y="12652"/>
                  </a:lnTo>
                  <a:lnTo>
                    <a:pt x="7840" y="12529"/>
                  </a:lnTo>
                  <a:lnTo>
                    <a:pt x="7864" y="12383"/>
                  </a:lnTo>
                  <a:lnTo>
                    <a:pt x="7889" y="12285"/>
                  </a:lnTo>
                  <a:lnTo>
                    <a:pt x="7938" y="12163"/>
                  </a:lnTo>
                  <a:lnTo>
                    <a:pt x="8011" y="12065"/>
                  </a:lnTo>
                  <a:lnTo>
                    <a:pt x="8109" y="11992"/>
                  </a:lnTo>
                  <a:lnTo>
                    <a:pt x="8231" y="11943"/>
                  </a:lnTo>
                  <a:lnTo>
                    <a:pt x="8329" y="11919"/>
                  </a:lnTo>
                  <a:lnTo>
                    <a:pt x="8475" y="11894"/>
                  </a:lnTo>
                  <a:close/>
                  <a:moveTo>
                    <a:pt x="6741" y="13360"/>
                  </a:moveTo>
                  <a:lnTo>
                    <a:pt x="6814" y="13384"/>
                  </a:lnTo>
                  <a:lnTo>
                    <a:pt x="6912" y="13433"/>
                  </a:lnTo>
                  <a:lnTo>
                    <a:pt x="6985" y="13482"/>
                  </a:lnTo>
                  <a:lnTo>
                    <a:pt x="7034" y="13555"/>
                  </a:lnTo>
                  <a:lnTo>
                    <a:pt x="7083" y="13653"/>
                  </a:lnTo>
                  <a:lnTo>
                    <a:pt x="7107" y="13726"/>
                  </a:lnTo>
                  <a:lnTo>
                    <a:pt x="7107" y="13824"/>
                  </a:lnTo>
                  <a:lnTo>
                    <a:pt x="7107" y="13922"/>
                  </a:lnTo>
                  <a:lnTo>
                    <a:pt x="7083" y="14019"/>
                  </a:lnTo>
                  <a:lnTo>
                    <a:pt x="7034" y="14117"/>
                  </a:lnTo>
                  <a:lnTo>
                    <a:pt x="6985" y="14166"/>
                  </a:lnTo>
                  <a:lnTo>
                    <a:pt x="6912" y="14239"/>
                  </a:lnTo>
                  <a:lnTo>
                    <a:pt x="6814" y="14288"/>
                  </a:lnTo>
                  <a:lnTo>
                    <a:pt x="6741" y="14312"/>
                  </a:lnTo>
                  <a:lnTo>
                    <a:pt x="6546" y="14312"/>
                  </a:lnTo>
                  <a:lnTo>
                    <a:pt x="6448" y="14288"/>
                  </a:lnTo>
                  <a:lnTo>
                    <a:pt x="6375" y="14239"/>
                  </a:lnTo>
                  <a:lnTo>
                    <a:pt x="6301" y="14166"/>
                  </a:lnTo>
                  <a:lnTo>
                    <a:pt x="6228" y="14117"/>
                  </a:lnTo>
                  <a:lnTo>
                    <a:pt x="6179" y="14019"/>
                  </a:lnTo>
                  <a:lnTo>
                    <a:pt x="6155" y="13922"/>
                  </a:lnTo>
                  <a:lnTo>
                    <a:pt x="6155" y="13824"/>
                  </a:lnTo>
                  <a:lnTo>
                    <a:pt x="6155" y="13726"/>
                  </a:lnTo>
                  <a:lnTo>
                    <a:pt x="6179" y="13653"/>
                  </a:lnTo>
                  <a:lnTo>
                    <a:pt x="6228" y="13555"/>
                  </a:lnTo>
                  <a:lnTo>
                    <a:pt x="6301" y="13482"/>
                  </a:lnTo>
                  <a:lnTo>
                    <a:pt x="6375" y="13433"/>
                  </a:lnTo>
                  <a:lnTo>
                    <a:pt x="6448" y="13384"/>
                  </a:lnTo>
                  <a:lnTo>
                    <a:pt x="6546" y="13360"/>
                  </a:lnTo>
                  <a:close/>
                  <a:moveTo>
                    <a:pt x="4860" y="0"/>
                  </a:moveTo>
                  <a:lnTo>
                    <a:pt x="4714" y="25"/>
                  </a:lnTo>
                  <a:lnTo>
                    <a:pt x="4592" y="49"/>
                  </a:lnTo>
                  <a:lnTo>
                    <a:pt x="4445" y="98"/>
                  </a:lnTo>
                  <a:lnTo>
                    <a:pt x="4323" y="171"/>
                  </a:lnTo>
                  <a:lnTo>
                    <a:pt x="4225" y="245"/>
                  </a:lnTo>
                  <a:lnTo>
                    <a:pt x="4128" y="367"/>
                  </a:lnTo>
                  <a:lnTo>
                    <a:pt x="4030" y="464"/>
                  </a:lnTo>
                  <a:lnTo>
                    <a:pt x="3981" y="611"/>
                  </a:lnTo>
                  <a:lnTo>
                    <a:pt x="3932" y="733"/>
                  </a:lnTo>
                  <a:lnTo>
                    <a:pt x="3908" y="880"/>
                  </a:lnTo>
                  <a:lnTo>
                    <a:pt x="3908" y="1026"/>
                  </a:lnTo>
                  <a:lnTo>
                    <a:pt x="3908" y="1173"/>
                  </a:lnTo>
                  <a:lnTo>
                    <a:pt x="3957" y="1295"/>
                  </a:lnTo>
                  <a:lnTo>
                    <a:pt x="4006" y="1441"/>
                  </a:lnTo>
                  <a:lnTo>
                    <a:pt x="4079" y="1563"/>
                  </a:lnTo>
                  <a:lnTo>
                    <a:pt x="4177" y="1661"/>
                  </a:lnTo>
                  <a:lnTo>
                    <a:pt x="4860" y="2345"/>
                  </a:lnTo>
                  <a:lnTo>
                    <a:pt x="4860" y="6497"/>
                  </a:lnTo>
                  <a:lnTo>
                    <a:pt x="196" y="13067"/>
                  </a:lnTo>
                  <a:lnTo>
                    <a:pt x="122" y="13189"/>
                  </a:lnTo>
                  <a:lnTo>
                    <a:pt x="49" y="13311"/>
                  </a:lnTo>
                  <a:lnTo>
                    <a:pt x="25" y="13433"/>
                  </a:lnTo>
                  <a:lnTo>
                    <a:pt x="0" y="13555"/>
                  </a:lnTo>
                  <a:lnTo>
                    <a:pt x="0" y="13677"/>
                  </a:lnTo>
                  <a:lnTo>
                    <a:pt x="25" y="13824"/>
                  </a:lnTo>
                  <a:lnTo>
                    <a:pt x="49" y="13946"/>
                  </a:lnTo>
                  <a:lnTo>
                    <a:pt x="98" y="14068"/>
                  </a:lnTo>
                  <a:lnTo>
                    <a:pt x="586" y="15045"/>
                  </a:lnTo>
                  <a:lnTo>
                    <a:pt x="660" y="15167"/>
                  </a:lnTo>
                  <a:lnTo>
                    <a:pt x="757" y="15265"/>
                  </a:lnTo>
                  <a:lnTo>
                    <a:pt x="831" y="15362"/>
                  </a:lnTo>
                  <a:lnTo>
                    <a:pt x="953" y="15436"/>
                  </a:lnTo>
                  <a:lnTo>
                    <a:pt x="1075" y="15485"/>
                  </a:lnTo>
                  <a:lnTo>
                    <a:pt x="1197" y="15533"/>
                  </a:lnTo>
                  <a:lnTo>
                    <a:pt x="1319" y="15582"/>
                  </a:lnTo>
                  <a:lnTo>
                    <a:pt x="13189" y="15582"/>
                  </a:lnTo>
                  <a:lnTo>
                    <a:pt x="13311" y="15533"/>
                  </a:lnTo>
                  <a:lnTo>
                    <a:pt x="13433" y="15485"/>
                  </a:lnTo>
                  <a:lnTo>
                    <a:pt x="13555" y="15436"/>
                  </a:lnTo>
                  <a:lnTo>
                    <a:pt x="13677" y="15362"/>
                  </a:lnTo>
                  <a:lnTo>
                    <a:pt x="13750" y="15265"/>
                  </a:lnTo>
                  <a:lnTo>
                    <a:pt x="13848" y="15167"/>
                  </a:lnTo>
                  <a:lnTo>
                    <a:pt x="13921" y="15045"/>
                  </a:lnTo>
                  <a:lnTo>
                    <a:pt x="14410" y="14068"/>
                  </a:lnTo>
                  <a:lnTo>
                    <a:pt x="14459" y="13946"/>
                  </a:lnTo>
                  <a:lnTo>
                    <a:pt x="14483" y="13824"/>
                  </a:lnTo>
                  <a:lnTo>
                    <a:pt x="14508" y="13677"/>
                  </a:lnTo>
                  <a:lnTo>
                    <a:pt x="14508" y="13555"/>
                  </a:lnTo>
                  <a:lnTo>
                    <a:pt x="14483" y="13433"/>
                  </a:lnTo>
                  <a:lnTo>
                    <a:pt x="14459" y="13311"/>
                  </a:lnTo>
                  <a:lnTo>
                    <a:pt x="14385" y="13189"/>
                  </a:lnTo>
                  <a:lnTo>
                    <a:pt x="14312" y="13067"/>
                  </a:lnTo>
                  <a:lnTo>
                    <a:pt x="9647" y="6497"/>
                  </a:lnTo>
                  <a:lnTo>
                    <a:pt x="9647" y="2345"/>
                  </a:lnTo>
                  <a:lnTo>
                    <a:pt x="10331" y="1661"/>
                  </a:lnTo>
                  <a:lnTo>
                    <a:pt x="10429" y="1563"/>
                  </a:lnTo>
                  <a:lnTo>
                    <a:pt x="10502" y="1441"/>
                  </a:lnTo>
                  <a:lnTo>
                    <a:pt x="10551" y="1295"/>
                  </a:lnTo>
                  <a:lnTo>
                    <a:pt x="10600" y="1173"/>
                  </a:lnTo>
                  <a:lnTo>
                    <a:pt x="10600" y="1026"/>
                  </a:lnTo>
                  <a:lnTo>
                    <a:pt x="10600" y="880"/>
                  </a:lnTo>
                  <a:lnTo>
                    <a:pt x="10575" y="733"/>
                  </a:lnTo>
                  <a:lnTo>
                    <a:pt x="10527" y="611"/>
                  </a:lnTo>
                  <a:lnTo>
                    <a:pt x="10478" y="464"/>
                  </a:lnTo>
                  <a:lnTo>
                    <a:pt x="10380" y="367"/>
                  </a:lnTo>
                  <a:lnTo>
                    <a:pt x="10282" y="245"/>
                  </a:lnTo>
                  <a:lnTo>
                    <a:pt x="10185" y="171"/>
                  </a:lnTo>
                  <a:lnTo>
                    <a:pt x="10063" y="98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23" name="Google Shape;623;p53"/>
            <p:cNvSpPr/>
            <p:nvPr/>
          </p:nvSpPr>
          <p:spPr>
            <a:xfrm>
              <a:off x="794950" y="2500900"/>
              <a:ext cx="24450" cy="23850"/>
            </a:xfrm>
            <a:custGeom>
              <a:avLst/>
              <a:gdLst/>
              <a:ahLst/>
              <a:cxnLst/>
              <a:rect l="l" t="t" r="r" b="b"/>
              <a:pathLst>
                <a:path w="978" h="954" extrusionOk="0">
                  <a:moveTo>
                    <a:pt x="391" y="1"/>
                  </a:moveTo>
                  <a:lnTo>
                    <a:pt x="294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98" y="196"/>
                  </a:lnTo>
                  <a:lnTo>
                    <a:pt x="49" y="294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25" y="563"/>
                  </a:lnTo>
                  <a:lnTo>
                    <a:pt x="49" y="660"/>
                  </a:lnTo>
                  <a:lnTo>
                    <a:pt x="98" y="734"/>
                  </a:lnTo>
                  <a:lnTo>
                    <a:pt x="147" y="807"/>
                  </a:lnTo>
                  <a:lnTo>
                    <a:pt x="220" y="880"/>
                  </a:lnTo>
                  <a:lnTo>
                    <a:pt x="294" y="905"/>
                  </a:lnTo>
                  <a:lnTo>
                    <a:pt x="391" y="953"/>
                  </a:lnTo>
                  <a:lnTo>
                    <a:pt x="587" y="953"/>
                  </a:lnTo>
                  <a:lnTo>
                    <a:pt x="684" y="905"/>
                  </a:lnTo>
                  <a:lnTo>
                    <a:pt x="758" y="880"/>
                  </a:lnTo>
                  <a:lnTo>
                    <a:pt x="831" y="807"/>
                  </a:lnTo>
                  <a:lnTo>
                    <a:pt x="880" y="734"/>
                  </a:lnTo>
                  <a:lnTo>
                    <a:pt x="929" y="660"/>
                  </a:lnTo>
                  <a:lnTo>
                    <a:pt x="953" y="563"/>
                  </a:lnTo>
                  <a:lnTo>
                    <a:pt x="978" y="465"/>
                  </a:lnTo>
                  <a:lnTo>
                    <a:pt x="953" y="367"/>
                  </a:lnTo>
                  <a:lnTo>
                    <a:pt x="929" y="294"/>
                  </a:lnTo>
                  <a:lnTo>
                    <a:pt x="880" y="196"/>
                  </a:lnTo>
                  <a:lnTo>
                    <a:pt x="831" y="123"/>
                  </a:lnTo>
                  <a:lnTo>
                    <a:pt x="758" y="74"/>
                  </a:lnTo>
                  <a:lnTo>
                    <a:pt x="684" y="25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24" name="Google Shape;624;p53"/>
            <p:cNvSpPr/>
            <p:nvPr/>
          </p:nvSpPr>
          <p:spPr>
            <a:xfrm>
              <a:off x="754650" y="2381250"/>
              <a:ext cx="75750" cy="14050"/>
            </a:xfrm>
            <a:custGeom>
              <a:avLst/>
              <a:gdLst/>
              <a:ahLst/>
              <a:cxnLst/>
              <a:rect l="l" t="t" r="r" b="b"/>
              <a:pathLst>
                <a:path w="3030" h="562" extrusionOk="0">
                  <a:moveTo>
                    <a:pt x="294" y="0"/>
                  </a:moveTo>
                  <a:lnTo>
                    <a:pt x="172" y="24"/>
                  </a:lnTo>
                  <a:lnTo>
                    <a:pt x="74" y="73"/>
                  </a:lnTo>
                  <a:lnTo>
                    <a:pt x="25" y="171"/>
                  </a:lnTo>
                  <a:lnTo>
                    <a:pt x="1" y="269"/>
                  </a:lnTo>
                  <a:lnTo>
                    <a:pt x="25" y="391"/>
                  </a:lnTo>
                  <a:lnTo>
                    <a:pt x="74" y="488"/>
                  </a:lnTo>
                  <a:lnTo>
                    <a:pt x="172" y="537"/>
                  </a:lnTo>
                  <a:lnTo>
                    <a:pt x="294" y="562"/>
                  </a:lnTo>
                  <a:lnTo>
                    <a:pt x="2736" y="562"/>
                  </a:lnTo>
                  <a:lnTo>
                    <a:pt x="2858" y="537"/>
                  </a:lnTo>
                  <a:lnTo>
                    <a:pt x="2956" y="488"/>
                  </a:lnTo>
                  <a:lnTo>
                    <a:pt x="3005" y="391"/>
                  </a:lnTo>
                  <a:lnTo>
                    <a:pt x="3029" y="269"/>
                  </a:lnTo>
                  <a:lnTo>
                    <a:pt x="3005" y="171"/>
                  </a:lnTo>
                  <a:lnTo>
                    <a:pt x="2956" y="73"/>
                  </a:lnTo>
                  <a:lnTo>
                    <a:pt x="2858" y="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25" name="Google Shape;625;p53"/>
            <p:cNvSpPr/>
            <p:nvPr/>
          </p:nvSpPr>
          <p:spPr>
            <a:xfrm>
              <a:off x="765025" y="2453900"/>
              <a:ext cx="31175" cy="31150"/>
            </a:xfrm>
            <a:custGeom>
              <a:avLst/>
              <a:gdLst/>
              <a:ahLst/>
              <a:cxnLst/>
              <a:rect l="l" t="t" r="r" b="b"/>
              <a:pathLst>
                <a:path w="1247" h="1246" extrusionOk="0">
                  <a:moveTo>
                    <a:pt x="611" y="0"/>
                  </a:moveTo>
                  <a:lnTo>
                    <a:pt x="489" y="25"/>
                  </a:lnTo>
                  <a:lnTo>
                    <a:pt x="367" y="49"/>
                  </a:lnTo>
                  <a:lnTo>
                    <a:pt x="270" y="122"/>
                  </a:lnTo>
                  <a:lnTo>
                    <a:pt x="172" y="196"/>
                  </a:lnTo>
                  <a:lnTo>
                    <a:pt x="99" y="269"/>
                  </a:lnTo>
                  <a:lnTo>
                    <a:pt x="50" y="391"/>
                  </a:lnTo>
                  <a:lnTo>
                    <a:pt x="1" y="513"/>
                  </a:lnTo>
                  <a:lnTo>
                    <a:pt x="1" y="635"/>
                  </a:lnTo>
                  <a:lnTo>
                    <a:pt x="1" y="757"/>
                  </a:lnTo>
                  <a:lnTo>
                    <a:pt x="50" y="880"/>
                  </a:lnTo>
                  <a:lnTo>
                    <a:pt x="99" y="977"/>
                  </a:lnTo>
                  <a:lnTo>
                    <a:pt x="172" y="1075"/>
                  </a:lnTo>
                  <a:lnTo>
                    <a:pt x="270" y="1148"/>
                  </a:lnTo>
                  <a:lnTo>
                    <a:pt x="367" y="1197"/>
                  </a:lnTo>
                  <a:lnTo>
                    <a:pt x="489" y="1246"/>
                  </a:lnTo>
                  <a:lnTo>
                    <a:pt x="734" y="1246"/>
                  </a:lnTo>
                  <a:lnTo>
                    <a:pt x="856" y="1197"/>
                  </a:lnTo>
                  <a:lnTo>
                    <a:pt x="978" y="1148"/>
                  </a:lnTo>
                  <a:lnTo>
                    <a:pt x="1051" y="1075"/>
                  </a:lnTo>
                  <a:lnTo>
                    <a:pt x="1149" y="977"/>
                  </a:lnTo>
                  <a:lnTo>
                    <a:pt x="1198" y="880"/>
                  </a:lnTo>
                  <a:lnTo>
                    <a:pt x="1222" y="757"/>
                  </a:lnTo>
                  <a:lnTo>
                    <a:pt x="1246" y="635"/>
                  </a:lnTo>
                  <a:lnTo>
                    <a:pt x="1222" y="513"/>
                  </a:lnTo>
                  <a:lnTo>
                    <a:pt x="1198" y="391"/>
                  </a:lnTo>
                  <a:lnTo>
                    <a:pt x="1149" y="269"/>
                  </a:lnTo>
                  <a:lnTo>
                    <a:pt x="1051" y="196"/>
                  </a:lnTo>
                  <a:lnTo>
                    <a:pt x="978" y="122"/>
                  </a:lnTo>
                  <a:lnTo>
                    <a:pt x="856" y="49"/>
                  </a:lnTo>
                  <a:lnTo>
                    <a:pt x="734" y="2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626" name="Google Shape;626;p53"/>
          <p:cNvSpPr/>
          <p:nvPr/>
        </p:nvSpPr>
        <p:spPr>
          <a:xfrm>
            <a:off x="936309" y="2091681"/>
            <a:ext cx="319561" cy="319561"/>
          </a:xfrm>
          <a:custGeom>
            <a:avLst/>
            <a:gdLst/>
            <a:ahLst/>
            <a:cxnLst/>
            <a:rect l="l" t="t" r="r" b="b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627" name="Google Shape;627;p53"/>
          <p:cNvSpPr/>
          <p:nvPr/>
        </p:nvSpPr>
        <p:spPr>
          <a:xfrm>
            <a:off x="1499857" y="2091681"/>
            <a:ext cx="319561" cy="319561"/>
          </a:xfrm>
          <a:custGeom>
            <a:avLst/>
            <a:gdLst/>
            <a:ahLst/>
            <a:cxnLst/>
            <a:rect l="l" t="t" r="r" b="b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7645" y="10063"/>
                </a:moveTo>
                <a:lnTo>
                  <a:pt x="8207" y="10112"/>
                </a:lnTo>
                <a:lnTo>
                  <a:pt x="8768" y="10185"/>
                </a:lnTo>
                <a:lnTo>
                  <a:pt x="9281" y="10307"/>
                </a:lnTo>
                <a:lnTo>
                  <a:pt x="9819" y="10503"/>
                </a:lnTo>
                <a:lnTo>
                  <a:pt x="10307" y="10747"/>
                </a:lnTo>
                <a:lnTo>
                  <a:pt x="10796" y="11016"/>
                </a:lnTo>
                <a:lnTo>
                  <a:pt x="11235" y="11358"/>
                </a:lnTo>
                <a:lnTo>
                  <a:pt x="11650" y="11724"/>
                </a:lnTo>
                <a:lnTo>
                  <a:pt x="11699" y="11797"/>
                </a:lnTo>
                <a:lnTo>
                  <a:pt x="11748" y="11895"/>
                </a:lnTo>
                <a:lnTo>
                  <a:pt x="11772" y="11993"/>
                </a:lnTo>
                <a:lnTo>
                  <a:pt x="11797" y="12066"/>
                </a:lnTo>
                <a:lnTo>
                  <a:pt x="11772" y="12164"/>
                </a:lnTo>
                <a:lnTo>
                  <a:pt x="11748" y="12261"/>
                </a:lnTo>
                <a:lnTo>
                  <a:pt x="11699" y="12335"/>
                </a:lnTo>
                <a:lnTo>
                  <a:pt x="11650" y="12432"/>
                </a:lnTo>
                <a:lnTo>
                  <a:pt x="11577" y="12481"/>
                </a:lnTo>
                <a:lnTo>
                  <a:pt x="11479" y="12530"/>
                </a:lnTo>
                <a:lnTo>
                  <a:pt x="11406" y="12554"/>
                </a:lnTo>
                <a:lnTo>
                  <a:pt x="11211" y="12554"/>
                </a:lnTo>
                <a:lnTo>
                  <a:pt x="11113" y="12530"/>
                </a:lnTo>
                <a:lnTo>
                  <a:pt x="11040" y="12481"/>
                </a:lnTo>
                <a:lnTo>
                  <a:pt x="10966" y="12432"/>
                </a:lnTo>
                <a:lnTo>
                  <a:pt x="10600" y="12115"/>
                </a:lnTo>
                <a:lnTo>
                  <a:pt x="10234" y="11846"/>
                </a:lnTo>
                <a:lnTo>
                  <a:pt x="9843" y="11602"/>
                </a:lnTo>
                <a:lnTo>
                  <a:pt x="9428" y="11406"/>
                </a:lnTo>
                <a:lnTo>
                  <a:pt x="9013" y="11260"/>
                </a:lnTo>
                <a:lnTo>
                  <a:pt x="8573" y="11138"/>
                </a:lnTo>
                <a:lnTo>
                  <a:pt x="8109" y="11065"/>
                </a:lnTo>
                <a:lnTo>
                  <a:pt x="7645" y="11040"/>
                </a:lnTo>
                <a:lnTo>
                  <a:pt x="7181" y="11065"/>
                </a:lnTo>
                <a:lnTo>
                  <a:pt x="6717" y="11138"/>
                </a:lnTo>
                <a:lnTo>
                  <a:pt x="6277" y="11260"/>
                </a:lnTo>
                <a:lnTo>
                  <a:pt x="5862" y="11406"/>
                </a:lnTo>
                <a:lnTo>
                  <a:pt x="5447" y="11602"/>
                </a:lnTo>
                <a:lnTo>
                  <a:pt x="5056" y="11846"/>
                </a:lnTo>
                <a:lnTo>
                  <a:pt x="4690" y="12115"/>
                </a:lnTo>
                <a:lnTo>
                  <a:pt x="4323" y="12432"/>
                </a:lnTo>
                <a:lnTo>
                  <a:pt x="4250" y="12481"/>
                </a:lnTo>
                <a:lnTo>
                  <a:pt x="4177" y="12530"/>
                </a:lnTo>
                <a:lnTo>
                  <a:pt x="4079" y="12554"/>
                </a:lnTo>
                <a:lnTo>
                  <a:pt x="3884" y="12554"/>
                </a:lnTo>
                <a:lnTo>
                  <a:pt x="3811" y="12530"/>
                </a:lnTo>
                <a:lnTo>
                  <a:pt x="3713" y="12481"/>
                </a:lnTo>
                <a:lnTo>
                  <a:pt x="3640" y="12432"/>
                </a:lnTo>
                <a:lnTo>
                  <a:pt x="3591" y="12335"/>
                </a:lnTo>
                <a:lnTo>
                  <a:pt x="3542" y="12261"/>
                </a:lnTo>
                <a:lnTo>
                  <a:pt x="3517" y="12164"/>
                </a:lnTo>
                <a:lnTo>
                  <a:pt x="3493" y="12066"/>
                </a:lnTo>
                <a:lnTo>
                  <a:pt x="3517" y="11993"/>
                </a:lnTo>
                <a:lnTo>
                  <a:pt x="3542" y="11895"/>
                </a:lnTo>
                <a:lnTo>
                  <a:pt x="3591" y="11797"/>
                </a:lnTo>
                <a:lnTo>
                  <a:pt x="3640" y="11724"/>
                </a:lnTo>
                <a:lnTo>
                  <a:pt x="4055" y="11358"/>
                </a:lnTo>
                <a:lnTo>
                  <a:pt x="4494" y="11016"/>
                </a:lnTo>
                <a:lnTo>
                  <a:pt x="4983" y="10747"/>
                </a:lnTo>
                <a:lnTo>
                  <a:pt x="5471" y="10503"/>
                </a:lnTo>
                <a:lnTo>
                  <a:pt x="6009" y="10307"/>
                </a:lnTo>
                <a:lnTo>
                  <a:pt x="6521" y="10185"/>
                </a:lnTo>
                <a:lnTo>
                  <a:pt x="7083" y="10112"/>
                </a:lnTo>
                <a:lnTo>
                  <a:pt x="7645" y="1006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628" name="Google Shape;628;p53"/>
          <p:cNvSpPr/>
          <p:nvPr/>
        </p:nvSpPr>
        <p:spPr>
          <a:xfrm>
            <a:off x="2063406" y="2091681"/>
            <a:ext cx="319561" cy="319561"/>
          </a:xfrm>
          <a:custGeom>
            <a:avLst/>
            <a:gdLst/>
            <a:ahLst/>
            <a:cxnLst/>
            <a:rect l="l" t="t" r="r" b="b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2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2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699" y="10503"/>
                </a:moveTo>
                <a:lnTo>
                  <a:pt x="11797" y="10527"/>
                </a:lnTo>
                <a:lnTo>
                  <a:pt x="11895" y="10576"/>
                </a:lnTo>
                <a:lnTo>
                  <a:pt x="11968" y="10625"/>
                </a:lnTo>
                <a:lnTo>
                  <a:pt x="12041" y="10674"/>
                </a:lnTo>
                <a:lnTo>
                  <a:pt x="12090" y="10771"/>
                </a:lnTo>
                <a:lnTo>
                  <a:pt x="12114" y="10845"/>
                </a:lnTo>
                <a:lnTo>
                  <a:pt x="12139" y="10942"/>
                </a:lnTo>
                <a:lnTo>
                  <a:pt x="12139" y="11040"/>
                </a:lnTo>
                <a:lnTo>
                  <a:pt x="12114" y="11138"/>
                </a:lnTo>
                <a:lnTo>
                  <a:pt x="12090" y="11236"/>
                </a:lnTo>
                <a:lnTo>
                  <a:pt x="12041" y="11309"/>
                </a:lnTo>
                <a:lnTo>
                  <a:pt x="11968" y="11382"/>
                </a:lnTo>
                <a:lnTo>
                  <a:pt x="11895" y="11431"/>
                </a:lnTo>
                <a:lnTo>
                  <a:pt x="11797" y="11455"/>
                </a:lnTo>
                <a:lnTo>
                  <a:pt x="7792" y="12701"/>
                </a:lnTo>
                <a:lnTo>
                  <a:pt x="7645" y="12725"/>
                </a:lnTo>
                <a:lnTo>
                  <a:pt x="7498" y="12701"/>
                </a:lnTo>
                <a:lnTo>
                  <a:pt x="7352" y="12628"/>
                </a:lnTo>
                <a:lnTo>
                  <a:pt x="7254" y="12530"/>
                </a:lnTo>
                <a:lnTo>
                  <a:pt x="7181" y="12383"/>
                </a:lnTo>
                <a:lnTo>
                  <a:pt x="7157" y="12286"/>
                </a:lnTo>
                <a:lnTo>
                  <a:pt x="7157" y="12188"/>
                </a:lnTo>
                <a:lnTo>
                  <a:pt x="7181" y="12090"/>
                </a:lnTo>
                <a:lnTo>
                  <a:pt x="7205" y="12017"/>
                </a:lnTo>
                <a:lnTo>
                  <a:pt x="7254" y="11919"/>
                </a:lnTo>
                <a:lnTo>
                  <a:pt x="7327" y="11871"/>
                </a:lnTo>
                <a:lnTo>
                  <a:pt x="7401" y="11797"/>
                </a:lnTo>
                <a:lnTo>
                  <a:pt x="7498" y="11773"/>
                </a:lnTo>
                <a:lnTo>
                  <a:pt x="11504" y="10527"/>
                </a:lnTo>
                <a:lnTo>
                  <a:pt x="11602" y="1050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7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7" y="14533"/>
                </a:lnTo>
                <a:lnTo>
                  <a:pt x="11284" y="14362"/>
                </a:lnTo>
                <a:lnTo>
                  <a:pt x="11602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2" y="1100"/>
                </a:lnTo>
                <a:lnTo>
                  <a:pt x="11284" y="929"/>
                </a:lnTo>
                <a:lnTo>
                  <a:pt x="10967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7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629" name="Google Shape;629;p53"/>
          <p:cNvGrpSpPr/>
          <p:nvPr/>
        </p:nvGrpSpPr>
        <p:grpSpPr>
          <a:xfrm>
            <a:off x="2701378" y="2036492"/>
            <a:ext cx="170502" cy="425733"/>
            <a:chOff x="3386850" y="2264625"/>
            <a:chExt cx="203950" cy="509250"/>
          </a:xfrm>
        </p:grpSpPr>
        <p:sp>
          <p:nvSpPr>
            <p:cNvPr id="630" name="Google Shape;630;p53"/>
            <p:cNvSpPr/>
            <p:nvPr/>
          </p:nvSpPr>
          <p:spPr>
            <a:xfrm>
              <a:off x="3386850" y="2370850"/>
              <a:ext cx="203950" cy="403025"/>
            </a:xfrm>
            <a:custGeom>
              <a:avLst/>
              <a:gdLst/>
              <a:ahLst/>
              <a:cxnLst/>
              <a:rect l="l" t="t" r="r" b="b"/>
              <a:pathLst>
                <a:path w="8158" h="16121" extrusionOk="0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31" name="Google Shape;631;p53"/>
            <p:cNvSpPr/>
            <p:nvPr/>
          </p:nvSpPr>
          <p:spPr>
            <a:xfrm>
              <a:off x="3446075" y="2264625"/>
              <a:ext cx="85500" cy="94050"/>
            </a:xfrm>
            <a:custGeom>
              <a:avLst/>
              <a:gdLst/>
              <a:ahLst/>
              <a:cxnLst/>
              <a:rect l="l" t="t" r="r" b="b"/>
              <a:pathLst>
                <a:path w="3420" h="3762" extrusionOk="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32" name="Google Shape;632;p53"/>
          <p:cNvGrpSpPr/>
          <p:nvPr/>
        </p:nvGrpSpPr>
        <p:grpSpPr>
          <a:xfrm>
            <a:off x="3843751" y="2090602"/>
            <a:ext cx="139863" cy="317513"/>
            <a:chOff x="4753325" y="2329350"/>
            <a:chExt cx="167300" cy="379800"/>
          </a:xfrm>
        </p:grpSpPr>
        <p:sp>
          <p:nvSpPr>
            <p:cNvPr id="633" name="Google Shape;633;p53"/>
            <p:cNvSpPr/>
            <p:nvPr/>
          </p:nvSpPr>
          <p:spPr>
            <a:xfrm>
              <a:off x="4753325" y="2424600"/>
              <a:ext cx="167300" cy="284550"/>
            </a:xfrm>
            <a:custGeom>
              <a:avLst/>
              <a:gdLst/>
              <a:ahLst/>
              <a:cxnLst/>
              <a:rect l="l" t="t" r="r" b="b"/>
              <a:pathLst>
                <a:path w="6692" h="11382" extrusionOk="0">
                  <a:moveTo>
                    <a:pt x="4030" y="0"/>
                  </a:moveTo>
                  <a:lnTo>
                    <a:pt x="3883" y="73"/>
                  </a:lnTo>
                  <a:lnTo>
                    <a:pt x="3712" y="122"/>
                  </a:lnTo>
                  <a:lnTo>
                    <a:pt x="3517" y="171"/>
                  </a:lnTo>
                  <a:lnTo>
                    <a:pt x="3175" y="171"/>
                  </a:lnTo>
                  <a:lnTo>
                    <a:pt x="3004" y="147"/>
                  </a:lnTo>
                  <a:lnTo>
                    <a:pt x="2833" y="73"/>
                  </a:lnTo>
                  <a:lnTo>
                    <a:pt x="2662" y="24"/>
                  </a:lnTo>
                  <a:lnTo>
                    <a:pt x="2418" y="24"/>
                  </a:lnTo>
                  <a:lnTo>
                    <a:pt x="2174" y="98"/>
                  </a:lnTo>
                  <a:lnTo>
                    <a:pt x="1954" y="171"/>
                  </a:lnTo>
                  <a:lnTo>
                    <a:pt x="1710" y="318"/>
                  </a:lnTo>
                  <a:lnTo>
                    <a:pt x="1490" y="489"/>
                  </a:lnTo>
                  <a:lnTo>
                    <a:pt x="1246" y="684"/>
                  </a:lnTo>
                  <a:lnTo>
                    <a:pt x="1050" y="928"/>
                  </a:lnTo>
                  <a:lnTo>
                    <a:pt x="855" y="1197"/>
                  </a:lnTo>
                  <a:lnTo>
                    <a:pt x="660" y="1514"/>
                  </a:lnTo>
                  <a:lnTo>
                    <a:pt x="513" y="1856"/>
                  </a:lnTo>
                  <a:lnTo>
                    <a:pt x="366" y="2223"/>
                  </a:lnTo>
                  <a:lnTo>
                    <a:pt x="244" y="2638"/>
                  </a:lnTo>
                  <a:lnTo>
                    <a:pt x="122" y="3102"/>
                  </a:lnTo>
                  <a:lnTo>
                    <a:pt x="49" y="3590"/>
                  </a:lnTo>
                  <a:lnTo>
                    <a:pt x="0" y="4103"/>
                  </a:lnTo>
                  <a:lnTo>
                    <a:pt x="0" y="4665"/>
                  </a:lnTo>
                  <a:lnTo>
                    <a:pt x="0" y="4787"/>
                  </a:lnTo>
                  <a:lnTo>
                    <a:pt x="25" y="4909"/>
                  </a:lnTo>
                  <a:lnTo>
                    <a:pt x="73" y="5007"/>
                  </a:lnTo>
                  <a:lnTo>
                    <a:pt x="147" y="5104"/>
                  </a:lnTo>
                  <a:lnTo>
                    <a:pt x="220" y="5178"/>
                  </a:lnTo>
                  <a:lnTo>
                    <a:pt x="318" y="5251"/>
                  </a:lnTo>
                  <a:lnTo>
                    <a:pt x="415" y="5275"/>
                  </a:lnTo>
                  <a:lnTo>
                    <a:pt x="537" y="5300"/>
                  </a:lnTo>
                  <a:lnTo>
                    <a:pt x="660" y="5275"/>
                  </a:lnTo>
                  <a:lnTo>
                    <a:pt x="757" y="5251"/>
                  </a:lnTo>
                  <a:lnTo>
                    <a:pt x="855" y="5178"/>
                  </a:lnTo>
                  <a:lnTo>
                    <a:pt x="928" y="5104"/>
                  </a:lnTo>
                  <a:lnTo>
                    <a:pt x="1001" y="5007"/>
                  </a:lnTo>
                  <a:lnTo>
                    <a:pt x="1026" y="4909"/>
                  </a:lnTo>
                  <a:lnTo>
                    <a:pt x="1050" y="4787"/>
                  </a:lnTo>
                  <a:lnTo>
                    <a:pt x="1075" y="4665"/>
                  </a:lnTo>
                  <a:lnTo>
                    <a:pt x="1099" y="4201"/>
                  </a:lnTo>
                  <a:lnTo>
                    <a:pt x="1148" y="3737"/>
                  </a:lnTo>
                  <a:lnTo>
                    <a:pt x="1221" y="3322"/>
                  </a:lnTo>
                  <a:lnTo>
                    <a:pt x="1319" y="2931"/>
                  </a:lnTo>
                  <a:lnTo>
                    <a:pt x="1441" y="2589"/>
                  </a:lnTo>
                  <a:lnTo>
                    <a:pt x="1539" y="2345"/>
                  </a:lnTo>
                  <a:lnTo>
                    <a:pt x="1636" y="2174"/>
                  </a:lnTo>
                  <a:lnTo>
                    <a:pt x="1685" y="2149"/>
                  </a:lnTo>
                  <a:lnTo>
                    <a:pt x="1710" y="2149"/>
                  </a:lnTo>
                  <a:lnTo>
                    <a:pt x="1734" y="2247"/>
                  </a:lnTo>
                  <a:lnTo>
                    <a:pt x="1734" y="2516"/>
                  </a:lnTo>
                  <a:lnTo>
                    <a:pt x="1685" y="3493"/>
                  </a:lnTo>
                  <a:lnTo>
                    <a:pt x="1612" y="4836"/>
                  </a:lnTo>
                  <a:lnTo>
                    <a:pt x="1490" y="6374"/>
                  </a:lnTo>
                  <a:lnTo>
                    <a:pt x="1246" y="9256"/>
                  </a:lnTo>
                  <a:lnTo>
                    <a:pt x="1148" y="10551"/>
                  </a:lnTo>
                  <a:lnTo>
                    <a:pt x="1148" y="10697"/>
                  </a:lnTo>
                  <a:lnTo>
                    <a:pt x="1148" y="10844"/>
                  </a:lnTo>
                  <a:lnTo>
                    <a:pt x="1197" y="10966"/>
                  </a:lnTo>
                  <a:lnTo>
                    <a:pt x="1270" y="11088"/>
                  </a:lnTo>
                  <a:lnTo>
                    <a:pt x="1343" y="11186"/>
                  </a:lnTo>
                  <a:lnTo>
                    <a:pt x="1465" y="11284"/>
                  </a:lnTo>
                  <a:lnTo>
                    <a:pt x="1588" y="11357"/>
                  </a:lnTo>
                  <a:lnTo>
                    <a:pt x="1710" y="11381"/>
                  </a:lnTo>
                  <a:lnTo>
                    <a:pt x="1954" y="11381"/>
                  </a:lnTo>
                  <a:lnTo>
                    <a:pt x="2076" y="11357"/>
                  </a:lnTo>
                  <a:lnTo>
                    <a:pt x="2174" y="11284"/>
                  </a:lnTo>
                  <a:lnTo>
                    <a:pt x="2271" y="11210"/>
                  </a:lnTo>
                  <a:lnTo>
                    <a:pt x="2345" y="11137"/>
                  </a:lnTo>
                  <a:lnTo>
                    <a:pt x="2418" y="11039"/>
                  </a:lnTo>
                  <a:lnTo>
                    <a:pt x="2467" y="10917"/>
                  </a:lnTo>
                  <a:lnTo>
                    <a:pt x="2516" y="10795"/>
                  </a:lnTo>
                  <a:lnTo>
                    <a:pt x="3053" y="7034"/>
                  </a:lnTo>
                  <a:lnTo>
                    <a:pt x="3053" y="6985"/>
                  </a:lnTo>
                  <a:lnTo>
                    <a:pt x="3102" y="6887"/>
                  </a:lnTo>
                  <a:lnTo>
                    <a:pt x="3151" y="6839"/>
                  </a:lnTo>
                  <a:lnTo>
                    <a:pt x="3200" y="6790"/>
                  </a:lnTo>
                  <a:lnTo>
                    <a:pt x="3273" y="6765"/>
                  </a:lnTo>
                  <a:lnTo>
                    <a:pt x="3346" y="6741"/>
                  </a:lnTo>
                  <a:lnTo>
                    <a:pt x="3419" y="6765"/>
                  </a:lnTo>
                  <a:lnTo>
                    <a:pt x="3493" y="6790"/>
                  </a:lnTo>
                  <a:lnTo>
                    <a:pt x="3541" y="6839"/>
                  </a:lnTo>
                  <a:lnTo>
                    <a:pt x="3590" y="6887"/>
                  </a:lnTo>
                  <a:lnTo>
                    <a:pt x="3639" y="6985"/>
                  </a:lnTo>
                  <a:lnTo>
                    <a:pt x="3639" y="7034"/>
                  </a:lnTo>
                  <a:lnTo>
                    <a:pt x="4176" y="10795"/>
                  </a:lnTo>
                  <a:lnTo>
                    <a:pt x="4225" y="10917"/>
                  </a:lnTo>
                  <a:lnTo>
                    <a:pt x="4274" y="11039"/>
                  </a:lnTo>
                  <a:lnTo>
                    <a:pt x="4347" y="11137"/>
                  </a:lnTo>
                  <a:lnTo>
                    <a:pt x="4421" y="11210"/>
                  </a:lnTo>
                  <a:lnTo>
                    <a:pt x="4518" y="11284"/>
                  </a:lnTo>
                  <a:lnTo>
                    <a:pt x="4616" y="11357"/>
                  </a:lnTo>
                  <a:lnTo>
                    <a:pt x="4738" y="11381"/>
                  </a:lnTo>
                  <a:lnTo>
                    <a:pt x="4982" y="11381"/>
                  </a:lnTo>
                  <a:lnTo>
                    <a:pt x="5104" y="11357"/>
                  </a:lnTo>
                  <a:lnTo>
                    <a:pt x="5227" y="11284"/>
                  </a:lnTo>
                  <a:lnTo>
                    <a:pt x="5349" y="11186"/>
                  </a:lnTo>
                  <a:lnTo>
                    <a:pt x="5422" y="11088"/>
                  </a:lnTo>
                  <a:lnTo>
                    <a:pt x="5495" y="10966"/>
                  </a:lnTo>
                  <a:lnTo>
                    <a:pt x="5544" y="10844"/>
                  </a:lnTo>
                  <a:lnTo>
                    <a:pt x="5544" y="10697"/>
                  </a:lnTo>
                  <a:lnTo>
                    <a:pt x="5544" y="10551"/>
                  </a:lnTo>
                  <a:lnTo>
                    <a:pt x="5202" y="6399"/>
                  </a:lnTo>
                  <a:lnTo>
                    <a:pt x="5007" y="3517"/>
                  </a:lnTo>
                  <a:lnTo>
                    <a:pt x="4958" y="2540"/>
                  </a:lnTo>
                  <a:lnTo>
                    <a:pt x="4958" y="2247"/>
                  </a:lnTo>
                  <a:lnTo>
                    <a:pt x="4982" y="2149"/>
                  </a:lnTo>
                  <a:lnTo>
                    <a:pt x="5007" y="2149"/>
                  </a:lnTo>
                  <a:lnTo>
                    <a:pt x="5056" y="2174"/>
                  </a:lnTo>
                  <a:lnTo>
                    <a:pt x="5153" y="2320"/>
                  </a:lnTo>
                  <a:lnTo>
                    <a:pt x="5251" y="2564"/>
                  </a:lnTo>
                  <a:lnTo>
                    <a:pt x="5349" y="2906"/>
                  </a:lnTo>
                  <a:lnTo>
                    <a:pt x="5446" y="3297"/>
                  </a:lnTo>
                  <a:lnTo>
                    <a:pt x="5544" y="3737"/>
                  </a:lnTo>
                  <a:lnTo>
                    <a:pt x="5593" y="4201"/>
                  </a:lnTo>
                  <a:lnTo>
                    <a:pt x="5617" y="4665"/>
                  </a:lnTo>
                  <a:lnTo>
                    <a:pt x="5642" y="4787"/>
                  </a:lnTo>
                  <a:lnTo>
                    <a:pt x="5666" y="4909"/>
                  </a:lnTo>
                  <a:lnTo>
                    <a:pt x="5691" y="5007"/>
                  </a:lnTo>
                  <a:lnTo>
                    <a:pt x="5764" y="5104"/>
                  </a:lnTo>
                  <a:lnTo>
                    <a:pt x="5837" y="5178"/>
                  </a:lnTo>
                  <a:lnTo>
                    <a:pt x="5935" y="5251"/>
                  </a:lnTo>
                  <a:lnTo>
                    <a:pt x="6033" y="5275"/>
                  </a:lnTo>
                  <a:lnTo>
                    <a:pt x="6155" y="5300"/>
                  </a:lnTo>
                  <a:lnTo>
                    <a:pt x="6277" y="5275"/>
                  </a:lnTo>
                  <a:lnTo>
                    <a:pt x="6374" y="5251"/>
                  </a:lnTo>
                  <a:lnTo>
                    <a:pt x="6472" y="5178"/>
                  </a:lnTo>
                  <a:lnTo>
                    <a:pt x="6545" y="5104"/>
                  </a:lnTo>
                  <a:lnTo>
                    <a:pt x="6619" y="5007"/>
                  </a:lnTo>
                  <a:lnTo>
                    <a:pt x="6668" y="4909"/>
                  </a:lnTo>
                  <a:lnTo>
                    <a:pt x="6692" y="4787"/>
                  </a:lnTo>
                  <a:lnTo>
                    <a:pt x="6692" y="4665"/>
                  </a:lnTo>
                  <a:lnTo>
                    <a:pt x="6692" y="4103"/>
                  </a:lnTo>
                  <a:lnTo>
                    <a:pt x="6643" y="3566"/>
                  </a:lnTo>
                  <a:lnTo>
                    <a:pt x="6570" y="3077"/>
                  </a:lnTo>
                  <a:lnTo>
                    <a:pt x="6472" y="2638"/>
                  </a:lnTo>
                  <a:lnTo>
                    <a:pt x="6374" y="2223"/>
                  </a:lnTo>
                  <a:lnTo>
                    <a:pt x="6228" y="1832"/>
                  </a:lnTo>
                  <a:lnTo>
                    <a:pt x="6081" y="1490"/>
                  </a:lnTo>
                  <a:lnTo>
                    <a:pt x="5910" y="1172"/>
                  </a:lnTo>
                  <a:lnTo>
                    <a:pt x="5715" y="904"/>
                  </a:lnTo>
                  <a:lnTo>
                    <a:pt x="5520" y="659"/>
                  </a:lnTo>
                  <a:lnTo>
                    <a:pt x="5300" y="464"/>
                  </a:lnTo>
                  <a:lnTo>
                    <a:pt x="5056" y="293"/>
                  </a:lnTo>
                  <a:lnTo>
                    <a:pt x="4811" y="171"/>
                  </a:lnTo>
                  <a:lnTo>
                    <a:pt x="4567" y="73"/>
                  </a:lnTo>
                  <a:lnTo>
                    <a:pt x="4299" y="24"/>
                  </a:lnTo>
                  <a:lnTo>
                    <a:pt x="403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34" name="Google Shape;634;p53"/>
            <p:cNvSpPr/>
            <p:nvPr/>
          </p:nvSpPr>
          <p:spPr>
            <a:xfrm>
              <a:off x="4798500" y="2329350"/>
              <a:ext cx="76950" cy="84275"/>
            </a:xfrm>
            <a:custGeom>
              <a:avLst/>
              <a:gdLst/>
              <a:ahLst/>
              <a:cxnLst/>
              <a:rect l="l" t="t" r="r" b="b"/>
              <a:pathLst>
                <a:path w="3078" h="3371" extrusionOk="0">
                  <a:moveTo>
                    <a:pt x="1539" y="0"/>
                  </a:moveTo>
                  <a:lnTo>
                    <a:pt x="1222" y="24"/>
                  </a:lnTo>
                  <a:lnTo>
                    <a:pt x="953" y="98"/>
                  </a:lnTo>
                  <a:lnTo>
                    <a:pt x="684" y="220"/>
                  </a:lnTo>
                  <a:lnTo>
                    <a:pt x="464" y="415"/>
                  </a:lnTo>
                  <a:lnTo>
                    <a:pt x="367" y="513"/>
                  </a:lnTo>
                  <a:lnTo>
                    <a:pt x="269" y="635"/>
                  </a:lnTo>
                  <a:lnTo>
                    <a:pt x="196" y="757"/>
                  </a:lnTo>
                  <a:lnTo>
                    <a:pt x="123" y="879"/>
                  </a:lnTo>
                  <a:lnTo>
                    <a:pt x="74" y="1026"/>
                  </a:lnTo>
                  <a:lnTo>
                    <a:pt x="49" y="1172"/>
                  </a:lnTo>
                  <a:lnTo>
                    <a:pt x="25" y="1343"/>
                  </a:lnTo>
                  <a:lnTo>
                    <a:pt x="0" y="1514"/>
                  </a:lnTo>
                  <a:lnTo>
                    <a:pt x="25" y="1685"/>
                  </a:lnTo>
                  <a:lnTo>
                    <a:pt x="49" y="1856"/>
                  </a:lnTo>
                  <a:lnTo>
                    <a:pt x="123" y="2198"/>
                  </a:lnTo>
                  <a:lnTo>
                    <a:pt x="269" y="2516"/>
                  </a:lnTo>
                  <a:lnTo>
                    <a:pt x="464" y="2784"/>
                  </a:lnTo>
                  <a:lnTo>
                    <a:pt x="562" y="2906"/>
                  </a:lnTo>
                  <a:lnTo>
                    <a:pt x="684" y="3029"/>
                  </a:lnTo>
                  <a:lnTo>
                    <a:pt x="806" y="3126"/>
                  </a:lnTo>
                  <a:lnTo>
                    <a:pt x="953" y="3199"/>
                  </a:lnTo>
                  <a:lnTo>
                    <a:pt x="1075" y="3273"/>
                  </a:lnTo>
                  <a:lnTo>
                    <a:pt x="1222" y="3322"/>
                  </a:lnTo>
                  <a:lnTo>
                    <a:pt x="1393" y="3346"/>
                  </a:lnTo>
                  <a:lnTo>
                    <a:pt x="1539" y="3370"/>
                  </a:lnTo>
                  <a:lnTo>
                    <a:pt x="1686" y="3346"/>
                  </a:lnTo>
                  <a:lnTo>
                    <a:pt x="1857" y="3322"/>
                  </a:lnTo>
                  <a:lnTo>
                    <a:pt x="2003" y="3273"/>
                  </a:lnTo>
                  <a:lnTo>
                    <a:pt x="2125" y="3199"/>
                  </a:lnTo>
                  <a:lnTo>
                    <a:pt x="2272" y="3126"/>
                  </a:lnTo>
                  <a:lnTo>
                    <a:pt x="2394" y="3029"/>
                  </a:lnTo>
                  <a:lnTo>
                    <a:pt x="2516" y="2906"/>
                  </a:lnTo>
                  <a:lnTo>
                    <a:pt x="2614" y="2784"/>
                  </a:lnTo>
                  <a:lnTo>
                    <a:pt x="2809" y="2516"/>
                  </a:lnTo>
                  <a:lnTo>
                    <a:pt x="2956" y="2198"/>
                  </a:lnTo>
                  <a:lnTo>
                    <a:pt x="3029" y="1856"/>
                  </a:lnTo>
                  <a:lnTo>
                    <a:pt x="3053" y="1685"/>
                  </a:lnTo>
                  <a:lnTo>
                    <a:pt x="3078" y="1514"/>
                  </a:lnTo>
                  <a:lnTo>
                    <a:pt x="3053" y="1343"/>
                  </a:lnTo>
                  <a:lnTo>
                    <a:pt x="3029" y="1172"/>
                  </a:lnTo>
                  <a:lnTo>
                    <a:pt x="3004" y="1026"/>
                  </a:lnTo>
                  <a:lnTo>
                    <a:pt x="2956" y="879"/>
                  </a:lnTo>
                  <a:lnTo>
                    <a:pt x="2882" y="757"/>
                  </a:lnTo>
                  <a:lnTo>
                    <a:pt x="2809" y="635"/>
                  </a:lnTo>
                  <a:lnTo>
                    <a:pt x="2711" y="513"/>
                  </a:lnTo>
                  <a:lnTo>
                    <a:pt x="2614" y="415"/>
                  </a:lnTo>
                  <a:lnTo>
                    <a:pt x="2394" y="220"/>
                  </a:lnTo>
                  <a:lnTo>
                    <a:pt x="2125" y="98"/>
                  </a:lnTo>
                  <a:lnTo>
                    <a:pt x="1857" y="24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35" name="Google Shape;635;p53"/>
          <p:cNvGrpSpPr/>
          <p:nvPr/>
        </p:nvGrpSpPr>
        <p:grpSpPr>
          <a:xfrm>
            <a:off x="3277654" y="2038519"/>
            <a:ext cx="145004" cy="421658"/>
            <a:chOff x="4076175" y="2267050"/>
            <a:chExt cx="173450" cy="504375"/>
          </a:xfrm>
        </p:grpSpPr>
        <p:sp>
          <p:nvSpPr>
            <p:cNvPr id="636" name="Google Shape;636;p53"/>
            <p:cNvSpPr/>
            <p:nvPr/>
          </p:nvSpPr>
          <p:spPr>
            <a:xfrm>
              <a:off x="4122600" y="2267050"/>
              <a:ext cx="80600" cy="91625"/>
            </a:xfrm>
            <a:custGeom>
              <a:avLst/>
              <a:gdLst/>
              <a:ahLst/>
              <a:cxnLst/>
              <a:rect l="l" t="t" r="r" b="b"/>
              <a:pathLst>
                <a:path w="3224" h="3665" extrusionOk="0">
                  <a:moveTo>
                    <a:pt x="1441" y="1"/>
                  </a:moveTo>
                  <a:lnTo>
                    <a:pt x="1295" y="25"/>
                  </a:lnTo>
                  <a:lnTo>
                    <a:pt x="1124" y="74"/>
                  </a:lnTo>
                  <a:lnTo>
                    <a:pt x="977" y="123"/>
                  </a:lnTo>
                  <a:lnTo>
                    <a:pt x="855" y="172"/>
                  </a:lnTo>
                  <a:lnTo>
                    <a:pt x="708" y="245"/>
                  </a:lnTo>
                  <a:lnTo>
                    <a:pt x="586" y="343"/>
                  </a:lnTo>
                  <a:lnTo>
                    <a:pt x="464" y="441"/>
                  </a:lnTo>
                  <a:lnTo>
                    <a:pt x="366" y="563"/>
                  </a:lnTo>
                  <a:lnTo>
                    <a:pt x="269" y="685"/>
                  </a:lnTo>
                  <a:lnTo>
                    <a:pt x="195" y="831"/>
                  </a:lnTo>
                  <a:lnTo>
                    <a:pt x="122" y="978"/>
                  </a:lnTo>
                  <a:lnTo>
                    <a:pt x="73" y="1124"/>
                  </a:lnTo>
                  <a:lnTo>
                    <a:pt x="25" y="1295"/>
                  </a:lnTo>
                  <a:lnTo>
                    <a:pt x="0" y="1466"/>
                  </a:lnTo>
                  <a:lnTo>
                    <a:pt x="0" y="1662"/>
                  </a:lnTo>
                  <a:lnTo>
                    <a:pt x="0" y="1833"/>
                  </a:lnTo>
                  <a:lnTo>
                    <a:pt x="25" y="2028"/>
                  </a:lnTo>
                  <a:lnTo>
                    <a:pt x="73" y="2223"/>
                  </a:lnTo>
                  <a:lnTo>
                    <a:pt x="122" y="2394"/>
                  </a:lnTo>
                  <a:lnTo>
                    <a:pt x="195" y="2565"/>
                  </a:lnTo>
                  <a:lnTo>
                    <a:pt x="269" y="2736"/>
                  </a:lnTo>
                  <a:lnTo>
                    <a:pt x="366" y="2883"/>
                  </a:lnTo>
                  <a:lnTo>
                    <a:pt x="464" y="3029"/>
                  </a:lnTo>
                  <a:lnTo>
                    <a:pt x="586" y="3176"/>
                  </a:lnTo>
                  <a:lnTo>
                    <a:pt x="708" y="3298"/>
                  </a:lnTo>
                  <a:lnTo>
                    <a:pt x="855" y="3396"/>
                  </a:lnTo>
                  <a:lnTo>
                    <a:pt x="977" y="3493"/>
                  </a:lnTo>
                  <a:lnTo>
                    <a:pt x="1124" y="3567"/>
                  </a:lnTo>
                  <a:lnTo>
                    <a:pt x="1295" y="3616"/>
                  </a:lnTo>
                  <a:lnTo>
                    <a:pt x="1441" y="3640"/>
                  </a:lnTo>
                  <a:lnTo>
                    <a:pt x="1612" y="3664"/>
                  </a:lnTo>
                  <a:lnTo>
                    <a:pt x="1783" y="3640"/>
                  </a:lnTo>
                  <a:lnTo>
                    <a:pt x="1930" y="3616"/>
                  </a:lnTo>
                  <a:lnTo>
                    <a:pt x="2100" y="3567"/>
                  </a:lnTo>
                  <a:lnTo>
                    <a:pt x="2247" y="3493"/>
                  </a:lnTo>
                  <a:lnTo>
                    <a:pt x="2369" y="3396"/>
                  </a:lnTo>
                  <a:lnTo>
                    <a:pt x="2516" y="3298"/>
                  </a:lnTo>
                  <a:lnTo>
                    <a:pt x="2638" y="3176"/>
                  </a:lnTo>
                  <a:lnTo>
                    <a:pt x="2760" y="3029"/>
                  </a:lnTo>
                  <a:lnTo>
                    <a:pt x="2858" y="2883"/>
                  </a:lnTo>
                  <a:lnTo>
                    <a:pt x="2955" y="2736"/>
                  </a:lnTo>
                  <a:lnTo>
                    <a:pt x="3029" y="2565"/>
                  </a:lnTo>
                  <a:lnTo>
                    <a:pt x="3102" y="2394"/>
                  </a:lnTo>
                  <a:lnTo>
                    <a:pt x="3151" y="2223"/>
                  </a:lnTo>
                  <a:lnTo>
                    <a:pt x="3200" y="2028"/>
                  </a:lnTo>
                  <a:lnTo>
                    <a:pt x="3224" y="1833"/>
                  </a:lnTo>
                  <a:lnTo>
                    <a:pt x="3224" y="1662"/>
                  </a:lnTo>
                  <a:lnTo>
                    <a:pt x="3224" y="1466"/>
                  </a:lnTo>
                  <a:lnTo>
                    <a:pt x="3200" y="1295"/>
                  </a:lnTo>
                  <a:lnTo>
                    <a:pt x="3151" y="1124"/>
                  </a:lnTo>
                  <a:lnTo>
                    <a:pt x="3102" y="978"/>
                  </a:lnTo>
                  <a:lnTo>
                    <a:pt x="3029" y="831"/>
                  </a:lnTo>
                  <a:lnTo>
                    <a:pt x="2955" y="685"/>
                  </a:lnTo>
                  <a:lnTo>
                    <a:pt x="2858" y="563"/>
                  </a:lnTo>
                  <a:lnTo>
                    <a:pt x="2760" y="441"/>
                  </a:lnTo>
                  <a:lnTo>
                    <a:pt x="2638" y="343"/>
                  </a:lnTo>
                  <a:lnTo>
                    <a:pt x="2516" y="245"/>
                  </a:lnTo>
                  <a:lnTo>
                    <a:pt x="2369" y="172"/>
                  </a:lnTo>
                  <a:lnTo>
                    <a:pt x="2247" y="123"/>
                  </a:lnTo>
                  <a:lnTo>
                    <a:pt x="2100" y="74"/>
                  </a:lnTo>
                  <a:lnTo>
                    <a:pt x="1930" y="25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37" name="Google Shape;637;p53"/>
            <p:cNvSpPr/>
            <p:nvPr/>
          </p:nvSpPr>
          <p:spPr>
            <a:xfrm>
              <a:off x="4076175" y="2370250"/>
              <a:ext cx="173450" cy="401175"/>
            </a:xfrm>
            <a:custGeom>
              <a:avLst/>
              <a:gdLst/>
              <a:ahLst/>
              <a:cxnLst/>
              <a:rect l="l" t="t" r="r" b="b"/>
              <a:pathLst>
                <a:path w="6938" h="16047" extrusionOk="0">
                  <a:moveTo>
                    <a:pt x="2736" y="0"/>
                  </a:moveTo>
                  <a:lnTo>
                    <a:pt x="2541" y="49"/>
                  </a:lnTo>
                  <a:lnTo>
                    <a:pt x="2346" y="123"/>
                  </a:lnTo>
                  <a:lnTo>
                    <a:pt x="2175" y="196"/>
                  </a:lnTo>
                  <a:lnTo>
                    <a:pt x="2028" y="293"/>
                  </a:lnTo>
                  <a:lnTo>
                    <a:pt x="1711" y="489"/>
                  </a:lnTo>
                  <a:lnTo>
                    <a:pt x="1442" y="758"/>
                  </a:lnTo>
                  <a:lnTo>
                    <a:pt x="1173" y="1075"/>
                  </a:lnTo>
                  <a:lnTo>
                    <a:pt x="953" y="1417"/>
                  </a:lnTo>
                  <a:lnTo>
                    <a:pt x="758" y="1808"/>
                  </a:lnTo>
                  <a:lnTo>
                    <a:pt x="587" y="2223"/>
                  </a:lnTo>
                  <a:lnTo>
                    <a:pt x="441" y="2711"/>
                  </a:lnTo>
                  <a:lnTo>
                    <a:pt x="318" y="3200"/>
                  </a:lnTo>
                  <a:lnTo>
                    <a:pt x="221" y="3737"/>
                  </a:lnTo>
                  <a:lnTo>
                    <a:pt x="147" y="4323"/>
                  </a:lnTo>
                  <a:lnTo>
                    <a:pt x="74" y="4909"/>
                  </a:lnTo>
                  <a:lnTo>
                    <a:pt x="25" y="5544"/>
                  </a:lnTo>
                  <a:lnTo>
                    <a:pt x="1" y="6204"/>
                  </a:lnTo>
                  <a:lnTo>
                    <a:pt x="1" y="6888"/>
                  </a:lnTo>
                  <a:lnTo>
                    <a:pt x="25" y="7034"/>
                  </a:lnTo>
                  <a:lnTo>
                    <a:pt x="50" y="7181"/>
                  </a:lnTo>
                  <a:lnTo>
                    <a:pt x="99" y="7327"/>
                  </a:lnTo>
                  <a:lnTo>
                    <a:pt x="172" y="7425"/>
                  </a:lnTo>
                  <a:lnTo>
                    <a:pt x="245" y="7523"/>
                  </a:lnTo>
                  <a:lnTo>
                    <a:pt x="318" y="7596"/>
                  </a:lnTo>
                  <a:lnTo>
                    <a:pt x="416" y="7645"/>
                  </a:lnTo>
                  <a:lnTo>
                    <a:pt x="636" y="7645"/>
                  </a:lnTo>
                  <a:lnTo>
                    <a:pt x="734" y="7596"/>
                  </a:lnTo>
                  <a:lnTo>
                    <a:pt x="807" y="7523"/>
                  </a:lnTo>
                  <a:lnTo>
                    <a:pt x="880" y="7425"/>
                  </a:lnTo>
                  <a:lnTo>
                    <a:pt x="929" y="7327"/>
                  </a:lnTo>
                  <a:lnTo>
                    <a:pt x="953" y="7181"/>
                  </a:lnTo>
                  <a:lnTo>
                    <a:pt x="978" y="6888"/>
                  </a:lnTo>
                  <a:lnTo>
                    <a:pt x="1002" y="6521"/>
                  </a:lnTo>
                  <a:lnTo>
                    <a:pt x="1027" y="6106"/>
                  </a:lnTo>
                  <a:lnTo>
                    <a:pt x="1149" y="5105"/>
                  </a:lnTo>
                  <a:lnTo>
                    <a:pt x="1295" y="4103"/>
                  </a:lnTo>
                  <a:lnTo>
                    <a:pt x="1369" y="3664"/>
                  </a:lnTo>
                  <a:lnTo>
                    <a:pt x="1466" y="3298"/>
                  </a:lnTo>
                  <a:lnTo>
                    <a:pt x="1417" y="3102"/>
                  </a:lnTo>
                  <a:lnTo>
                    <a:pt x="1393" y="2907"/>
                  </a:lnTo>
                  <a:lnTo>
                    <a:pt x="1393" y="2711"/>
                  </a:lnTo>
                  <a:lnTo>
                    <a:pt x="1417" y="2540"/>
                  </a:lnTo>
                  <a:lnTo>
                    <a:pt x="1442" y="2394"/>
                  </a:lnTo>
                  <a:lnTo>
                    <a:pt x="1515" y="2247"/>
                  </a:lnTo>
                  <a:lnTo>
                    <a:pt x="1588" y="2125"/>
                  </a:lnTo>
                  <a:lnTo>
                    <a:pt x="1662" y="2052"/>
                  </a:lnTo>
                  <a:lnTo>
                    <a:pt x="1588" y="2150"/>
                  </a:lnTo>
                  <a:lnTo>
                    <a:pt x="1540" y="2296"/>
                  </a:lnTo>
                  <a:lnTo>
                    <a:pt x="1491" y="2492"/>
                  </a:lnTo>
                  <a:lnTo>
                    <a:pt x="1491" y="2687"/>
                  </a:lnTo>
                  <a:lnTo>
                    <a:pt x="1515" y="2882"/>
                  </a:lnTo>
                  <a:lnTo>
                    <a:pt x="1564" y="3078"/>
                  </a:lnTo>
                  <a:lnTo>
                    <a:pt x="1613" y="3175"/>
                  </a:lnTo>
                  <a:lnTo>
                    <a:pt x="1686" y="3273"/>
                  </a:lnTo>
                  <a:lnTo>
                    <a:pt x="1759" y="3346"/>
                  </a:lnTo>
                  <a:lnTo>
                    <a:pt x="1857" y="3420"/>
                  </a:lnTo>
                  <a:lnTo>
                    <a:pt x="1906" y="3786"/>
                  </a:lnTo>
                  <a:lnTo>
                    <a:pt x="1930" y="3981"/>
                  </a:lnTo>
                  <a:lnTo>
                    <a:pt x="1955" y="4201"/>
                  </a:lnTo>
                  <a:lnTo>
                    <a:pt x="1930" y="4445"/>
                  </a:lnTo>
                  <a:lnTo>
                    <a:pt x="1906" y="4738"/>
                  </a:lnTo>
                  <a:lnTo>
                    <a:pt x="1833" y="5032"/>
                  </a:lnTo>
                  <a:lnTo>
                    <a:pt x="1711" y="5398"/>
                  </a:lnTo>
                  <a:lnTo>
                    <a:pt x="1515" y="5911"/>
                  </a:lnTo>
                  <a:lnTo>
                    <a:pt x="1369" y="6399"/>
                  </a:lnTo>
                  <a:lnTo>
                    <a:pt x="1271" y="6839"/>
                  </a:lnTo>
                  <a:lnTo>
                    <a:pt x="1222" y="7230"/>
                  </a:lnTo>
                  <a:lnTo>
                    <a:pt x="1173" y="7620"/>
                  </a:lnTo>
                  <a:lnTo>
                    <a:pt x="1173" y="8011"/>
                  </a:lnTo>
                  <a:lnTo>
                    <a:pt x="1198" y="8817"/>
                  </a:lnTo>
                  <a:lnTo>
                    <a:pt x="1247" y="9989"/>
                  </a:lnTo>
                  <a:lnTo>
                    <a:pt x="1295" y="11162"/>
                  </a:lnTo>
                  <a:lnTo>
                    <a:pt x="1320" y="13238"/>
                  </a:lnTo>
                  <a:lnTo>
                    <a:pt x="1344" y="14728"/>
                  </a:lnTo>
                  <a:lnTo>
                    <a:pt x="1344" y="15314"/>
                  </a:lnTo>
                  <a:lnTo>
                    <a:pt x="1369" y="15533"/>
                  </a:lnTo>
                  <a:lnTo>
                    <a:pt x="1417" y="15704"/>
                  </a:lnTo>
                  <a:lnTo>
                    <a:pt x="1491" y="15827"/>
                  </a:lnTo>
                  <a:lnTo>
                    <a:pt x="1588" y="15924"/>
                  </a:lnTo>
                  <a:lnTo>
                    <a:pt x="1662" y="15998"/>
                  </a:lnTo>
                  <a:lnTo>
                    <a:pt x="1735" y="16022"/>
                  </a:lnTo>
                  <a:lnTo>
                    <a:pt x="1833" y="16046"/>
                  </a:lnTo>
                  <a:lnTo>
                    <a:pt x="1955" y="16046"/>
                  </a:lnTo>
                  <a:lnTo>
                    <a:pt x="2077" y="15998"/>
                  </a:lnTo>
                  <a:lnTo>
                    <a:pt x="2175" y="15949"/>
                  </a:lnTo>
                  <a:lnTo>
                    <a:pt x="2248" y="15875"/>
                  </a:lnTo>
                  <a:lnTo>
                    <a:pt x="2321" y="15802"/>
                  </a:lnTo>
                  <a:lnTo>
                    <a:pt x="2394" y="15680"/>
                  </a:lnTo>
                  <a:lnTo>
                    <a:pt x="2419" y="15533"/>
                  </a:lnTo>
                  <a:lnTo>
                    <a:pt x="2468" y="15387"/>
                  </a:lnTo>
                  <a:lnTo>
                    <a:pt x="3152" y="8548"/>
                  </a:lnTo>
                  <a:lnTo>
                    <a:pt x="3152" y="8451"/>
                  </a:lnTo>
                  <a:lnTo>
                    <a:pt x="3200" y="8280"/>
                  </a:lnTo>
                  <a:lnTo>
                    <a:pt x="3249" y="8182"/>
                  </a:lnTo>
                  <a:lnTo>
                    <a:pt x="3298" y="8084"/>
                  </a:lnTo>
                  <a:lnTo>
                    <a:pt x="3371" y="8011"/>
                  </a:lnTo>
                  <a:lnTo>
                    <a:pt x="3469" y="7987"/>
                  </a:lnTo>
                  <a:lnTo>
                    <a:pt x="3567" y="8011"/>
                  </a:lnTo>
                  <a:lnTo>
                    <a:pt x="3640" y="8084"/>
                  </a:lnTo>
                  <a:lnTo>
                    <a:pt x="3689" y="8182"/>
                  </a:lnTo>
                  <a:lnTo>
                    <a:pt x="3738" y="8280"/>
                  </a:lnTo>
                  <a:lnTo>
                    <a:pt x="3787" y="8451"/>
                  </a:lnTo>
                  <a:lnTo>
                    <a:pt x="3787" y="8548"/>
                  </a:lnTo>
                  <a:lnTo>
                    <a:pt x="4470" y="15387"/>
                  </a:lnTo>
                  <a:lnTo>
                    <a:pt x="4519" y="15533"/>
                  </a:lnTo>
                  <a:lnTo>
                    <a:pt x="4544" y="15680"/>
                  </a:lnTo>
                  <a:lnTo>
                    <a:pt x="4617" y="15802"/>
                  </a:lnTo>
                  <a:lnTo>
                    <a:pt x="4690" y="15875"/>
                  </a:lnTo>
                  <a:lnTo>
                    <a:pt x="4763" y="15949"/>
                  </a:lnTo>
                  <a:lnTo>
                    <a:pt x="4861" y="15998"/>
                  </a:lnTo>
                  <a:lnTo>
                    <a:pt x="4983" y="16046"/>
                  </a:lnTo>
                  <a:lnTo>
                    <a:pt x="5105" y="16046"/>
                  </a:lnTo>
                  <a:lnTo>
                    <a:pt x="5203" y="16022"/>
                  </a:lnTo>
                  <a:lnTo>
                    <a:pt x="5276" y="15998"/>
                  </a:lnTo>
                  <a:lnTo>
                    <a:pt x="5350" y="15924"/>
                  </a:lnTo>
                  <a:lnTo>
                    <a:pt x="5447" y="15827"/>
                  </a:lnTo>
                  <a:lnTo>
                    <a:pt x="5521" y="15704"/>
                  </a:lnTo>
                  <a:lnTo>
                    <a:pt x="5569" y="15533"/>
                  </a:lnTo>
                  <a:lnTo>
                    <a:pt x="5594" y="15314"/>
                  </a:lnTo>
                  <a:lnTo>
                    <a:pt x="5594" y="14728"/>
                  </a:lnTo>
                  <a:lnTo>
                    <a:pt x="5618" y="13238"/>
                  </a:lnTo>
                  <a:lnTo>
                    <a:pt x="5643" y="11162"/>
                  </a:lnTo>
                  <a:lnTo>
                    <a:pt x="5692" y="9989"/>
                  </a:lnTo>
                  <a:lnTo>
                    <a:pt x="5740" y="8817"/>
                  </a:lnTo>
                  <a:lnTo>
                    <a:pt x="5765" y="8011"/>
                  </a:lnTo>
                  <a:lnTo>
                    <a:pt x="5765" y="7620"/>
                  </a:lnTo>
                  <a:lnTo>
                    <a:pt x="5716" y="7230"/>
                  </a:lnTo>
                  <a:lnTo>
                    <a:pt x="5667" y="6839"/>
                  </a:lnTo>
                  <a:lnTo>
                    <a:pt x="5569" y="6399"/>
                  </a:lnTo>
                  <a:lnTo>
                    <a:pt x="5423" y="5911"/>
                  </a:lnTo>
                  <a:lnTo>
                    <a:pt x="5227" y="5398"/>
                  </a:lnTo>
                  <a:lnTo>
                    <a:pt x="5105" y="5032"/>
                  </a:lnTo>
                  <a:lnTo>
                    <a:pt x="5032" y="4738"/>
                  </a:lnTo>
                  <a:lnTo>
                    <a:pt x="5008" y="4445"/>
                  </a:lnTo>
                  <a:lnTo>
                    <a:pt x="4983" y="4201"/>
                  </a:lnTo>
                  <a:lnTo>
                    <a:pt x="5008" y="3981"/>
                  </a:lnTo>
                  <a:lnTo>
                    <a:pt x="5032" y="3786"/>
                  </a:lnTo>
                  <a:lnTo>
                    <a:pt x="5081" y="3420"/>
                  </a:lnTo>
                  <a:lnTo>
                    <a:pt x="5179" y="3346"/>
                  </a:lnTo>
                  <a:lnTo>
                    <a:pt x="5252" y="3273"/>
                  </a:lnTo>
                  <a:lnTo>
                    <a:pt x="5325" y="3175"/>
                  </a:lnTo>
                  <a:lnTo>
                    <a:pt x="5374" y="3078"/>
                  </a:lnTo>
                  <a:lnTo>
                    <a:pt x="5423" y="2882"/>
                  </a:lnTo>
                  <a:lnTo>
                    <a:pt x="5447" y="2687"/>
                  </a:lnTo>
                  <a:lnTo>
                    <a:pt x="5447" y="2492"/>
                  </a:lnTo>
                  <a:lnTo>
                    <a:pt x="5398" y="2296"/>
                  </a:lnTo>
                  <a:lnTo>
                    <a:pt x="5350" y="2150"/>
                  </a:lnTo>
                  <a:lnTo>
                    <a:pt x="5276" y="2052"/>
                  </a:lnTo>
                  <a:lnTo>
                    <a:pt x="5350" y="2125"/>
                  </a:lnTo>
                  <a:lnTo>
                    <a:pt x="5423" y="2247"/>
                  </a:lnTo>
                  <a:lnTo>
                    <a:pt x="5496" y="2394"/>
                  </a:lnTo>
                  <a:lnTo>
                    <a:pt x="5521" y="2540"/>
                  </a:lnTo>
                  <a:lnTo>
                    <a:pt x="5545" y="2711"/>
                  </a:lnTo>
                  <a:lnTo>
                    <a:pt x="5545" y="2907"/>
                  </a:lnTo>
                  <a:lnTo>
                    <a:pt x="5521" y="3102"/>
                  </a:lnTo>
                  <a:lnTo>
                    <a:pt x="5472" y="3298"/>
                  </a:lnTo>
                  <a:lnTo>
                    <a:pt x="5569" y="3664"/>
                  </a:lnTo>
                  <a:lnTo>
                    <a:pt x="5643" y="4103"/>
                  </a:lnTo>
                  <a:lnTo>
                    <a:pt x="5789" y="5105"/>
                  </a:lnTo>
                  <a:lnTo>
                    <a:pt x="5911" y="6106"/>
                  </a:lnTo>
                  <a:lnTo>
                    <a:pt x="5936" y="6521"/>
                  </a:lnTo>
                  <a:lnTo>
                    <a:pt x="5960" y="6888"/>
                  </a:lnTo>
                  <a:lnTo>
                    <a:pt x="5985" y="7181"/>
                  </a:lnTo>
                  <a:lnTo>
                    <a:pt x="6009" y="7327"/>
                  </a:lnTo>
                  <a:lnTo>
                    <a:pt x="6058" y="7425"/>
                  </a:lnTo>
                  <a:lnTo>
                    <a:pt x="6131" y="7523"/>
                  </a:lnTo>
                  <a:lnTo>
                    <a:pt x="6204" y="7596"/>
                  </a:lnTo>
                  <a:lnTo>
                    <a:pt x="6302" y="7645"/>
                  </a:lnTo>
                  <a:lnTo>
                    <a:pt x="6522" y="7645"/>
                  </a:lnTo>
                  <a:lnTo>
                    <a:pt x="6620" y="7596"/>
                  </a:lnTo>
                  <a:lnTo>
                    <a:pt x="6693" y="7523"/>
                  </a:lnTo>
                  <a:lnTo>
                    <a:pt x="6766" y="7425"/>
                  </a:lnTo>
                  <a:lnTo>
                    <a:pt x="6839" y="7327"/>
                  </a:lnTo>
                  <a:lnTo>
                    <a:pt x="6888" y="7181"/>
                  </a:lnTo>
                  <a:lnTo>
                    <a:pt x="6913" y="7034"/>
                  </a:lnTo>
                  <a:lnTo>
                    <a:pt x="6937" y="6888"/>
                  </a:lnTo>
                  <a:lnTo>
                    <a:pt x="6937" y="6204"/>
                  </a:lnTo>
                  <a:lnTo>
                    <a:pt x="6913" y="5544"/>
                  </a:lnTo>
                  <a:lnTo>
                    <a:pt x="6864" y="4909"/>
                  </a:lnTo>
                  <a:lnTo>
                    <a:pt x="6791" y="4323"/>
                  </a:lnTo>
                  <a:lnTo>
                    <a:pt x="6717" y="3737"/>
                  </a:lnTo>
                  <a:lnTo>
                    <a:pt x="6620" y="3200"/>
                  </a:lnTo>
                  <a:lnTo>
                    <a:pt x="6497" y="2711"/>
                  </a:lnTo>
                  <a:lnTo>
                    <a:pt x="6351" y="2223"/>
                  </a:lnTo>
                  <a:lnTo>
                    <a:pt x="6180" y="1808"/>
                  </a:lnTo>
                  <a:lnTo>
                    <a:pt x="5985" y="1417"/>
                  </a:lnTo>
                  <a:lnTo>
                    <a:pt x="5765" y="1075"/>
                  </a:lnTo>
                  <a:lnTo>
                    <a:pt x="5496" y="758"/>
                  </a:lnTo>
                  <a:lnTo>
                    <a:pt x="5227" y="489"/>
                  </a:lnTo>
                  <a:lnTo>
                    <a:pt x="4910" y="293"/>
                  </a:lnTo>
                  <a:lnTo>
                    <a:pt x="4763" y="196"/>
                  </a:lnTo>
                  <a:lnTo>
                    <a:pt x="4592" y="123"/>
                  </a:lnTo>
                  <a:lnTo>
                    <a:pt x="4397" y="49"/>
                  </a:lnTo>
                  <a:lnTo>
                    <a:pt x="4202" y="0"/>
                  </a:lnTo>
                  <a:lnTo>
                    <a:pt x="4031" y="98"/>
                  </a:lnTo>
                  <a:lnTo>
                    <a:pt x="3860" y="147"/>
                  </a:lnTo>
                  <a:lnTo>
                    <a:pt x="3664" y="196"/>
                  </a:lnTo>
                  <a:lnTo>
                    <a:pt x="3469" y="220"/>
                  </a:lnTo>
                  <a:lnTo>
                    <a:pt x="3274" y="196"/>
                  </a:lnTo>
                  <a:lnTo>
                    <a:pt x="3078" y="147"/>
                  </a:lnTo>
                  <a:lnTo>
                    <a:pt x="2907" y="98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638" name="Google Shape;638;p53"/>
          <p:cNvSpPr/>
          <p:nvPr/>
        </p:nvSpPr>
        <p:spPr>
          <a:xfrm>
            <a:off x="4317599" y="2083007"/>
            <a:ext cx="319561" cy="336908"/>
          </a:xfrm>
          <a:custGeom>
            <a:avLst/>
            <a:gdLst/>
            <a:ahLst/>
            <a:cxnLst/>
            <a:rect l="l" t="t" r="r" b="b"/>
            <a:pathLst>
              <a:path w="15290" h="16120" extrusionOk="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639" name="Google Shape;639;p53"/>
          <p:cNvGrpSpPr/>
          <p:nvPr/>
        </p:nvGrpSpPr>
        <p:grpSpPr>
          <a:xfrm>
            <a:off x="4865134" y="2089056"/>
            <a:ext cx="351204" cy="324661"/>
            <a:chOff x="5975075" y="2327500"/>
            <a:chExt cx="420100" cy="388350"/>
          </a:xfrm>
        </p:grpSpPr>
        <p:sp>
          <p:nvSpPr>
            <p:cNvPr id="640" name="Google Shape;640;p53"/>
            <p:cNvSpPr/>
            <p:nvPr/>
          </p:nvSpPr>
          <p:spPr>
            <a:xfrm>
              <a:off x="5975075" y="2474650"/>
              <a:ext cx="98325" cy="220450"/>
            </a:xfrm>
            <a:custGeom>
              <a:avLst/>
              <a:gdLst/>
              <a:ahLst/>
              <a:cxnLst/>
              <a:rect l="l" t="t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41" name="Google Shape;641;p53"/>
            <p:cNvSpPr/>
            <p:nvPr/>
          </p:nvSpPr>
          <p:spPr>
            <a:xfrm>
              <a:off x="6088025" y="2327500"/>
              <a:ext cx="307150" cy="388350"/>
            </a:xfrm>
            <a:custGeom>
              <a:avLst/>
              <a:gdLst/>
              <a:ahLst/>
              <a:cxnLst/>
              <a:rect l="l" t="t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42" name="Google Shape;642;p53"/>
          <p:cNvGrpSpPr/>
          <p:nvPr/>
        </p:nvGrpSpPr>
        <p:grpSpPr>
          <a:xfrm>
            <a:off x="5496544" y="2079358"/>
            <a:ext cx="215437" cy="351204"/>
            <a:chOff x="6730350" y="2315900"/>
            <a:chExt cx="257700" cy="420100"/>
          </a:xfrm>
        </p:grpSpPr>
        <p:sp>
          <p:nvSpPr>
            <p:cNvPr id="643" name="Google Shape;643;p53"/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44" name="Google Shape;644;p53"/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45" name="Google Shape;645;p53"/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l" t="t" r="r" b="b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46" name="Google Shape;646;p53"/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l" t="t" r="r" b="b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47" name="Google Shape;647;p53"/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l" t="t" r="r" b="b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48" name="Google Shape;648;p53"/>
          <p:cNvGrpSpPr/>
          <p:nvPr/>
        </p:nvGrpSpPr>
        <p:grpSpPr>
          <a:xfrm>
            <a:off x="477889" y="2615840"/>
            <a:ext cx="109265" cy="398166"/>
            <a:chOff x="727175" y="2957625"/>
            <a:chExt cx="130700" cy="476275"/>
          </a:xfrm>
        </p:grpSpPr>
        <p:sp>
          <p:nvSpPr>
            <p:cNvPr id="649" name="Google Shape;649;p53"/>
            <p:cNvSpPr/>
            <p:nvPr/>
          </p:nvSpPr>
          <p:spPr>
            <a:xfrm>
              <a:off x="727175" y="2957625"/>
              <a:ext cx="130700" cy="476275"/>
            </a:xfrm>
            <a:custGeom>
              <a:avLst/>
              <a:gdLst/>
              <a:ahLst/>
              <a:cxnLst/>
              <a:rect l="l" t="t" r="r" b="b"/>
              <a:pathLst>
                <a:path w="5228" h="19051" extrusionOk="0">
                  <a:moveTo>
                    <a:pt x="2614" y="489"/>
                  </a:moveTo>
                  <a:lnTo>
                    <a:pt x="2858" y="538"/>
                  </a:lnTo>
                  <a:lnTo>
                    <a:pt x="3102" y="611"/>
                  </a:lnTo>
                  <a:lnTo>
                    <a:pt x="3322" y="709"/>
                  </a:lnTo>
                  <a:lnTo>
                    <a:pt x="3493" y="880"/>
                  </a:lnTo>
                  <a:lnTo>
                    <a:pt x="3664" y="1051"/>
                  </a:lnTo>
                  <a:lnTo>
                    <a:pt x="3762" y="1270"/>
                  </a:lnTo>
                  <a:lnTo>
                    <a:pt x="3835" y="1490"/>
                  </a:lnTo>
                  <a:lnTo>
                    <a:pt x="3859" y="1759"/>
                  </a:lnTo>
                  <a:lnTo>
                    <a:pt x="3859" y="14483"/>
                  </a:lnTo>
                  <a:lnTo>
                    <a:pt x="3884" y="14581"/>
                  </a:lnTo>
                  <a:lnTo>
                    <a:pt x="3908" y="14679"/>
                  </a:lnTo>
                  <a:lnTo>
                    <a:pt x="3957" y="14776"/>
                  </a:lnTo>
                  <a:lnTo>
                    <a:pt x="4030" y="14850"/>
                  </a:lnTo>
                  <a:lnTo>
                    <a:pt x="4177" y="14996"/>
                  </a:lnTo>
                  <a:lnTo>
                    <a:pt x="4324" y="15167"/>
                  </a:lnTo>
                  <a:lnTo>
                    <a:pt x="4446" y="15363"/>
                  </a:lnTo>
                  <a:lnTo>
                    <a:pt x="4543" y="15558"/>
                  </a:lnTo>
                  <a:lnTo>
                    <a:pt x="4641" y="15778"/>
                  </a:lnTo>
                  <a:lnTo>
                    <a:pt x="4690" y="15973"/>
                  </a:lnTo>
                  <a:lnTo>
                    <a:pt x="4714" y="16193"/>
                  </a:lnTo>
                  <a:lnTo>
                    <a:pt x="4739" y="16437"/>
                  </a:lnTo>
                  <a:lnTo>
                    <a:pt x="4714" y="16633"/>
                  </a:lnTo>
                  <a:lnTo>
                    <a:pt x="4690" y="16852"/>
                  </a:lnTo>
                  <a:lnTo>
                    <a:pt x="4641" y="17048"/>
                  </a:lnTo>
                  <a:lnTo>
                    <a:pt x="4568" y="17243"/>
                  </a:lnTo>
                  <a:lnTo>
                    <a:pt x="4470" y="17438"/>
                  </a:lnTo>
                  <a:lnTo>
                    <a:pt x="4372" y="17609"/>
                  </a:lnTo>
                  <a:lnTo>
                    <a:pt x="4250" y="17780"/>
                  </a:lnTo>
                  <a:lnTo>
                    <a:pt x="4104" y="17927"/>
                  </a:lnTo>
                  <a:lnTo>
                    <a:pt x="3957" y="18073"/>
                  </a:lnTo>
                  <a:lnTo>
                    <a:pt x="3811" y="18196"/>
                  </a:lnTo>
                  <a:lnTo>
                    <a:pt x="3615" y="18293"/>
                  </a:lnTo>
                  <a:lnTo>
                    <a:pt x="3444" y="18391"/>
                  </a:lnTo>
                  <a:lnTo>
                    <a:pt x="3249" y="18464"/>
                  </a:lnTo>
                  <a:lnTo>
                    <a:pt x="3029" y="18513"/>
                  </a:lnTo>
                  <a:lnTo>
                    <a:pt x="2834" y="18538"/>
                  </a:lnTo>
                  <a:lnTo>
                    <a:pt x="2614" y="18562"/>
                  </a:lnTo>
                  <a:lnTo>
                    <a:pt x="2394" y="18538"/>
                  </a:lnTo>
                  <a:lnTo>
                    <a:pt x="2174" y="18513"/>
                  </a:lnTo>
                  <a:lnTo>
                    <a:pt x="1979" y="18464"/>
                  </a:lnTo>
                  <a:lnTo>
                    <a:pt x="1784" y="18391"/>
                  </a:lnTo>
                  <a:lnTo>
                    <a:pt x="1613" y="18293"/>
                  </a:lnTo>
                  <a:lnTo>
                    <a:pt x="1417" y="18196"/>
                  </a:lnTo>
                  <a:lnTo>
                    <a:pt x="1271" y="18073"/>
                  </a:lnTo>
                  <a:lnTo>
                    <a:pt x="1124" y="17927"/>
                  </a:lnTo>
                  <a:lnTo>
                    <a:pt x="978" y="17780"/>
                  </a:lnTo>
                  <a:lnTo>
                    <a:pt x="855" y="17609"/>
                  </a:lnTo>
                  <a:lnTo>
                    <a:pt x="758" y="17438"/>
                  </a:lnTo>
                  <a:lnTo>
                    <a:pt x="660" y="17243"/>
                  </a:lnTo>
                  <a:lnTo>
                    <a:pt x="587" y="17048"/>
                  </a:lnTo>
                  <a:lnTo>
                    <a:pt x="538" y="16852"/>
                  </a:lnTo>
                  <a:lnTo>
                    <a:pt x="514" y="16633"/>
                  </a:lnTo>
                  <a:lnTo>
                    <a:pt x="489" y="16437"/>
                  </a:lnTo>
                  <a:lnTo>
                    <a:pt x="514" y="16193"/>
                  </a:lnTo>
                  <a:lnTo>
                    <a:pt x="538" y="15973"/>
                  </a:lnTo>
                  <a:lnTo>
                    <a:pt x="587" y="15778"/>
                  </a:lnTo>
                  <a:lnTo>
                    <a:pt x="684" y="15558"/>
                  </a:lnTo>
                  <a:lnTo>
                    <a:pt x="782" y="15363"/>
                  </a:lnTo>
                  <a:lnTo>
                    <a:pt x="904" y="15167"/>
                  </a:lnTo>
                  <a:lnTo>
                    <a:pt x="1051" y="14996"/>
                  </a:lnTo>
                  <a:lnTo>
                    <a:pt x="1197" y="14850"/>
                  </a:lnTo>
                  <a:lnTo>
                    <a:pt x="1271" y="14776"/>
                  </a:lnTo>
                  <a:lnTo>
                    <a:pt x="1319" y="14679"/>
                  </a:lnTo>
                  <a:lnTo>
                    <a:pt x="1344" y="14581"/>
                  </a:lnTo>
                  <a:lnTo>
                    <a:pt x="1368" y="14483"/>
                  </a:lnTo>
                  <a:lnTo>
                    <a:pt x="1368" y="1759"/>
                  </a:lnTo>
                  <a:lnTo>
                    <a:pt x="1393" y="1490"/>
                  </a:lnTo>
                  <a:lnTo>
                    <a:pt x="1466" y="1270"/>
                  </a:lnTo>
                  <a:lnTo>
                    <a:pt x="1564" y="1051"/>
                  </a:lnTo>
                  <a:lnTo>
                    <a:pt x="1735" y="880"/>
                  </a:lnTo>
                  <a:lnTo>
                    <a:pt x="1906" y="709"/>
                  </a:lnTo>
                  <a:lnTo>
                    <a:pt x="2125" y="611"/>
                  </a:lnTo>
                  <a:lnTo>
                    <a:pt x="2370" y="538"/>
                  </a:lnTo>
                  <a:lnTo>
                    <a:pt x="2614" y="489"/>
                  </a:lnTo>
                  <a:close/>
                  <a:moveTo>
                    <a:pt x="2614" y="0"/>
                  </a:moveTo>
                  <a:lnTo>
                    <a:pt x="2443" y="25"/>
                  </a:lnTo>
                  <a:lnTo>
                    <a:pt x="2272" y="49"/>
                  </a:lnTo>
                  <a:lnTo>
                    <a:pt x="2101" y="98"/>
                  </a:lnTo>
                  <a:lnTo>
                    <a:pt x="1930" y="147"/>
                  </a:lnTo>
                  <a:lnTo>
                    <a:pt x="1784" y="220"/>
                  </a:lnTo>
                  <a:lnTo>
                    <a:pt x="1637" y="318"/>
                  </a:lnTo>
                  <a:lnTo>
                    <a:pt x="1515" y="416"/>
                  </a:lnTo>
                  <a:lnTo>
                    <a:pt x="1393" y="513"/>
                  </a:lnTo>
                  <a:lnTo>
                    <a:pt x="1271" y="635"/>
                  </a:lnTo>
                  <a:lnTo>
                    <a:pt x="1173" y="782"/>
                  </a:lnTo>
                  <a:lnTo>
                    <a:pt x="1075" y="928"/>
                  </a:lnTo>
                  <a:lnTo>
                    <a:pt x="1002" y="1075"/>
                  </a:lnTo>
                  <a:lnTo>
                    <a:pt x="953" y="1246"/>
                  </a:lnTo>
                  <a:lnTo>
                    <a:pt x="904" y="1393"/>
                  </a:lnTo>
                  <a:lnTo>
                    <a:pt x="880" y="1588"/>
                  </a:lnTo>
                  <a:lnTo>
                    <a:pt x="880" y="1759"/>
                  </a:lnTo>
                  <a:lnTo>
                    <a:pt x="880" y="14483"/>
                  </a:lnTo>
                  <a:lnTo>
                    <a:pt x="684" y="14679"/>
                  </a:lnTo>
                  <a:lnTo>
                    <a:pt x="514" y="14874"/>
                  </a:lnTo>
                  <a:lnTo>
                    <a:pt x="367" y="15094"/>
                  </a:lnTo>
                  <a:lnTo>
                    <a:pt x="245" y="15338"/>
                  </a:lnTo>
                  <a:lnTo>
                    <a:pt x="147" y="15607"/>
                  </a:lnTo>
                  <a:lnTo>
                    <a:pt x="74" y="15875"/>
                  </a:lnTo>
                  <a:lnTo>
                    <a:pt x="25" y="16144"/>
                  </a:lnTo>
                  <a:lnTo>
                    <a:pt x="1" y="16437"/>
                  </a:lnTo>
                  <a:lnTo>
                    <a:pt x="25" y="16681"/>
                  </a:lnTo>
                  <a:lnTo>
                    <a:pt x="49" y="16950"/>
                  </a:lnTo>
                  <a:lnTo>
                    <a:pt x="123" y="17194"/>
                  </a:lnTo>
                  <a:lnTo>
                    <a:pt x="196" y="17438"/>
                  </a:lnTo>
                  <a:lnTo>
                    <a:pt x="318" y="17683"/>
                  </a:lnTo>
                  <a:lnTo>
                    <a:pt x="440" y="17878"/>
                  </a:lnTo>
                  <a:lnTo>
                    <a:pt x="611" y="18098"/>
                  </a:lnTo>
                  <a:lnTo>
                    <a:pt x="758" y="18269"/>
                  </a:lnTo>
                  <a:lnTo>
                    <a:pt x="953" y="18440"/>
                  </a:lnTo>
                  <a:lnTo>
                    <a:pt x="1149" y="18586"/>
                  </a:lnTo>
                  <a:lnTo>
                    <a:pt x="1368" y="18733"/>
                  </a:lnTo>
                  <a:lnTo>
                    <a:pt x="1588" y="18831"/>
                  </a:lnTo>
                  <a:lnTo>
                    <a:pt x="1832" y="18928"/>
                  </a:lnTo>
                  <a:lnTo>
                    <a:pt x="2077" y="18977"/>
                  </a:lnTo>
                  <a:lnTo>
                    <a:pt x="2345" y="19026"/>
                  </a:lnTo>
                  <a:lnTo>
                    <a:pt x="2614" y="19050"/>
                  </a:lnTo>
                  <a:lnTo>
                    <a:pt x="2883" y="19026"/>
                  </a:lnTo>
                  <a:lnTo>
                    <a:pt x="3151" y="18977"/>
                  </a:lnTo>
                  <a:lnTo>
                    <a:pt x="3395" y="18928"/>
                  </a:lnTo>
                  <a:lnTo>
                    <a:pt x="3640" y="18831"/>
                  </a:lnTo>
                  <a:lnTo>
                    <a:pt x="3859" y="18733"/>
                  </a:lnTo>
                  <a:lnTo>
                    <a:pt x="4079" y="18586"/>
                  </a:lnTo>
                  <a:lnTo>
                    <a:pt x="4275" y="18440"/>
                  </a:lnTo>
                  <a:lnTo>
                    <a:pt x="4470" y="18269"/>
                  </a:lnTo>
                  <a:lnTo>
                    <a:pt x="4617" y="18098"/>
                  </a:lnTo>
                  <a:lnTo>
                    <a:pt x="4788" y="17878"/>
                  </a:lnTo>
                  <a:lnTo>
                    <a:pt x="4910" y="17683"/>
                  </a:lnTo>
                  <a:lnTo>
                    <a:pt x="5032" y="17438"/>
                  </a:lnTo>
                  <a:lnTo>
                    <a:pt x="5105" y="17194"/>
                  </a:lnTo>
                  <a:lnTo>
                    <a:pt x="5178" y="16950"/>
                  </a:lnTo>
                  <a:lnTo>
                    <a:pt x="5203" y="16681"/>
                  </a:lnTo>
                  <a:lnTo>
                    <a:pt x="5227" y="16437"/>
                  </a:lnTo>
                  <a:lnTo>
                    <a:pt x="5203" y="16144"/>
                  </a:lnTo>
                  <a:lnTo>
                    <a:pt x="5154" y="15875"/>
                  </a:lnTo>
                  <a:lnTo>
                    <a:pt x="5081" y="15607"/>
                  </a:lnTo>
                  <a:lnTo>
                    <a:pt x="4983" y="15338"/>
                  </a:lnTo>
                  <a:lnTo>
                    <a:pt x="4861" y="15094"/>
                  </a:lnTo>
                  <a:lnTo>
                    <a:pt x="4714" y="14874"/>
                  </a:lnTo>
                  <a:lnTo>
                    <a:pt x="4543" y="14679"/>
                  </a:lnTo>
                  <a:lnTo>
                    <a:pt x="4348" y="14483"/>
                  </a:lnTo>
                  <a:lnTo>
                    <a:pt x="4348" y="1759"/>
                  </a:lnTo>
                  <a:lnTo>
                    <a:pt x="4348" y="1588"/>
                  </a:lnTo>
                  <a:lnTo>
                    <a:pt x="4324" y="1393"/>
                  </a:lnTo>
                  <a:lnTo>
                    <a:pt x="4275" y="1246"/>
                  </a:lnTo>
                  <a:lnTo>
                    <a:pt x="4226" y="1075"/>
                  </a:lnTo>
                  <a:lnTo>
                    <a:pt x="4153" y="928"/>
                  </a:lnTo>
                  <a:lnTo>
                    <a:pt x="4055" y="782"/>
                  </a:lnTo>
                  <a:lnTo>
                    <a:pt x="3957" y="635"/>
                  </a:lnTo>
                  <a:lnTo>
                    <a:pt x="3835" y="513"/>
                  </a:lnTo>
                  <a:lnTo>
                    <a:pt x="3713" y="416"/>
                  </a:lnTo>
                  <a:lnTo>
                    <a:pt x="3591" y="318"/>
                  </a:lnTo>
                  <a:lnTo>
                    <a:pt x="3444" y="220"/>
                  </a:lnTo>
                  <a:lnTo>
                    <a:pt x="3298" y="147"/>
                  </a:lnTo>
                  <a:lnTo>
                    <a:pt x="3127" y="98"/>
                  </a:lnTo>
                  <a:lnTo>
                    <a:pt x="2956" y="49"/>
                  </a:lnTo>
                  <a:lnTo>
                    <a:pt x="2785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50" name="Google Shape;650;p53"/>
            <p:cNvSpPr/>
            <p:nvPr/>
          </p:nvSpPr>
          <p:spPr>
            <a:xfrm>
              <a:off x="751600" y="3090125"/>
              <a:ext cx="81850" cy="319350"/>
            </a:xfrm>
            <a:custGeom>
              <a:avLst/>
              <a:gdLst/>
              <a:ahLst/>
              <a:cxnLst/>
              <a:rect l="l" t="t" r="r" b="b"/>
              <a:pathLst>
                <a:path w="3274" h="12774" extrusionOk="0">
                  <a:moveTo>
                    <a:pt x="880" y="0"/>
                  </a:moveTo>
                  <a:lnTo>
                    <a:pt x="880" y="9183"/>
                  </a:lnTo>
                  <a:lnTo>
                    <a:pt x="855" y="9379"/>
                  </a:lnTo>
                  <a:lnTo>
                    <a:pt x="782" y="9574"/>
                  </a:lnTo>
                  <a:lnTo>
                    <a:pt x="684" y="9745"/>
                  </a:lnTo>
                  <a:lnTo>
                    <a:pt x="538" y="9916"/>
                  </a:lnTo>
                  <a:lnTo>
                    <a:pt x="416" y="10038"/>
                  </a:lnTo>
                  <a:lnTo>
                    <a:pt x="318" y="10160"/>
                  </a:lnTo>
                  <a:lnTo>
                    <a:pt x="220" y="10307"/>
                  </a:lnTo>
                  <a:lnTo>
                    <a:pt x="147" y="10453"/>
                  </a:lnTo>
                  <a:lnTo>
                    <a:pt x="74" y="10624"/>
                  </a:lnTo>
                  <a:lnTo>
                    <a:pt x="49" y="10795"/>
                  </a:lnTo>
                  <a:lnTo>
                    <a:pt x="1" y="10966"/>
                  </a:lnTo>
                  <a:lnTo>
                    <a:pt x="1" y="11137"/>
                  </a:lnTo>
                  <a:lnTo>
                    <a:pt x="1" y="11284"/>
                  </a:lnTo>
                  <a:lnTo>
                    <a:pt x="25" y="11455"/>
                  </a:lnTo>
                  <a:lnTo>
                    <a:pt x="74" y="11601"/>
                  </a:lnTo>
                  <a:lnTo>
                    <a:pt x="123" y="11772"/>
                  </a:lnTo>
                  <a:lnTo>
                    <a:pt x="196" y="11894"/>
                  </a:lnTo>
                  <a:lnTo>
                    <a:pt x="294" y="12041"/>
                  </a:lnTo>
                  <a:lnTo>
                    <a:pt x="367" y="12163"/>
                  </a:lnTo>
                  <a:lnTo>
                    <a:pt x="489" y="12285"/>
                  </a:lnTo>
                  <a:lnTo>
                    <a:pt x="587" y="12383"/>
                  </a:lnTo>
                  <a:lnTo>
                    <a:pt x="733" y="12480"/>
                  </a:lnTo>
                  <a:lnTo>
                    <a:pt x="855" y="12554"/>
                  </a:lnTo>
                  <a:lnTo>
                    <a:pt x="1002" y="12627"/>
                  </a:lnTo>
                  <a:lnTo>
                    <a:pt x="1148" y="12700"/>
                  </a:lnTo>
                  <a:lnTo>
                    <a:pt x="1319" y="12725"/>
                  </a:lnTo>
                  <a:lnTo>
                    <a:pt x="1466" y="12749"/>
                  </a:lnTo>
                  <a:lnTo>
                    <a:pt x="1637" y="12773"/>
                  </a:lnTo>
                  <a:lnTo>
                    <a:pt x="1808" y="12749"/>
                  </a:lnTo>
                  <a:lnTo>
                    <a:pt x="1954" y="12725"/>
                  </a:lnTo>
                  <a:lnTo>
                    <a:pt x="2125" y="12700"/>
                  </a:lnTo>
                  <a:lnTo>
                    <a:pt x="2272" y="12627"/>
                  </a:lnTo>
                  <a:lnTo>
                    <a:pt x="2418" y="12554"/>
                  </a:lnTo>
                  <a:lnTo>
                    <a:pt x="2541" y="12480"/>
                  </a:lnTo>
                  <a:lnTo>
                    <a:pt x="2687" y="12383"/>
                  </a:lnTo>
                  <a:lnTo>
                    <a:pt x="2785" y="12285"/>
                  </a:lnTo>
                  <a:lnTo>
                    <a:pt x="2907" y="12163"/>
                  </a:lnTo>
                  <a:lnTo>
                    <a:pt x="2980" y="12041"/>
                  </a:lnTo>
                  <a:lnTo>
                    <a:pt x="3078" y="11894"/>
                  </a:lnTo>
                  <a:lnTo>
                    <a:pt x="3151" y="11772"/>
                  </a:lnTo>
                  <a:lnTo>
                    <a:pt x="3200" y="11601"/>
                  </a:lnTo>
                  <a:lnTo>
                    <a:pt x="3249" y="11455"/>
                  </a:lnTo>
                  <a:lnTo>
                    <a:pt x="3273" y="11284"/>
                  </a:lnTo>
                  <a:lnTo>
                    <a:pt x="3273" y="11137"/>
                  </a:lnTo>
                  <a:lnTo>
                    <a:pt x="3273" y="10966"/>
                  </a:lnTo>
                  <a:lnTo>
                    <a:pt x="3224" y="10795"/>
                  </a:lnTo>
                  <a:lnTo>
                    <a:pt x="3200" y="10624"/>
                  </a:lnTo>
                  <a:lnTo>
                    <a:pt x="3127" y="10453"/>
                  </a:lnTo>
                  <a:lnTo>
                    <a:pt x="3053" y="10307"/>
                  </a:lnTo>
                  <a:lnTo>
                    <a:pt x="2956" y="10160"/>
                  </a:lnTo>
                  <a:lnTo>
                    <a:pt x="2858" y="10038"/>
                  </a:lnTo>
                  <a:lnTo>
                    <a:pt x="2736" y="9916"/>
                  </a:lnTo>
                  <a:lnTo>
                    <a:pt x="2589" y="9745"/>
                  </a:lnTo>
                  <a:lnTo>
                    <a:pt x="2492" y="9574"/>
                  </a:lnTo>
                  <a:lnTo>
                    <a:pt x="2418" y="9379"/>
                  </a:lnTo>
                  <a:lnTo>
                    <a:pt x="2394" y="9183"/>
                  </a:lnTo>
                  <a:lnTo>
                    <a:pt x="2394" y="8255"/>
                  </a:lnTo>
                  <a:lnTo>
                    <a:pt x="2052" y="8255"/>
                  </a:lnTo>
                  <a:lnTo>
                    <a:pt x="1954" y="8231"/>
                  </a:lnTo>
                  <a:lnTo>
                    <a:pt x="1881" y="8182"/>
                  </a:lnTo>
                  <a:lnTo>
                    <a:pt x="1832" y="8109"/>
                  </a:lnTo>
                  <a:lnTo>
                    <a:pt x="1808" y="8011"/>
                  </a:lnTo>
                  <a:lnTo>
                    <a:pt x="1832" y="7913"/>
                  </a:lnTo>
                  <a:lnTo>
                    <a:pt x="1881" y="7840"/>
                  </a:lnTo>
                  <a:lnTo>
                    <a:pt x="1954" y="7791"/>
                  </a:lnTo>
                  <a:lnTo>
                    <a:pt x="2052" y="7767"/>
                  </a:lnTo>
                  <a:lnTo>
                    <a:pt x="2394" y="7767"/>
                  </a:lnTo>
                  <a:lnTo>
                    <a:pt x="2394" y="6912"/>
                  </a:lnTo>
                  <a:lnTo>
                    <a:pt x="2052" y="6912"/>
                  </a:lnTo>
                  <a:lnTo>
                    <a:pt x="1954" y="6888"/>
                  </a:lnTo>
                  <a:lnTo>
                    <a:pt x="1881" y="6839"/>
                  </a:lnTo>
                  <a:lnTo>
                    <a:pt x="1832" y="6765"/>
                  </a:lnTo>
                  <a:lnTo>
                    <a:pt x="1808" y="6668"/>
                  </a:lnTo>
                  <a:lnTo>
                    <a:pt x="1832" y="6570"/>
                  </a:lnTo>
                  <a:lnTo>
                    <a:pt x="1881" y="6497"/>
                  </a:lnTo>
                  <a:lnTo>
                    <a:pt x="1954" y="6448"/>
                  </a:lnTo>
                  <a:lnTo>
                    <a:pt x="2052" y="6423"/>
                  </a:lnTo>
                  <a:lnTo>
                    <a:pt x="2394" y="6423"/>
                  </a:lnTo>
                  <a:lnTo>
                    <a:pt x="2394" y="5569"/>
                  </a:lnTo>
                  <a:lnTo>
                    <a:pt x="2052" y="5569"/>
                  </a:lnTo>
                  <a:lnTo>
                    <a:pt x="1954" y="5544"/>
                  </a:lnTo>
                  <a:lnTo>
                    <a:pt x="1881" y="5495"/>
                  </a:lnTo>
                  <a:lnTo>
                    <a:pt x="1832" y="5422"/>
                  </a:lnTo>
                  <a:lnTo>
                    <a:pt x="1808" y="5324"/>
                  </a:lnTo>
                  <a:lnTo>
                    <a:pt x="1832" y="5227"/>
                  </a:lnTo>
                  <a:lnTo>
                    <a:pt x="1881" y="5153"/>
                  </a:lnTo>
                  <a:lnTo>
                    <a:pt x="1954" y="5105"/>
                  </a:lnTo>
                  <a:lnTo>
                    <a:pt x="2052" y="5080"/>
                  </a:lnTo>
                  <a:lnTo>
                    <a:pt x="2394" y="5080"/>
                  </a:lnTo>
                  <a:lnTo>
                    <a:pt x="2394" y="4225"/>
                  </a:lnTo>
                  <a:lnTo>
                    <a:pt x="2052" y="4225"/>
                  </a:lnTo>
                  <a:lnTo>
                    <a:pt x="1954" y="4201"/>
                  </a:lnTo>
                  <a:lnTo>
                    <a:pt x="1881" y="4152"/>
                  </a:lnTo>
                  <a:lnTo>
                    <a:pt x="1832" y="4079"/>
                  </a:lnTo>
                  <a:lnTo>
                    <a:pt x="1808" y="3981"/>
                  </a:lnTo>
                  <a:lnTo>
                    <a:pt x="1832" y="3883"/>
                  </a:lnTo>
                  <a:lnTo>
                    <a:pt x="1881" y="3810"/>
                  </a:lnTo>
                  <a:lnTo>
                    <a:pt x="1954" y="3761"/>
                  </a:lnTo>
                  <a:lnTo>
                    <a:pt x="2052" y="3737"/>
                  </a:lnTo>
                  <a:lnTo>
                    <a:pt x="2394" y="3737"/>
                  </a:lnTo>
                  <a:lnTo>
                    <a:pt x="2394" y="2882"/>
                  </a:lnTo>
                  <a:lnTo>
                    <a:pt x="2052" y="2882"/>
                  </a:lnTo>
                  <a:lnTo>
                    <a:pt x="1954" y="2858"/>
                  </a:lnTo>
                  <a:lnTo>
                    <a:pt x="1881" y="2809"/>
                  </a:lnTo>
                  <a:lnTo>
                    <a:pt x="1832" y="2736"/>
                  </a:lnTo>
                  <a:lnTo>
                    <a:pt x="1808" y="2638"/>
                  </a:lnTo>
                  <a:lnTo>
                    <a:pt x="1832" y="2540"/>
                  </a:lnTo>
                  <a:lnTo>
                    <a:pt x="1881" y="2467"/>
                  </a:lnTo>
                  <a:lnTo>
                    <a:pt x="1954" y="2418"/>
                  </a:lnTo>
                  <a:lnTo>
                    <a:pt x="2052" y="2394"/>
                  </a:lnTo>
                  <a:lnTo>
                    <a:pt x="2394" y="2394"/>
                  </a:lnTo>
                  <a:lnTo>
                    <a:pt x="2394" y="1539"/>
                  </a:lnTo>
                  <a:lnTo>
                    <a:pt x="2052" y="1539"/>
                  </a:lnTo>
                  <a:lnTo>
                    <a:pt x="1954" y="1514"/>
                  </a:lnTo>
                  <a:lnTo>
                    <a:pt x="1881" y="1466"/>
                  </a:lnTo>
                  <a:lnTo>
                    <a:pt x="1832" y="1392"/>
                  </a:lnTo>
                  <a:lnTo>
                    <a:pt x="1808" y="1295"/>
                  </a:lnTo>
                  <a:lnTo>
                    <a:pt x="1832" y="1197"/>
                  </a:lnTo>
                  <a:lnTo>
                    <a:pt x="1881" y="1124"/>
                  </a:lnTo>
                  <a:lnTo>
                    <a:pt x="1954" y="1075"/>
                  </a:lnTo>
                  <a:lnTo>
                    <a:pt x="2052" y="1050"/>
                  </a:lnTo>
                  <a:lnTo>
                    <a:pt x="2394" y="1050"/>
                  </a:lnTo>
                  <a:lnTo>
                    <a:pt x="239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651" name="Google Shape;651;p53"/>
          <p:cNvSpPr/>
          <p:nvPr/>
        </p:nvSpPr>
        <p:spPr>
          <a:xfrm>
            <a:off x="1492208" y="2600114"/>
            <a:ext cx="334860" cy="429809"/>
          </a:xfrm>
          <a:custGeom>
            <a:avLst/>
            <a:gdLst/>
            <a:ahLst/>
            <a:cxnLst/>
            <a:rect l="l" t="t" r="r" b="b"/>
            <a:pathLst>
              <a:path w="16022" h="20565" extrusionOk="0">
                <a:moveTo>
                  <a:pt x="14434" y="1588"/>
                </a:moveTo>
                <a:lnTo>
                  <a:pt x="14434" y="17683"/>
                </a:lnTo>
                <a:lnTo>
                  <a:pt x="1588" y="17683"/>
                </a:lnTo>
                <a:lnTo>
                  <a:pt x="1588" y="1588"/>
                </a:lnTo>
                <a:close/>
                <a:moveTo>
                  <a:pt x="8011" y="18293"/>
                </a:moveTo>
                <a:lnTo>
                  <a:pt x="8182" y="18318"/>
                </a:lnTo>
                <a:lnTo>
                  <a:pt x="8328" y="18366"/>
                </a:lnTo>
                <a:lnTo>
                  <a:pt x="8475" y="18440"/>
                </a:lnTo>
                <a:lnTo>
                  <a:pt x="8597" y="18537"/>
                </a:lnTo>
                <a:lnTo>
                  <a:pt x="8695" y="18660"/>
                </a:lnTo>
                <a:lnTo>
                  <a:pt x="8768" y="18806"/>
                </a:lnTo>
                <a:lnTo>
                  <a:pt x="8817" y="18953"/>
                </a:lnTo>
                <a:lnTo>
                  <a:pt x="8841" y="19124"/>
                </a:lnTo>
                <a:lnTo>
                  <a:pt x="8817" y="19295"/>
                </a:lnTo>
                <a:lnTo>
                  <a:pt x="8768" y="19441"/>
                </a:lnTo>
                <a:lnTo>
                  <a:pt x="8695" y="19588"/>
                </a:lnTo>
                <a:lnTo>
                  <a:pt x="8597" y="19710"/>
                </a:lnTo>
                <a:lnTo>
                  <a:pt x="8475" y="19807"/>
                </a:lnTo>
                <a:lnTo>
                  <a:pt x="8328" y="19881"/>
                </a:lnTo>
                <a:lnTo>
                  <a:pt x="8182" y="19930"/>
                </a:lnTo>
                <a:lnTo>
                  <a:pt x="8011" y="19954"/>
                </a:lnTo>
                <a:lnTo>
                  <a:pt x="7840" y="19930"/>
                </a:lnTo>
                <a:lnTo>
                  <a:pt x="7693" y="19881"/>
                </a:lnTo>
                <a:lnTo>
                  <a:pt x="7547" y="19807"/>
                </a:lnTo>
                <a:lnTo>
                  <a:pt x="7425" y="19710"/>
                </a:lnTo>
                <a:lnTo>
                  <a:pt x="7327" y="19588"/>
                </a:lnTo>
                <a:lnTo>
                  <a:pt x="7254" y="19441"/>
                </a:lnTo>
                <a:lnTo>
                  <a:pt x="7205" y="19295"/>
                </a:lnTo>
                <a:lnTo>
                  <a:pt x="7181" y="19124"/>
                </a:lnTo>
                <a:lnTo>
                  <a:pt x="7205" y="18953"/>
                </a:lnTo>
                <a:lnTo>
                  <a:pt x="7254" y="18806"/>
                </a:lnTo>
                <a:lnTo>
                  <a:pt x="7327" y="18660"/>
                </a:lnTo>
                <a:lnTo>
                  <a:pt x="7425" y="18537"/>
                </a:lnTo>
                <a:lnTo>
                  <a:pt x="7547" y="18440"/>
                </a:lnTo>
                <a:lnTo>
                  <a:pt x="7693" y="18366"/>
                </a:lnTo>
                <a:lnTo>
                  <a:pt x="7840" y="18318"/>
                </a:lnTo>
                <a:lnTo>
                  <a:pt x="8011" y="18293"/>
                </a:lnTo>
                <a:close/>
                <a:moveTo>
                  <a:pt x="1270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7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7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70" y="20565"/>
                </a:lnTo>
                <a:lnTo>
                  <a:pt x="14752" y="20565"/>
                </a:lnTo>
                <a:lnTo>
                  <a:pt x="14996" y="20540"/>
                </a:lnTo>
                <a:lnTo>
                  <a:pt x="15240" y="20467"/>
                </a:lnTo>
                <a:lnTo>
                  <a:pt x="15460" y="20345"/>
                </a:lnTo>
                <a:lnTo>
                  <a:pt x="15655" y="20198"/>
                </a:lnTo>
                <a:lnTo>
                  <a:pt x="15802" y="20003"/>
                </a:lnTo>
                <a:lnTo>
                  <a:pt x="15924" y="19783"/>
                </a:lnTo>
                <a:lnTo>
                  <a:pt x="15997" y="19539"/>
                </a:lnTo>
                <a:lnTo>
                  <a:pt x="16022" y="19270"/>
                </a:lnTo>
                <a:lnTo>
                  <a:pt x="16022" y="1295"/>
                </a:lnTo>
                <a:lnTo>
                  <a:pt x="15997" y="1026"/>
                </a:lnTo>
                <a:lnTo>
                  <a:pt x="15924" y="782"/>
                </a:lnTo>
                <a:lnTo>
                  <a:pt x="15802" y="562"/>
                </a:lnTo>
                <a:lnTo>
                  <a:pt x="15655" y="367"/>
                </a:lnTo>
                <a:lnTo>
                  <a:pt x="15460" y="220"/>
                </a:lnTo>
                <a:lnTo>
                  <a:pt x="15240" y="98"/>
                </a:lnTo>
                <a:lnTo>
                  <a:pt x="14996" y="25"/>
                </a:lnTo>
                <a:lnTo>
                  <a:pt x="1475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652" name="Google Shape;652;p53"/>
          <p:cNvSpPr/>
          <p:nvPr/>
        </p:nvSpPr>
        <p:spPr>
          <a:xfrm>
            <a:off x="972049" y="2600114"/>
            <a:ext cx="248083" cy="429809"/>
          </a:xfrm>
          <a:custGeom>
            <a:avLst/>
            <a:gdLst/>
            <a:ahLst/>
            <a:cxnLst/>
            <a:rect l="l" t="t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653" name="Google Shape;653;p53"/>
          <p:cNvGrpSpPr/>
          <p:nvPr/>
        </p:nvGrpSpPr>
        <p:grpSpPr>
          <a:xfrm>
            <a:off x="2029631" y="2628589"/>
            <a:ext cx="386943" cy="372647"/>
            <a:chOff x="2583325" y="2972875"/>
            <a:chExt cx="462850" cy="445750"/>
          </a:xfrm>
        </p:grpSpPr>
        <p:sp>
          <p:nvSpPr>
            <p:cNvPr id="654" name="Google Shape;654;p53"/>
            <p:cNvSpPr/>
            <p:nvPr/>
          </p:nvSpPr>
          <p:spPr>
            <a:xfrm>
              <a:off x="2701775" y="3323350"/>
              <a:ext cx="225950" cy="95275"/>
            </a:xfrm>
            <a:custGeom>
              <a:avLst/>
              <a:gdLst/>
              <a:ahLst/>
              <a:cxnLst/>
              <a:rect l="l" t="t" r="r" b="b"/>
              <a:pathLst>
                <a:path w="9038" h="3811" extrusionOk="0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55" name="Google Shape;655;p53"/>
            <p:cNvSpPr/>
            <p:nvPr/>
          </p:nvSpPr>
          <p:spPr>
            <a:xfrm>
              <a:off x="2583325" y="2972875"/>
              <a:ext cx="462850" cy="337075"/>
            </a:xfrm>
            <a:custGeom>
              <a:avLst/>
              <a:gdLst/>
              <a:ahLst/>
              <a:cxnLst/>
              <a:rect l="l" t="t" r="r" b="b"/>
              <a:pathLst>
                <a:path w="18514" h="13483" extrusionOk="0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56" name="Google Shape;656;p53"/>
          <p:cNvGrpSpPr/>
          <p:nvPr/>
        </p:nvGrpSpPr>
        <p:grpSpPr>
          <a:xfrm>
            <a:off x="2579886" y="2684246"/>
            <a:ext cx="413486" cy="261355"/>
            <a:chOff x="3241525" y="3039450"/>
            <a:chExt cx="494600" cy="312625"/>
          </a:xfrm>
        </p:grpSpPr>
        <p:sp>
          <p:nvSpPr>
            <p:cNvPr id="657" name="Google Shape;657;p53"/>
            <p:cNvSpPr/>
            <p:nvPr/>
          </p:nvSpPr>
          <p:spPr>
            <a:xfrm>
              <a:off x="3241525" y="3039450"/>
              <a:ext cx="494600" cy="312625"/>
            </a:xfrm>
            <a:custGeom>
              <a:avLst/>
              <a:gdLst/>
              <a:ahLst/>
              <a:cxnLst/>
              <a:rect l="l" t="t" r="r" b="b"/>
              <a:pathLst>
                <a:path w="19784" h="12505" extrusionOk="0">
                  <a:moveTo>
                    <a:pt x="9892" y="977"/>
                  </a:moveTo>
                  <a:lnTo>
                    <a:pt x="10356" y="1001"/>
                  </a:lnTo>
                  <a:lnTo>
                    <a:pt x="10796" y="1050"/>
                  </a:lnTo>
                  <a:lnTo>
                    <a:pt x="11235" y="1124"/>
                  </a:lnTo>
                  <a:lnTo>
                    <a:pt x="11675" y="1221"/>
                  </a:lnTo>
                  <a:lnTo>
                    <a:pt x="12090" y="1343"/>
                  </a:lnTo>
                  <a:lnTo>
                    <a:pt x="12505" y="1490"/>
                  </a:lnTo>
                  <a:lnTo>
                    <a:pt x="12920" y="1661"/>
                  </a:lnTo>
                  <a:lnTo>
                    <a:pt x="13311" y="1832"/>
                  </a:lnTo>
                  <a:lnTo>
                    <a:pt x="13702" y="2027"/>
                  </a:lnTo>
                  <a:lnTo>
                    <a:pt x="14068" y="2223"/>
                  </a:lnTo>
                  <a:lnTo>
                    <a:pt x="14752" y="2662"/>
                  </a:lnTo>
                  <a:lnTo>
                    <a:pt x="15412" y="3126"/>
                  </a:lnTo>
                  <a:lnTo>
                    <a:pt x="15973" y="3590"/>
                  </a:lnTo>
                  <a:lnTo>
                    <a:pt x="16462" y="4005"/>
                  </a:lnTo>
                  <a:lnTo>
                    <a:pt x="16901" y="4421"/>
                  </a:lnTo>
                  <a:lnTo>
                    <a:pt x="17292" y="4811"/>
                  </a:lnTo>
                  <a:lnTo>
                    <a:pt x="17634" y="5178"/>
                  </a:lnTo>
                  <a:lnTo>
                    <a:pt x="18196" y="5813"/>
                  </a:lnTo>
                  <a:lnTo>
                    <a:pt x="18562" y="6252"/>
                  </a:lnTo>
                  <a:lnTo>
                    <a:pt x="18196" y="6692"/>
                  </a:lnTo>
                  <a:lnTo>
                    <a:pt x="17634" y="7327"/>
                  </a:lnTo>
                  <a:lnTo>
                    <a:pt x="17292" y="7693"/>
                  </a:lnTo>
                  <a:lnTo>
                    <a:pt x="16901" y="8084"/>
                  </a:lnTo>
                  <a:lnTo>
                    <a:pt x="16462" y="8499"/>
                  </a:lnTo>
                  <a:lnTo>
                    <a:pt x="15973" y="8915"/>
                  </a:lnTo>
                  <a:lnTo>
                    <a:pt x="15412" y="9379"/>
                  </a:lnTo>
                  <a:lnTo>
                    <a:pt x="14752" y="9843"/>
                  </a:lnTo>
                  <a:lnTo>
                    <a:pt x="14068" y="10282"/>
                  </a:lnTo>
                  <a:lnTo>
                    <a:pt x="13702" y="10478"/>
                  </a:lnTo>
                  <a:lnTo>
                    <a:pt x="13311" y="10673"/>
                  </a:lnTo>
                  <a:lnTo>
                    <a:pt x="12920" y="10844"/>
                  </a:lnTo>
                  <a:lnTo>
                    <a:pt x="12505" y="11015"/>
                  </a:lnTo>
                  <a:lnTo>
                    <a:pt x="12090" y="11161"/>
                  </a:lnTo>
                  <a:lnTo>
                    <a:pt x="11675" y="11284"/>
                  </a:lnTo>
                  <a:lnTo>
                    <a:pt x="11235" y="11381"/>
                  </a:lnTo>
                  <a:lnTo>
                    <a:pt x="10796" y="11455"/>
                  </a:lnTo>
                  <a:lnTo>
                    <a:pt x="10356" y="11503"/>
                  </a:lnTo>
                  <a:lnTo>
                    <a:pt x="9892" y="11528"/>
                  </a:lnTo>
                  <a:lnTo>
                    <a:pt x="9477" y="11528"/>
                  </a:lnTo>
                  <a:lnTo>
                    <a:pt x="9086" y="11479"/>
                  </a:lnTo>
                  <a:lnTo>
                    <a:pt x="8695" y="11430"/>
                  </a:lnTo>
                  <a:lnTo>
                    <a:pt x="8304" y="11332"/>
                  </a:lnTo>
                  <a:lnTo>
                    <a:pt x="7914" y="11235"/>
                  </a:lnTo>
                  <a:lnTo>
                    <a:pt x="7523" y="11113"/>
                  </a:lnTo>
                  <a:lnTo>
                    <a:pt x="7157" y="10990"/>
                  </a:lnTo>
                  <a:lnTo>
                    <a:pt x="6790" y="10844"/>
                  </a:lnTo>
                  <a:lnTo>
                    <a:pt x="6448" y="10673"/>
                  </a:lnTo>
                  <a:lnTo>
                    <a:pt x="6082" y="10502"/>
                  </a:lnTo>
                  <a:lnTo>
                    <a:pt x="5423" y="10111"/>
                  </a:lnTo>
                  <a:lnTo>
                    <a:pt x="4788" y="9696"/>
                  </a:lnTo>
                  <a:lnTo>
                    <a:pt x="4201" y="9232"/>
                  </a:lnTo>
                  <a:lnTo>
                    <a:pt x="3640" y="8792"/>
                  </a:lnTo>
                  <a:lnTo>
                    <a:pt x="3127" y="8328"/>
                  </a:lnTo>
                  <a:lnTo>
                    <a:pt x="2663" y="7889"/>
                  </a:lnTo>
                  <a:lnTo>
                    <a:pt x="2272" y="7474"/>
                  </a:lnTo>
                  <a:lnTo>
                    <a:pt x="1613" y="6741"/>
                  </a:lnTo>
                  <a:lnTo>
                    <a:pt x="1222" y="6252"/>
                  </a:lnTo>
                  <a:lnTo>
                    <a:pt x="1613" y="5764"/>
                  </a:lnTo>
                  <a:lnTo>
                    <a:pt x="2272" y="5031"/>
                  </a:lnTo>
                  <a:lnTo>
                    <a:pt x="2663" y="4616"/>
                  </a:lnTo>
                  <a:lnTo>
                    <a:pt x="3127" y="4176"/>
                  </a:lnTo>
                  <a:lnTo>
                    <a:pt x="3640" y="3712"/>
                  </a:lnTo>
                  <a:lnTo>
                    <a:pt x="4201" y="3273"/>
                  </a:lnTo>
                  <a:lnTo>
                    <a:pt x="4788" y="2833"/>
                  </a:lnTo>
                  <a:lnTo>
                    <a:pt x="5423" y="2394"/>
                  </a:lnTo>
                  <a:lnTo>
                    <a:pt x="6082" y="2003"/>
                  </a:lnTo>
                  <a:lnTo>
                    <a:pt x="6448" y="1832"/>
                  </a:lnTo>
                  <a:lnTo>
                    <a:pt x="6790" y="1661"/>
                  </a:lnTo>
                  <a:lnTo>
                    <a:pt x="7157" y="1514"/>
                  </a:lnTo>
                  <a:lnTo>
                    <a:pt x="7523" y="1392"/>
                  </a:lnTo>
                  <a:lnTo>
                    <a:pt x="7914" y="1270"/>
                  </a:lnTo>
                  <a:lnTo>
                    <a:pt x="8304" y="1172"/>
                  </a:lnTo>
                  <a:lnTo>
                    <a:pt x="8695" y="1075"/>
                  </a:lnTo>
                  <a:lnTo>
                    <a:pt x="9086" y="1026"/>
                  </a:lnTo>
                  <a:lnTo>
                    <a:pt x="9477" y="977"/>
                  </a:lnTo>
                  <a:close/>
                  <a:moveTo>
                    <a:pt x="9892" y="0"/>
                  </a:moveTo>
                  <a:lnTo>
                    <a:pt x="9404" y="25"/>
                  </a:lnTo>
                  <a:lnTo>
                    <a:pt x="8915" y="73"/>
                  </a:lnTo>
                  <a:lnTo>
                    <a:pt x="8451" y="147"/>
                  </a:lnTo>
                  <a:lnTo>
                    <a:pt x="7963" y="244"/>
                  </a:lnTo>
                  <a:lnTo>
                    <a:pt x="7523" y="366"/>
                  </a:lnTo>
                  <a:lnTo>
                    <a:pt x="7059" y="513"/>
                  </a:lnTo>
                  <a:lnTo>
                    <a:pt x="6619" y="684"/>
                  </a:lnTo>
                  <a:lnTo>
                    <a:pt x="6204" y="879"/>
                  </a:lnTo>
                  <a:lnTo>
                    <a:pt x="5765" y="1075"/>
                  </a:lnTo>
                  <a:lnTo>
                    <a:pt x="5374" y="1295"/>
                  </a:lnTo>
                  <a:lnTo>
                    <a:pt x="4959" y="1539"/>
                  </a:lnTo>
                  <a:lnTo>
                    <a:pt x="4592" y="1783"/>
                  </a:lnTo>
                  <a:lnTo>
                    <a:pt x="3860" y="2296"/>
                  </a:lnTo>
                  <a:lnTo>
                    <a:pt x="3176" y="2833"/>
                  </a:lnTo>
                  <a:lnTo>
                    <a:pt x="2565" y="3370"/>
                  </a:lnTo>
                  <a:lnTo>
                    <a:pt x="2028" y="3883"/>
                  </a:lnTo>
                  <a:lnTo>
                    <a:pt x="1539" y="4372"/>
                  </a:lnTo>
                  <a:lnTo>
                    <a:pt x="1149" y="4836"/>
                  </a:lnTo>
                  <a:lnTo>
                    <a:pt x="562" y="5520"/>
                  </a:lnTo>
                  <a:lnTo>
                    <a:pt x="318" y="5837"/>
                  </a:lnTo>
                  <a:lnTo>
                    <a:pt x="1" y="6252"/>
                  </a:lnTo>
                  <a:lnTo>
                    <a:pt x="318" y="6668"/>
                  </a:lnTo>
                  <a:lnTo>
                    <a:pt x="562" y="6985"/>
                  </a:lnTo>
                  <a:lnTo>
                    <a:pt x="1149" y="7669"/>
                  </a:lnTo>
                  <a:lnTo>
                    <a:pt x="1539" y="8133"/>
                  </a:lnTo>
                  <a:lnTo>
                    <a:pt x="2028" y="8621"/>
                  </a:lnTo>
                  <a:lnTo>
                    <a:pt x="2565" y="9134"/>
                  </a:lnTo>
                  <a:lnTo>
                    <a:pt x="3176" y="9672"/>
                  </a:lnTo>
                  <a:lnTo>
                    <a:pt x="3860" y="10209"/>
                  </a:lnTo>
                  <a:lnTo>
                    <a:pt x="4592" y="10722"/>
                  </a:lnTo>
                  <a:lnTo>
                    <a:pt x="4959" y="10966"/>
                  </a:lnTo>
                  <a:lnTo>
                    <a:pt x="5374" y="11210"/>
                  </a:lnTo>
                  <a:lnTo>
                    <a:pt x="5765" y="11430"/>
                  </a:lnTo>
                  <a:lnTo>
                    <a:pt x="6204" y="11625"/>
                  </a:lnTo>
                  <a:lnTo>
                    <a:pt x="6619" y="11821"/>
                  </a:lnTo>
                  <a:lnTo>
                    <a:pt x="7059" y="11992"/>
                  </a:lnTo>
                  <a:lnTo>
                    <a:pt x="7523" y="12138"/>
                  </a:lnTo>
                  <a:lnTo>
                    <a:pt x="7963" y="12260"/>
                  </a:lnTo>
                  <a:lnTo>
                    <a:pt x="8451" y="12358"/>
                  </a:lnTo>
                  <a:lnTo>
                    <a:pt x="8915" y="12431"/>
                  </a:lnTo>
                  <a:lnTo>
                    <a:pt x="9404" y="12480"/>
                  </a:lnTo>
                  <a:lnTo>
                    <a:pt x="9892" y="12505"/>
                  </a:lnTo>
                  <a:lnTo>
                    <a:pt x="10380" y="12480"/>
                  </a:lnTo>
                  <a:lnTo>
                    <a:pt x="10869" y="12431"/>
                  </a:lnTo>
                  <a:lnTo>
                    <a:pt x="11333" y="12358"/>
                  </a:lnTo>
                  <a:lnTo>
                    <a:pt x="11821" y="12260"/>
                  </a:lnTo>
                  <a:lnTo>
                    <a:pt x="12261" y="12138"/>
                  </a:lnTo>
                  <a:lnTo>
                    <a:pt x="12725" y="11992"/>
                  </a:lnTo>
                  <a:lnTo>
                    <a:pt x="13165" y="11821"/>
                  </a:lnTo>
                  <a:lnTo>
                    <a:pt x="13580" y="11625"/>
                  </a:lnTo>
                  <a:lnTo>
                    <a:pt x="14019" y="11430"/>
                  </a:lnTo>
                  <a:lnTo>
                    <a:pt x="14410" y="11210"/>
                  </a:lnTo>
                  <a:lnTo>
                    <a:pt x="14825" y="10966"/>
                  </a:lnTo>
                  <a:lnTo>
                    <a:pt x="15192" y="10722"/>
                  </a:lnTo>
                  <a:lnTo>
                    <a:pt x="15924" y="10209"/>
                  </a:lnTo>
                  <a:lnTo>
                    <a:pt x="16608" y="9672"/>
                  </a:lnTo>
                  <a:lnTo>
                    <a:pt x="17219" y="9134"/>
                  </a:lnTo>
                  <a:lnTo>
                    <a:pt x="17756" y="8621"/>
                  </a:lnTo>
                  <a:lnTo>
                    <a:pt x="18245" y="8133"/>
                  </a:lnTo>
                  <a:lnTo>
                    <a:pt x="18635" y="7669"/>
                  </a:lnTo>
                  <a:lnTo>
                    <a:pt x="19222" y="6985"/>
                  </a:lnTo>
                  <a:lnTo>
                    <a:pt x="19466" y="6668"/>
                  </a:lnTo>
                  <a:lnTo>
                    <a:pt x="19783" y="6252"/>
                  </a:lnTo>
                  <a:lnTo>
                    <a:pt x="19466" y="5837"/>
                  </a:lnTo>
                  <a:lnTo>
                    <a:pt x="19222" y="5520"/>
                  </a:lnTo>
                  <a:lnTo>
                    <a:pt x="18635" y="4836"/>
                  </a:lnTo>
                  <a:lnTo>
                    <a:pt x="18245" y="4372"/>
                  </a:lnTo>
                  <a:lnTo>
                    <a:pt x="17756" y="3883"/>
                  </a:lnTo>
                  <a:lnTo>
                    <a:pt x="17219" y="3370"/>
                  </a:lnTo>
                  <a:lnTo>
                    <a:pt x="16608" y="2833"/>
                  </a:lnTo>
                  <a:lnTo>
                    <a:pt x="15924" y="2296"/>
                  </a:lnTo>
                  <a:lnTo>
                    <a:pt x="15192" y="1783"/>
                  </a:lnTo>
                  <a:lnTo>
                    <a:pt x="14825" y="1539"/>
                  </a:lnTo>
                  <a:lnTo>
                    <a:pt x="14410" y="1295"/>
                  </a:lnTo>
                  <a:lnTo>
                    <a:pt x="14019" y="1075"/>
                  </a:lnTo>
                  <a:lnTo>
                    <a:pt x="13580" y="879"/>
                  </a:lnTo>
                  <a:lnTo>
                    <a:pt x="13165" y="684"/>
                  </a:lnTo>
                  <a:lnTo>
                    <a:pt x="12725" y="513"/>
                  </a:lnTo>
                  <a:lnTo>
                    <a:pt x="12261" y="366"/>
                  </a:lnTo>
                  <a:lnTo>
                    <a:pt x="11821" y="244"/>
                  </a:lnTo>
                  <a:lnTo>
                    <a:pt x="11333" y="147"/>
                  </a:lnTo>
                  <a:lnTo>
                    <a:pt x="10869" y="73"/>
                  </a:lnTo>
                  <a:lnTo>
                    <a:pt x="10380" y="25"/>
                  </a:lnTo>
                  <a:lnTo>
                    <a:pt x="98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58" name="Google Shape;658;p53"/>
            <p:cNvSpPr/>
            <p:nvPr/>
          </p:nvSpPr>
          <p:spPr>
            <a:xfrm>
              <a:off x="3384400" y="3091350"/>
              <a:ext cx="208850" cy="208825"/>
            </a:xfrm>
            <a:custGeom>
              <a:avLst/>
              <a:gdLst/>
              <a:ahLst/>
              <a:cxnLst/>
              <a:rect l="l" t="t" r="r" b="b"/>
              <a:pathLst>
                <a:path w="8354" h="8353" extrusionOk="0">
                  <a:moveTo>
                    <a:pt x="4177" y="0"/>
                  </a:moveTo>
                  <a:lnTo>
                    <a:pt x="3762" y="24"/>
                  </a:lnTo>
                  <a:lnTo>
                    <a:pt x="3347" y="73"/>
                  </a:lnTo>
                  <a:lnTo>
                    <a:pt x="2931" y="195"/>
                  </a:lnTo>
                  <a:lnTo>
                    <a:pt x="2541" y="318"/>
                  </a:lnTo>
                  <a:lnTo>
                    <a:pt x="2174" y="513"/>
                  </a:lnTo>
                  <a:lnTo>
                    <a:pt x="1832" y="708"/>
                  </a:lnTo>
                  <a:lnTo>
                    <a:pt x="1515" y="953"/>
                  </a:lnTo>
                  <a:lnTo>
                    <a:pt x="1222" y="1221"/>
                  </a:lnTo>
                  <a:lnTo>
                    <a:pt x="953" y="1514"/>
                  </a:lnTo>
                  <a:lnTo>
                    <a:pt x="709" y="1832"/>
                  </a:lnTo>
                  <a:lnTo>
                    <a:pt x="514" y="2174"/>
                  </a:lnTo>
                  <a:lnTo>
                    <a:pt x="318" y="2540"/>
                  </a:lnTo>
                  <a:lnTo>
                    <a:pt x="196" y="2931"/>
                  </a:lnTo>
                  <a:lnTo>
                    <a:pt x="74" y="3346"/>
                  </a:lnTo>
                  <a:lnTo>
                    <a:pt x="25" y="3761"/>
                  </a:lnTo>
                  <a:lnTo>
                    <a:pt x="1" y="4176"/>
                  </a:lnTo>
                  <a:lnTo>
                    <a:pt x="25" y="4592"/>
                  </a:lnTo>
                  <a:lnTo>
                    <a:pt x="74" y="5007"/>
                  </a:lnTo>
                  <a:lnTo>
                    <a:pt x="196" y="5422"/>
                  </a:lnTo>
                  <a:lnTo>
                    <a:pt x="318" y="5813"/>
                  </a:lnTo>
                  <a:lnTo>
                    <a:pt x="514" y="6179"/>
                  </a:lnTo>
                  <a:lnTo>
                    <a:pt x="709" y="6521"/>
                  </a:lnTo>
                  <a:lnTo>
                    <a:pt x="953" y="6839"/>
                  </a:lnTo>
                  <a:lnTo>
                    <a:pt x="1222" y="7132"/>
                  </a:lnTo>
                  <a:lnTo>
                    <a:pt x="1515" y="7400"/>
                  </a:lnTo>
                  <a:lnTo>
                    <a:pt x="1832" y="7644"/>
                  </a:lnTo>
                  <a:lnTo>
                    <a:pt x="2174" y="7840"/>
                  </a:lnTo>
                  <a:lnTo>
                    <a:pt x="2541" y="8035"/>
                  </a:lnTo>
                  <a:lnTo>
                    <a:pt x="2931" y="8157"/>
                  </a:lnTo>
                  <a:lnTo>
                    <a:pt x="3347" y="8279"/>
                  </a:lnTo>
                  <a:lnTo>
                    <a:pt x="3762" y="8328"/>
                  </a:lnTo>
                  <a:lnTo>
                    <a:pt x="4177" y="8353"/>
                  </a:lnTo>
                  <a:lnTo>
                    <a:pt x="4592" y="8328"/>
                  </a:lnTo>
                  <a:lnTo>
                    <a:pt x="5007" y="8279"/>
                  </a:lnTo>
                  <a:lnTo>
                    <a:pt x="5423" y="8157"/>
                  </a:lnTo>
                  <a:lnTo>
                    <a:pt x="5813" y="8035"/>
                  </a:lnTo>
                  <a:lnTo>
                    <a:pt x="6180" y="7840"/>
                  </a:lnTo>
                  <a:lnTo>
                    <a:pt x="6522" y="7644"/>
                  </a:lnTo>
                  <a:lnTo>
                    <a:pt x="6839" y="7400"/>
                  </a:lnTo>
                  <a:lnTo>
                    <a:pt x="7132" y="7132"/>
                  </a:lnTo>
                  <a:lnTo>
                    <a:pt x="7401" y="6839"/>
                  </a:lnTo>
                  <a:lnTo>
                    <a:pt x="7645" y="6521"/>
                  </a:lnTo>
                  <a:lnTo>
                    <a:pt x="7840" y="6179"/>
                  </a:lnTo>
                  <a:lnTo>
                    <a:pt x="8036" y="5813"/>
                  </a:lnTo>
                  <a:lnTo>
                    <a:pt x="8158" y="5422"/>
                  </a:lnTo>
                  <a:lnTo>
                    <a:pt x="8280" y="5007"/>
                  </a:lnTo>
                  <a:lnTo>
                    <a:pt x="8329" y="4592"/>
                  </a:lnTo>
                  <a:lnTo>
                    <a:pt x="8353" y="4176"/>
                  </a:lnTo>
                  <a:lnTo>
                    <a:pt x="8329" y="3737"/>
                  </a:lnTo>
                  <a:lnTo>
                    <a:pt x="8256" y="3297"/>
                  </a:lnTo>
                  <a:lnTo>
                    <a:pt x="8134" y="3517"/>
                  </a:lnTo>
                  <a:lnTo>
                    <a:pt x="8011" y="3688"/>
                  </a:lnTo>
                  <a:lnTo>
                    <a:pt x="7840" y="3859"/>
                  </a:lnTo>
                  <a:lnTo>
                    <a:pt x="7645" y="4005"/>
                  </a:lnTo>
                  <a:lnTo>
                    <a:pt x="7425" y="4128"/>
                  </a:lnTo>
                  <a:lnTo>
                    <a:pt x="7205" y="4201"/>
                  </a:lnTo>
                  <a:lnTo>
                    <a:pt x="6961" y="4250"/>
                  </a:lnTo>
                  <a:lnTo>
                    <a:pt x="6717" y="4274"/>
                  </a:lnTo>
                  <a:lnTo>
                    <a:pt x="6546" y="4274"/>
                  </a:lnTo>
                  <a:lnTo>
                    <a:pt x="6375" y="4250"/>
                  </a:lnTo>
                  <a:lnTo>
                    <a:pt x="6204" y="4201"/>
                  </a:lnTo>
                  <a:lnTo>
                    <a:pt x="6058" y="4152"/>
                  </a:lnTo>
                  <a:lnTo>
                    <a:pt x="5887" y="4079"/>
                  </a:lnTo>
                  <a:lnTo>
                    <a:pt x="5764" y="3981"/>
                  </a:lnTo>
                  <a:lnTo>
                    <a:pt x="5618" y="3883"/>
                  </a:lnTo>
                  <a:lnTo>
                    <a:pt x="5496" y="3786"/>
                  </a:lnTo>
                  <a:lnTo>
                    <a:pt x="5398" y="3664"/>
                  </a:lnTo>
                  <a:lnTo>
                    <a:pt x="5300" y="3517"/>
                  </a:lnTo>
                  <a:lnTo>
                    <a:pt x="5203" y="3395"/>
                  </a:lnTo>
                  <a:lnTo>
                    <a:pt x="5129" y="3224"/>
                  </a:lnTo>
                  <a:lnTo>
                    <a:pt x="5081" y="3077"/>
                  </a:lnTo>
                  <a:lnTo>
                    <a:pt x="5032" y="2906"/>
                  </a:lnTo>
                  <a:lnTo>
                    <a:pt x="5007" y="2735"/>
                  </a:lnTo>
                  <a:lnTo>
                    <a:pt x="5007" y="2564"/>
                  </a:lnTo>
                  <a:lnTo>
                    <a:pt x="5007" y="2394"/>
                  </a:lnTo>
                  <a:lnTo>
                    <a:pt x="5032" y="2223"/>
                  </a:lnTo>
                  <a:lnTo>
                    <a:pt x="5081" y="2052"/>
                  </a:lnTo>
                  <a:lnTo>
                    <a:pt x="5129" y="1905"/>
                  </a:lnTo>
                  <a:lnTo>
                    <a:pt x="5203" y="1759"/>
                  </a:lnTo>
                  <a:lnTo>
                    <a:pt x="5300" y="1612"/>
                  </a:lnTo>
                  <a:lnTo>
                    <a:pt x="5398" y="1490"/>
                  </a:lnTo>
                  <a:lnTo>
                    <a:pt x="5496" y="1368"/>
                  </a:lnTo>
                  <a:lnTo>
                    <a:pt x="5618" y="1246"/>
                  </a:lnTo>
                  <a:lnTo>
                    <a:pt x="5764" y="1148"/>
                  </a:lnTo>
                  <a:lnTo>
                    <a:pt x="5887" y="1075"/>
                  </a:lnTo>
                  <a:lnTo>
                    <a:pt x="6033" y="1001"/>
                  </a:lnTo>
                  <a:lnTo>
                    <a:pt x="6204" y="928"/>
                  </a:lnTo>
                  <a:lnTo>
                    <a:pt x="6375" y="879"/>
                  </a:lnTo>
                  <a:lnTo>
                    <a:pt x="6522" y="855"/>
                  </a:lnTo>
                  <a:lnTo>
                    <a:pt x="6717" y="855"/>
                  </a:lnTo>
                  <a:lnTo>
                    <a:pt x="6448" y="659"/>
                  </a:lnTo>
                  <a:lnTo>
                    <a:pt x="6155" y="489"/>
                  </a:lnTo>
                  <a:lnTo>
                    <a:pt x="5838" y="342"/>
                  </a:lnTo>
                  <a:lnTo>
                    <a:pt x="5545" y="220"/>
                  </a:lnTo>
                  <a:lnTo>
                    <a:pt x="5203" y="122"/>
                  </a:lnTo>
                  <a:lnTo>
                    <a:pt x="4885" y="49"/>
                  </a:lnTo>
                  <a:lnTo>
                    <a:pt x="4519" y="24"/>
                  </a:lnTo>
                  <a:lnTo>
                    <a:pt x="417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659" name="Google Shape;659;p53"/>
          <p:cNvSpPr/>
          <p:nvPr/>
        </p:nvSpPr>
        <p:spPr>
          <a:xfrm>
            <a:off x="3736180" y="2637380"/>
            <a:ext cx="355300" cy="355279"/>
          </a:xfrm>
          <a:custGeom>
            <a:avLst/>
            <a:gdLst/>
            <a:ahLst/>
            <a:cxnLst/>
            <a:rect l="l" t="t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660" name="Google Shape;660;p53"/>
          <p:cNvGrpSpPr/>
          <p:nvPr/>
        </p:nvGrpSpPr>
        <p:grpSpPr>
          <a:xfrm>
            <a:off x="4263318" y="2656679"/>
            <a:ext cx="427781" cy="316489"/>
            <a:chOff x="5255200" y="3006475"/>
            <a:chExt cx="511700" cy="378575"/>
          </a:xfrm>
        </p:grpSpPr>
        <p:sp>
          <p:nvSpPr>
            <p:cNvPr id="661" name="Google Shape;661;p53"/>
            <p:cNvSpPr/>
            <p:nvPr/>
          </p:nvSpPr>
          <p:spPr>
            <a:xfrm>
              <a:off x="5255200" y="3006475"/>
              <a:ext cx="349900" cy="349875"/>
            </a:xfrm>
            <a:custGeom>
              <a:avLst/>
              <a:gdLst/>
              <a:ahLst/>
              <a:cxnLst/>
              <a:rect l="l" t="t" r="r" b="b"/>
              <a:pathLst>
                <a:path w="13996" h="13995" extrusionOk="0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62" name="Google Shape;662;p53"/>
            <p:cNvSpPr/>
            <p:nvPr/>
          </p:nvSpPr>
          <p:spPr>
            <a:xfrm>
              <a:off x="5567825" y="3185975"/>
              <a:ext cx="199075" cy="199075"/>
            </a:xfrm>
            <a:custGeom>
              <a:avLst/>
              <a:gdLst/>
              <a:ahLst/>
              <a:cxnLst/>
              <a:rect l="l" t="t" r="r" b="b"/>
              <a:pathLst>
                <a:path w="7963" h="7963" extrusionOk="0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63" name="Google Shape;663;p53"/>
          <p:cNvGrpSpPr/>
          <p:nvPr/>
        </p:nvGrpSpPr>
        <p:grpSpPr>
          <a:xfrm>
            <a:off x="3177104" y="2638308"/>
            <a:ext cx="346104" cy="353231"/>
            <a:chOff x="3955900" y="2984500"/>
            <a:chExt cx="414000" cy="422525"/>
          </a:xfrm>
        </p:grpSpPr>
        <p:sp>
          <p:nvSpPr>
            <p:cNvPr id="664" name="Google Shape;664;p53"/>
            <p:cNvSpPr/>
            <p:nvPr/>
          </p:nvSpPr>
          <p:spPr>
            <a:xfrm>
              <a:off x="3955900" y="2984500"/>
              <a:ext cx="315700" cy="315675"/>
            </a:xfrm>
            <a:custGeom>
              <a:avLst/>
              <a:gdLst/>
              <a:ahLst/>
              <a:cxnLst/>
              <a:rect l="l" t="t" r="r" b="b"/>
              <a:pathLst>
                <a:path w="12628" h="12627" extrusionOk="0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65" name="Google Shape;665;p53"/>
            <p:cNvSpPr/>
            <p:nvPr/>
          </p:nvSpPr>
          <p:spPr>
            <a:xfrm>
              <a:off x="3992525" y="3021125"/>
              <a:ext cx="242425" cy="242425"/>
            </a:xfrm>
            <a:custGeom>
              <a:avLst/>
              <a:gdLst/>
              <a:ahLst/>
              <a:cxnLst/>
              <a:rect l="l" t="t" r="r" b="b"/>
              <a:pathLst>
                <a:path w="9697" h="9697" extrusionOk="0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66" name="Google Shape;666;p53"/>
            <p:cNvSpPr/>
            <p:nvPr/>
          </p:nvSpPr>
          <p:spPr>
            <a:xfrm>
              <a:off x="4215400" y="3253150"/>
              <a:ext cx="154500" cy="153875"/>
            </a:xfrm>
            <a:custGeom>
              <a:avLst/>
              <a:gdLst/>
              <a:ahLst/>
              <a:cxnLst/>
              <a:rect l="l" t="t" r="r" b="b"/>
              <a:pathLst>
                <a:path w="6180" h="6155" extrusionOk="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667" name="Google Shape;667;p53"/>
          <p:cNvSpPr/>
          <p:nvPr/>
        </p:nvSpPr>
        <p:spPr>
          <a:xfrm>
            <a:off x="341117" y="3226449"/>
            <a:ext cx="386922" cy="304241"/>
          </a:xfrm>
          <a:custGeom>
            <a:avLst/>
            <a:gdLst/>
            <a:ahLst/>
            <a:cxnLst/>
            <a:rect l="l" t="t" r="r" b="b"/>
            <a:pathLst>
              <a:path w="18513" h="14557" extrusionOk="0">
                <a:moveTo>
                  <a:pt x="9159" y="2125"/>
                </a:moveTo>
                <a:lnTo>
                  <a:pt x="9403" y="2150"/>
                </a:lnTo>
                <a:lnTo>
                  <a:pt x="9672" y="2198"/>
                </a:lnTo>
                <a:lnTo>
                  <a:pt x="9916" y="2272"/>
                </a:lnTo>
                <a:lnTo>
                  <a:pt x="10160" y="2345"/>
                </a:lnTo>
                <a:lnTo>
                  <a:pt x="10404" y="2443"/>
                </a:lnTo>
                <a:lnTo>
                  <a:pt x="10624" y="2565"/>
                </a:lnTo>
                <a:lnTo>
                  <a:pt x="10820" y="2687"/>
                </a:lnTo>
                <a:lnTo>
                  <a:pt x="10893" y="2760"/>
                </a:lnTo>
                <a:lnTo>
                  <a:pt x="10942" y="2858"/>
                </a:lnTo>
                <a:lnTo>
                  <a:pt x="10942" y="2956"/>
                </a:lnTo>
                <a:lnTo>
                  <a:pt x="10917" y="3078"/>
                </a:lnTo>
                <a:lnTo>
                  <a:pt x="10844" y="3151"/>
                </a:lnTo>
                <a:lnTo>
                  <a:pt x="10771" y="3200"/>
                </a:lnTo>
                <a:lnTo>
                  <a:pt x="10698" y="3224"/>
                </a:lnTo>
                <a:lnTo>
                  <a:pt x="10600" y="3175"/>
                </a:lnTo>
                <a:lnTo>
                  <a:pt x="10404" y="3053"/>
                </a:lnTo>
                <a:lnTo>
                  <a:pt x="10209" y="2956"/>
                </a:lnTo>
                <a:lnTo>
                  <a:pt x="10014" y="2882"/>
                </a:lnTo>
                <a:lnTo>
                  <a:pt x="9794" y="2809"/>
                </a:lnTo>
                <a:lnTo>
                  <a:pt x="9574" y="2760"/>
                </a:lnTo>
                <a:lnTo>
                  <a:pt x="9354" y="2711"/>
                </a:lnTo>
                <a:lnTo>
                  <a:pt x="9110" y="2687"/>
                </a:lnTo>
                <a:lnTo>
                  <a:pt x="8646" y="2687"/>
                </a:lnTo>
                <a:lnTo>
                  <a:pt x="8426" y="2711"/>
                </a:lnTo>
                <a:lnTo>
                  <a:pt x="8206" y="2760"/>
                </a:lnTo>
                <a:lnTo>
                  <a:pt x="7987" y="2809"/>
                </a:lnTo>
                <a:lnTo>
                  <a:pt x="7767" y="2882"/>
                </a:lnTo>
                <a:lnTo>
                  <a:pt x="7547" y="2956"/>
                </a:lnTo>
                <a:lnTo>
                  <a:pt x="7352" y="3053"/>
                </a:lnTo>
                <a:lnTo>
                  <a:pt x="7181" y="3175"/>
                </a:lnTo>
                <a:lnTo>
                  <a:pt x="7107" y="3200"/>
                </a:lnTo>
                <a:lnTo>
                  <a:pt x="7059" y="3224"/>
                </a:lnTo>
                <a:lnTo>
                  <a:pt x="7010" y="3200"/>
                </a:lnTo>
                <a:lnTo>
                  <a:pt x="6936" y="3175"/>
                </a:lnTo>
                <a:lnTo>
                  <a:pt x="6888" y="3127"/>
                </a:lnTo>
                <a:lnTo>
                  <a:pt x="6863" y="3078"/>
                </a:lnTo>
                <a:lnTo>
                  <a:pt x="6839" y="2956"/>
                </a:lnTo>
                <a:lnTo>
                  <a:pt x="6839" y="2858"/>
                </a:lnTo>
                <a:lnTo>
                  <a:pt x="6888" y="2760"/>
                </a:lnTo>
                <a:lnTo>
                  <a:pt x="6936" y="2687"/>
                </a:lnTo>
                <a:lnTo>
                  <a:pt x="7156" y="2565"/>
                </a:lnTo>
                <a:lnTo>
                  <a:pt x="7376" y="2443"/>
                </a:lnTo>
                <a:lnTo>
                  <a:pt x="7620" y="2345"/>
                </a:lnTo>
                <a:lnTo>
                  <a:pt x="7864" y="2272"/>
                </a:lnTo>
                <a:lnTo>
                  <a:pt x="8109" y="2198"/>
                </a:lnTo>
                <a:lnTo>
                  <a:pt x="8377" y="2150"/>
                </a:lnTo>
                <a:lnTo>
                  <a:pt x="8622" y="2125"/>
                </a:lnTo>
                <a:close/>
                <a:moveTo>
                  <a:pt x="3761" y="5373"/>
                </a:moveTo>
                <a:lnTo>
                  <a:pt x="3884" y="5398"/>
                </a:lnTo>
                <a:lnTo>
                  <a:pt x="4030" y="5447"/>
                </a:lnTo>
                <a:lnTo>
                  <a:pt x="4128" y="5496"/>
                </a:lnTo>
                <a:lnTo>
                  <a:pt x="4250" y="5569"/>
                </a:lnTo>
                <a:lnTo>
                  <a:pt x="4323" y="5691"/>
                </a:lnTo>
                <a:lnTo>
                  <a:pt x="4372" y="5789"/>
                </a:lnTo>
                <a:lnTo>
                  <a:pt x="4421" y="5911"/>
                </a:lnTo>
                <a:lnTo>
                  <a:pt x="4445" y="6057"/>
                </a:lnTo>
                <a:lnTo>
                  <a:pt x="4421" y="6204"/>
                </a:lnTo>
                <a:lnTo>
                  <a:pt x="4372" y="6326"/>
                </a:lnTo>
                <a:lnTo>
                  <a:pt x="4323" y="6448"/>
                </a:lnTo>
                <a:lnTo>
                  <a:pt x="4250" y="6546"/>
                </a:lnTo>
                <a:lnTo>
                  <a:pt x="4128" y="6619"/>
                </a:lnTo>
                <a:lnTo>
                  <a:pt x="4030" y="6692"/>
                </a:lnTo>
                <a:lnTo>
                  <a:pt x="3884" y="6717"/>
                </a:lnTo>
                <a:lnTo>
                  <a:pt x="3761" y="6741"/>
                </a:lnTo>
                <a:lnTo>
                  <a:pt x="3615" y="6717"/>
                </a:lnTo>
                <a:lnTo>
                  <a:pt x="3493" y="6692"/>
                </a:lnTo>
                <a:lnTo>
                  <a:pt x="3371" y="6619"/>
                </a:lnTo>
                <a:lnTo>
                  <a:pt x="3273" y="6546"/>
                </a:lnTo>
                <a:lnTo>
                  <a:pt x="3200" y="6448"/>
                </a:lnTo>
                <a:lnTo>
                  <a:pt x="3126" y="6326"/>
                </a:lnTo>
                <a:lnTo>
                  <a:pt x="3102" y="6204"/>
                </a:lnTo>
                <a:lnTo>
                  <a:pt x="3078" y="6057"/>
                </a:lnTo>
                <a:lnTo>
                  <a:pt x="3102" y="5911"/>
                </a:lnTo>
                <a:lnTo>
                  <a:pt x="3126" y="5789"/>
                </a:lnTo>
                <a:lnTo>
                  <a:pt x="3200" y="5691"/>
                </a:lnTo>
                <a:lnTo>
                  <a:pt x="3273" y="5569"/>
                </a:lnTo>
                <a:lnTo>
                  <a:pt x="3371" y="5496"/>
                </a:lnTo>
                <a:lnTo>
                  <a:pt x="3493" y="5447"/>
                </a:lnTo>
                <a:lnTo>
                  <a:pt x="3615" y="5398"/>
                </a:lnTo>
                <a:lnTo>
                  <a:pt x="3761" y="5373"/>
                </a:lnTo>
                <a:close/>
                <a:moveTo>
                  <a:pt x="17609" y="6741"/>
                </a:moveTo>
                <a:lnTo>
                  <a:pt x="17609" y="6790"/>
                </a:lnTo>
                <a:lnTo>
                  <a:pt x="17585" y="6888"/>
                </a:lnTo>
                <a:lnTo>
                  <a:pt x="17560" y="6937"/>
                </a:lnTo>
                <a:lnTo>
                  <a:pt x="17512" y="7010"/>
                </a:lnTo>
                <a:lnTo>
                  <a:pt x="17365" y="7132"/>
                </a:lnTo>
                <a:lnTo>
                  <a:pt x="17365" y="7132"/>
                </a:lnTo>
                <a:lnTo>
                  <a:pt x="17389" y="7010"/>
                </a:lnTo>
                <a:lnTo>
                  <a:pt x="17414" y="6863"/>
                </a:lnTo>
                <a:lnTo>
                  <a:pt x="17463" y="6790"/>
                </a:lnTo>
                <a:lnTo>
                  <a:pt x="17512" y="6766"/>
                </a:lnTo>
                <a:lnTo>
                  <a:pt x="17560" y="6741"/>
                </a:lnTo>
                <a:close/>
                <a:moveTo>
                  <a:pt x="4836" y="0"/>
                </a:moveTo>
                <a:lnTo>
                  <a:pt x="4738" y="196"/>
                </a:lnTo>
                <a:lnTo>
                  <a:pt x="4641" y="391"/>
                </a:lnTo>
                <a:lnTo>
                  <a:pt x="4543" y="684"/>
                </a:lnTo>
                <a:lnTo>
                  <a:pt x="4445" y="1002"/>
                </a:lnTo>
                <a:lnTo>
                  <a:pt x="4396" y="1393"/>
                </a:lnTo>
                <a:lnTo>
                  <a:pt x="4372" y="1783"/>
                </a:lnTo>
                <a:lnTo>
                  <a:pt x="4372" y="2003"/>
                </a:lnTo>
                <a:lnTo>
                  <a:pt x="4421" y="2223"/>
                </a:lnTo>
                <a:lnTo>
                  <a:pt x="4079" y="2443"/>
                </a:lnTo>
                <a:lnTo>
                  <a:pt x="3688" y="2736"/>
                </a:lnTo>
                <a:lnTo>
                  <a:pt x="3273" y="3151"/>
                </a:lnTo>
                <a:lnTo>
                  <a:pt x="2833" y="3615"/>
                </a:lnTo>
                <a:lnTo>
                  <a:pt x="2418" y="4128"/>
                </a:lnTo>
                <a:lnTo>
                  <a:pt x="2027" y="4665"/>
                </a:lnTo>
                <a:lnTo>
                  <a:pt x="1856" y="4958"/>
                </a:lnTo>
                <a:lnTo>
                  <a:pt x="1710" y="5251"/>
                </a:lnTo>
                <a:lnTo>
                  <a:pt x="1563" y="5544"/>
                </a:lnTo>
                <a:lnTo>
                  <a:pt x="1466" y="5813"/>
                </a:lnTo>
                <a:lnTo>
                  <a:pt x="562" y="5813"/>
                </a:lnTo>
                <a:lnTo>
                  <a:pt x="464" y="5838"/>
                </a:lnTo>
                <a:lnTo>
                  <a:pt x="342" y="5862"/>
                </a:lnTo>
                <a:lnTo>
                  <a:pt x="244" y="5911"/>
                </a:lnTo>
                <a:lnTo>
                  <a:pt x="171" y="5984"/>
                </a:lnTo>
                <a:lnTo>
                  <a:pt x="98" y="6057"/>
                </a:lnTo>
                <a:lnTo>
                  <a:pt x="49" y="6155"/>
                </a:lnTo>
                <a:lnTo>
                  <a:pt x="25" y="6277"/>
                </a:lnTo>
                <a:lnTo>
                  <a:pt x="0" y="6375"/>
                </a:lnTo>
                <a:lnTo>
                  <a:pt x="0" y="8622"/>
                </a:lnTo>
                <a:lnTo>
                  <a:pt x="25" y="8744"/>
                </a:lnTo>
                <a:lnTo>
                  <a:pt x="49" y="8842"/>
                </a:lnTo>
                <a:lnTo>
                  <a:pt x="98" y="8939"/>
                </a:lnTo>
                <a:lnTo>
                  <a:pt x="171" y="9013"/>
                </a:lnTo>
                <a:lnTo>
                  <a:pt x="244" y="9086"/>
                </a:lnTo>
                <a:lnTo>
                  <a:pt x="342" y="9135"/>
                </a:lnTo>
                <a:lnTo>
                  <a:pt x="464" y="9183"/>
                </a:lnTo>
                <a:lnTo>
                  <a:pt x="1514" y="9183"/>
                </a:lnTo>
                <a:lnTo>
                  <a:pt x="1588" y="9379"/>
                </a:lnTo>
                <a:lnTo>
                  <a:pt x="1685" y="9599"/>
                </a:lnTo>
                <a:lnTo>
                  <a:pt x="1930" y="10014"/>
                </a:lnTo>
                <a:lnTo>
                  <a:pt x="2223" y="10405"/>
                </a:lnTo>
                <a:lnTo>
                  <a:pt x="2589" y="10795"/>
                </a:lnTo>
                <a:lnTo>
                  <a:pt x="2980" y="11162"/>
                </a:lnTo>
                <a:lnTo>
                  <a:pt x="3419" y="11504"/>
                </a:lnTo>
                <a:lnTo>
                  <a:pt x="3908" y="11821"/>
                </a:lnTo>
                <a:lnTo>
                  <a:pt x="4421" y="12065"/>
                </a:lnTo>
                <a:lnTo>
                  <a:pt x="4421" y="14557"/>
                </a:lnTo>
                <a:lnTo>
                  <a:pt x="5105" y="14557"/>
                </a:lnTo>
                <a:lnTo>
                  <a:pt x="6326" y="12896"/>
                </a:lnTo>
                <a:lnTo>
                  <a:pt x="6936" y="13067"/>
                </a:lnTo>
                <a:lnTo>
                  <a:pt x="7571" y="13164"/>
                </a:lnTo>
                <a:lnTo>
                  <a:pt x="8231" y="13238"/>
                </a:lnTo>
                <a:lnTo>
                  <a:pt x="8890" y="13262"/>
                </a:lnTo>
                <a:lnTo>
                  <a:pt x="9550" y="13238"/>
                </a:lnTo>
                <a:lnTo>
                  <a:pt x="10209" y="13164"/>
                </a:lnTo>
                <a:lnTo>
                  <a:pt x="10844" y="13067"/>
                </a:lnTo>
                <a:lnTo>
                  <a:pt x="11455" y="12896"/>
                </a:lnTo>
                <a:lnTo>
                  <a:pt x="12627" y="14557"/>
                </a:lnTo>
                <a:lnTo>
                  <a:pt x="13384" y="14557"/>
                </a:lnTo>
                <a:lnTo>
                  <a:pt x="13384" y="12065"/>
                </a:lnTo>
                <a:lnTo>
                  <a:pt x="13726" y="11919"/>
                </a:lnTo>
                <a:lnTo>
                  <a:pt x="14044" y="11748"/>
                </a:lnTo>
                <a:lnTo>
                  <a:pt x="14337" y="11577"/>
                </a:lnTo>
                <a:lnTo>
                  <a:pt x="14630" y="11382"/>
                </a:lnTo>
                <a:lnTo>
                  <a:pt x="14898" y="11162"/>
                </a:lnTo>
                <a:lnTo>
                  <a:pt x="15143" y="10942"/>
                </a:lnTo>
                <a:lnTo>
                  <a:pt x="15387" y="10698"/>
                </a:lnTo>
                <a:lnTo>
                  <a:pt x="15607" y="10429"/>
                </a:lnTo>
                <a:lnTo>
                  <a:pt x="15778" y="10160"/>
                </a:lnTo>
                <a:lnTo>
                  <a:pt x="15949" y="9892"/>
                </a:lnTo>
                <a:lnTo>
                  <a:pt x="16119" y="9599"/>
                </a:lnTo>
                <a:lnTo>
                  <a:pt x="16242" y="9281"/>
                </a:lnTo>
                <a:lnTo>
                  <a:pt x="16364" y="8964"/>
                </a:lnTo>
                <a:lnTo>
                  <a:pt x="16437" y="8622"/>
                </a:lnTo>
                <a:lnTo>
                  <a:pt x="16510" y="8280"/>
                </a:lnTo>
                <a:lnTo>
                  <a:pt x="16559" y="7938"/>
                </a:lnTo>
                <a:lnTo>
                  <a:pt x="16974" y="7938"/>
                </a:lnTo>
                <a:lnTo>
                  <a:pt x="17096" y="7913"/>
                </a:lnTo>
                <a:lnTo>
                  <a:pt x="17316" y="8109"/>
                </a:lnTo>
                <a:lnTo>
                  <a:pt x="17536" y="8231"/>
                </a:lnTo>
                <a:lnTo>
                  <a:pt x="17780" y="8329"/>
                </a:lnTo>
                <a:lnTo>
                  <a:pt x="18024" y="8353"/>
                </a:lnTo>
                <a:lnTo>
                  <a:pt x="18171" y="8353"/>
                </a:lnTo>
                <a:lnTo>
                  <a:pt x="18318" y="8304"/>
                </a:lnTo>
                <a:lnTo>
                  <a:pt x="18415" y="8255"/>
                </a:lnTo>
                <a:lnTo>
                  <a:pt x="18464" y="8158"/>
                </a:lnTo>
                <a:lnTo>
                  <a:pt x="18513" y="8060"/>
                </a:lnTo>
                <a:lnTo>
                  <a:pt x="18488" y="7962"/>
                </a:lnTo>
                <a:lnTo>
                  <a:pt x="18440" y="7865"/>
                </a:lnTo>
                <a:lnTo>
                  <a:pt x="18342" y="7791"/>
                </a:lnTo>
                <a:lnTo>
                  <a:pt x="18244" y="7767"/>
                </a:lnTo>
                <a:lnTo>
                  <a:pt x="18147" y="7767"/>
                </a:lnTo>
                <a:lnTo>
                  <a:pt x="18024" y="7791"/>
                </a:lnTo>
                <a:lnTo>
                  <a:pt x="17902" y="7767"/>
                </a:lnTo>
                <a:lnTo>
                  <a:pt x="17756" y="7718"/>
                </a:lnTo>
                <a:lnTo>
                  <a:pt x="17634" y="7645"/>
                </a:lnTo>
                <a:lnTo>
                  <a:pt x="17780" y="7523"/>
                </a:lnTo>
                <a:lnTo>
                  <a:pt x="17927" y="7376"/>
                </a:lnTo>
                <a:lnTo>
                  <a:pt x="18049" y="7230"/>
                </a:lnTo>
                <a:lnTo>
                  <a:pt x="18122" y="7059"/>
                </a:lnTo>
                <a:lnTo>
                  <a:pt x="18171" y="6888"/>
                </a:lnTo>
                <a:lnTo>
                  <a:pt x="18171" y="6717"/>
                </a:lnTo>
                <a:lnTo>
                  <a:pt x="18147" y="6546"/>
                </a:lnTo>
                <a:lnTo>
                  <a:pt x="18073" y="6424"/>
                </a:lnTo>
                <a:lnTo>
                  <a:pt x="18000" y="6326"/>
                </a:lnTo>
                <a:lnTo>
                  <a:pt x="17902" y="6253"/>
                </a:lnTo>
                <a:lnTo>
                  <a:pt x="17805" y="6204"/>
                </a:lnTo>
                <a:lnTo>
                  <a:pt x="17683" y="6179"/>
                </a:lnTo>
                <a:lnTo>
                  <a:pt x="17560" y="6179"/>
                </a:lnTo>
                <a:lnTo>
                  <a:pt x="17438" y="6204"/>
                </a:lnTo>
                <a:lnTo>
                  <a:pt x="17341" y="6228"/>
                </a:lnTo>
                <a:lnTo>
                  <a:pt x="17243" y="6277"/>
                </a:lnTo>
                <a:lnTo>
                  <a:pt x="17145" y="6326"/>
                </a:lnTo>
                <a:lnTo>
                  <a:pt x="17048" y="6424"/>
                </a:lnTo>
                <a:lnTo>
                  <a:pt x="16974" y="6497"/>
                </a:lnTo>
                <a:lnTo>
                  <a:pt x="16925" y="6619"/>
                </a:lnTo>
                <a:lnTo>
                  <a:pt x="16852" y="6790"/>
                </a:lnTo>
                <a:lnTo>
                  <a:pt x="16803" y="6985"/>
                </a:lnTo>
                <a:lnTo>
                  <a:pt x="16803" y="7181"/>
                </a:lnTo>
                <a:lnTo>
                  <a:pt x="16828" y="7376"/>
                </a:lnTo>
                <a:lnTo>
                  <a:pt x="16706" y="7376"/>
                </a:lnTo>
                <a:lnTo>
                  <a:pt x="16584" y="7352"/>
                </a:lnTo>
                <a:lnTo>
                  <a:pt x="16559" y="7034"/>
                </a:lnTo>
                <a:lnTo>
                  <a:pt x="16535" y="6717"/>
                </a:lnTo>
                <a:lnTo>
                  <a:pt x="16486" y="6399"/>
                </a:lnTo>
                <a:lnTo>
                  <a:pt x="16413" y="6082"/>
                </a:lnTo>
                <a:lnTo>
                  <a:pt x="16315" y="5764"/>
                </a:lnTo>
                <a:lnTo>
                  <a:pt x="16217" y="5471"/>
                </a:lnTo>
                <a:lnTo>
                  <a:pt x="16095" y="5178"/>
                </a:lnTo>
                <a:lnTo>
                  <a:pt x="15949" y="4885"/>
                </a:lnTo>
                <a:lnTo>
                  <a:pt x="15802" y="4616"/>
                </a:lnTo>
                <a:lnTo>
                  <a:pt x="15631" y="4323"/>
                </a:lnTo>
                <a:lnTo>
                  <a:pt x="15436" y="4079"/>
                </a:lnTo>
                <a:lnTo>
                  <a:pt x="15240" y="3810"/>
                </a:lnTo>
                <a:lnTo>
                  <a:pt x="15020" y="3566"/>
                </a:lnTo>
                <a:lnTo>
                  <a:pt x="14801" y="3322"/>
                </a:lnTo>
                <a:lnTo>
                  <a:pt x="14556" y="3102"/>
                </a:lnTo>
                <a:lnTo>
                  <a:pt x="14312" y="2882"/>
                </a:lnTo>
                <a:lnTo>
                  <a:pt x="14044" y="2663"/>
                </a:lnTo>
                <a:lnTo>
                  <a:pt x="13750" y="2467"/>
                </a:lnTo>
                <a:lnTo>
                  <a:pt x="13457" y="2272"/>
                </a:lnTo>
                <a:lnTo>
                  <a:pt x="13164" y="2101"/>
                </a:lnTo>
                <a:lnTo>
                  <a:pt x="12847" y="1930"/>
                </a:lnTo>
                <a:lnTo>
                  <a:pt x="12529" y="1783"/>
                </a:lnTo>
                <a:lnTo>
                  <a:pt x="12212" y="1637"/>
                </a:lnTo>
                <a:lnTo>
                  <a:pt x="11870" y="1515"/>
                </a:lnTo>
                <a:lnTo>
                  <a:pt x="11528" y="1393"/>
                </a:lnTo>
                <a:lnTo>
                  <a:pt x="11162" y="1295"/>
                </a:lnTo>
                <a:lnTo>
                  <a:pt x="10795" y="1222"/>
                </a:lnTo>
                <a:lnTo>
                  <a:pt x="10429" y="1148"/>
                </a:lnTo>
                <a:lnTo>
                  <a:pt x="10063" y="1099"/>
                </a:lnTo>
                <a:lnTo>
                  <a:pt x="9672" y="1051"/>
                </a:lnTo>
                <a:lnTo>
                  <a:pt x="9281" y="1026"/>
                </a:lnTo>
                <a:lnTo>
                  <a:pt x="8353" y="1026"/>
                </a:lnTo>
                <a:lnTo>
                  <a:pt x="7816" y="1075"/>
                </a:lnTo>
                <a:lnTo>
                  <a:pt x="7278" y="1148"/>
                </a:lnTo>
                <a:lnTo>
                  <a:pt x="6765" y="1270"/>
                </a:lnTo>
                <a:lnTo>
                  <a:pt x="6619" y="1051"/>
                </a:lnTo>
                <a:lnTo>
                  <a:pt x="6472" y="880"/>
                </a:lnTo>
                <a:lnTo>
                  <a:pt x="6301" y="709"/>
                </a:lnTo>
                <a:lnTo>
                  <a:pt x="6155" y="562"/>
                </a:lnTo>
                <a:lnTo>
                  <a:pt x="5984" y="440"/>
                </a:lnTo>
                <a:lnTo>
                  <a:pt x="5837" y="342"/>
                </a:lnTo>
                <a:lnTo>
                  <a:pt x="5520" y="196"/>
                </a:lnTo>
                <a:lnTo>
                  <a:pt x="5251" y="98"/>
                </a:lnTo>
                <a:lnTo>
                  <a:pt x="5031" y="49"/>
                </a:lnTo>
                <a:lnTo>
                  <a:pt x="483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668" name="Google Shape;668;p53"/>
          <p:cNvSpPr/>
          <p:nvPr/>
        </p:nvSpPr>
        <p:spPr>
          <a:xfrm>
            <a:off x="4906165" y="2621036"/>
            <a:ext cx="269526" cy="387967"/>
          </a:xfrm>
          <a:custGeom>
            <a:avLst/>
            <a:gdLst/>
            <a:ahLst/>
            <a:cxnLst/>
            <a:rect l="l" t="t" r="r" b="b"/>
            <a:pathLst>
              <a:path w="12896" h="18563" extrusionOk="0">
                <a:moveTo>
                  <a:pt x="6448" y="1564"/>
                </a:moveTo>
                <a:lnTo>
                  <a:pt x="6814" y="1588"/>
                </a:lnTo>
                <a:lnTo>
                  <a:pt x="7181" y="1637"/>
                </a:lnTo>
                <a:lnTo>
                  <a:pt x="7523" y="1735"/>
                </a:lnTo>
                <a:lnTo>
                  <a:pt x="7865" y="1857"/>
                </a:lnTo>
                <a:lnTo>
                  <a:pt x="8182" y="2003"/>
                </a:lnTo>
                <a:lnTo>
                  <a:pt x="8475" y="2199"/>
                </a:lnTo>
                <a:lnTo>
                  <a:pt x="8768" y="2394"/>
                </a:lnTo>
                <a:lnTo>
                  <a:pt x="9013" y="2638"/>
                </a:lnTo>
                <a:lnTo>
                  <a:pt x="9257" y="2883"/>
                </a:lnTo>
                <a:lnTo>
                  <a:pt x="9477" y="3176"/>
                </a:lnTo>
                <a:lnTo>
                  <a:pt x="9647" y="3469"/>
                </a:lnTo>
                <a:lnTo>
                  <a:pt x="9794" y="3786"/>
                </a:lnTo>
                <a:lnTo>
                  <a:pt x="9916" y="4128"/>
                </a:lnTo>
                <a:lnTo>
                  <a:pt x="10014" y="4470"/>
                </a:lnTo>
                <a:lnTo>
                  <a:pt x="10063" y="4836"/>
                </a:lnTo>
                <a:lnTo>
                  <a:pt x="10087" y="5203"/>
                </a:lnTo>
                <a:lnTo>
                  <a:pt x="10087" y="7547"/>
                </a:lnTo>
                <a:lnTo>
                  <a:pt x="2809" y="7547"/>
                </a:lnTo>
                <a:lnTo>
                  <a:pt x="2809" y="5203"/>
                </a:lnTo>
                <a:lnTo>
                  <a:pt x="2833" y="4836"/>
                </a:lnTo>
                <a:lnTo>
                  <a:pt x="2882" y="4470"/>
                </a:lnTo>
                <a:lnTo>
                  <a:pt x="2980" y="4128"/>
                </a:lnTo>
                <a:lnTo>
                  <a:pt x="3102" y="3786"/>
                </a:lnTo>
                <a:lnTo>
                  <a:pt x="3249" y="3469"/>
                </a:lnTo>
                <a:lnTo>
                  <a:pt x="3420" y="3176"/>
                </a:lnTo>
                <a:lnTo>
                  <a:pt x="3639" y="2883"/>
                </a:lnTo>
                <a:lnTo>
                  <a:pt x="3884" y="2638"/>
                </a:lnTo>
                <a:lnTo>
                  <a:pt x="4128" y="2394"/>
                </a:lnTo>
                <a:lnTo>
                  <a:pt x="4421" y="2199"/>
                </a:lnTo>
                <a:lnTo>
                  <a:pt x="4714" y="2003"/>
                </a:lnTo>
                <a:lnTo>
                  <a:pt x="5032" y="1857"/>
                </a:lnTo>
                <a:lnTo>
                  <a:pt x="5373" y="1735"/>
                </a:lnTo>
                <a:lnTo>
                  <a:pt x="5715" y="1637"/>
                </a:lnTo>
                <a:lnTo>
                  <a:pt x="6082" y="1588"/>
                </a:lnTo>
                <a:lnTo>
                  <a:pt x="6448" y="1564"/>
                </a:lnTo>
                <a:close/>
                <a:moveTo>
                  <a:pt x="6448" y="10991"/>
                </a:moveTo>
                <a:lnTo>
                  <a:pt x="6692" y="11015"/>
                </a:lnTo>
                <a:lnTo>
                  <a:pt x="6937" y="11089"/>
                </a:lnTo>
                <a:lnTo>
                  <a:pt x="7132" y="11211"/>
                </a:lnTo>
                <a:lnTo>
                  <a:pt x="7327" y="11357"/>
                </a:lnTo>
                <a:lnTo>
                  <a:pt x="7474" y="11528"/>
                </a:lnTo>
                <a:lnTo>
                  <a:pt x="7572" y="11748"/>
                </a:lnTo>
                <a:lnTo>
                  <a:pt x="7645" y="11968"/>
                </a:lnTo>
                <a:lnTo>
                  <a:pt x="7669" y="12212"/>
                </a:lnTo>
                <a:lnTo>
                  <a:pt x="7669" y="12383"/>
                </a:lnTo>
                <a:lnTo>
                  <a:pt x="7645" y="12530"/>
                </a:lnTo>
                <a:lnTo>
                  <a:pt x="7596" y="12701"/>
                </a:lnTo>
                <a:lnTo>
                  <a:pt x="7523" y="12823"/>
                </a:lnTo>
                <a:lnTo>
                  <a:pt x="7425" y="12969"/>
                </a:lnTo>
                <a:lnTo>
                  <a:pt x="7327" y="13067"/>
                </a:lnTo>
                <a:lnTo>
                  <a:pt x="7205" y="13189"/>
                </a:lnTo>
                <a:lnTo>
                  <a:pt x="7083" y="13262"/>
                </a:lnTo>
                <a:lnTo>
                  <a:pt x="7230" y="15094"/>
                </a:lnTo>
                <a:lnTo>
                  <a:pt x="5667" y="15094"/>
                </a:lnTo>
                <a:lnTo>
                  <a:pt x="5813" y="13262"/>
                </a:lnTo>
                <a:lnTo>
                  <a:pt x="5691" y="13189"/>
                </a:lnTo>
                <a:lnTo>
                  <a:pt x="5569" y="13067"/>
                </a:lnTo>
                <a:lnTo>
                  <a:pt x="5471" y="12969"/>
                </a:lnTo>
                <a:lnTo>
                  <a:pt x="5373" y="12823"/>
                </a:lnTo>
                <a:lnTo>
                  <a:pt x="5300" y="12701"/>
                </a:lnTo>
                <a:lnTo>
                  <a:pt x="5251" y="12530"/>
                </a:lnTo>
                <a:lnTo>
                  <a:pt x="5227" y="12383"/>
                </a:lnTo>
                <a:lnTo>
                  <a:pt x="5227" y="12212"/>
                </a:lnTo>
                <a:lnTo>
                  <a:pt x="5251" y="11968"/>
                </a:lnTo>
                <a:lnTo>
                  <a:pt x="5325" y="11748"/>
                </a:lnTo>
                <a:lnTo>
                  <a:pt x="5422" y="11528"/>
                </a:lnTo>
                <a:lnTo>
                  <a:pt x="5569" y="11357"/>
                </a:lnTo>
                <a:lnTo>
                  <a:pt x="5764" y="11211"/>
                </a:lnTo>
                <a:lnTo>
                  <a:pt x="5960" y="11089"/>
                </a:lnTo>
                <a:lnTo>
                  <a:pt x="6204" y="11015"/>
                </a:lnTo>
                <a:lnTo>
                  <a:pt x="6448" y="10991"/>
                </a:lnTo>
                <a:close/>
                <a:moveTo>
                  <a:pt x="6448" y="1"/>
                </a:moveTo>
                <a:lnTo>
                  <a:pt x="5911" y="25"/>
                </a:lnTo>
                <a:lnTo>
                  <a:pt x="5398" y="123"/>
                </a:lnTo>
                <a:lnTo>
                  <a:pt x="4909" y="245"/>
                </a:lnTo>
                <a:lnTo>
                  <a:pt x="4421" y="416"/>
                </a:lnTo>
                <a:lnTo>
                  <a:pt x="3981" y="636"/>
                </a:lnTo>
                <a:lnTo>
                  <a:pt x="3542" y="904"/>
                </a:lnTo>
                <a:lnTo>
                  <a:pt x="3151" y="1197"/>
                </a:lnTo>
                <a:lnTo>
                  <a:pt x="2760" y="1539"/>
                </a:lnTo>
                <a:lnTo>
                  <a:pt x="2443" y="1906"/>
                </a:lnTo>
                <a:lnTo>
                  <a:pt x="2125" y="2296"/>
                </a:lnTo>
                <a:lnTo>
                  <a:pt x="1881" y="2736"/>
                </a:lnTo>
                <a:lnTo>
                  <a:pt x="1661" y="3176"/>
                </a:lnTo>
                <a:lnTo>
                  <a:pt x="1466" y="3664"/>
                </a:lnTo>
                <a:lnTo>
                  <a:pt x="1344" y="4153"/>
                </a:lnTo>
                <a:lnTo>
                  <a:pt x="1270" y="4690"/>
                </a:lnTo>
                <a:lnTo>
                  <a:pt x="1246" y="5203"/>
                </a:lnTo>
                <a:lnTo>
                  <a:pt x="1246" y="7547"/>
                </a:lnTo>
                <a:lnTo>
                  <a:pt x="391" y="7547"/>
                </a:lnTo>
                <a:lnTo>
                  <a:pt x="293" y="7572"/>
                </a:lnTo>
                <a:lnTo>
                  <a:pt x="220" y="7621"/>
                </a:lnTo>
                <a:lnTo>
                  <a:pt x="147" y="7669"/>
                </a:lnTo>
                <a:lnTo>
                  <a:pt x="74" y="7743"/>
                </a:lnTo>
                <a:lnTo>
                  <a:pt x="49" y="7840"/>
                </a:lnTo>
                <a:lnTo>
                  <a:pt x="0" y="7914"/>
                </a:lnTo>
                <a:lnTo>
                  <a:pt x="0" y="8036"/>
                </a:lnTo>
                <a:lnTo>
                  <a:pt x="0" y="18074"/>
                </a:lnTo>
                <a:lnTo>
                  <a:pt x="0" y="18171"/>
                </a:lnTo>
                <a:lnTo>
                  <a:pt x="49" y="18269"/>
                </a:lnTo>
                <a:lnTo>
                  <a:pt x="74" y="18342"/>
                </a:lnTo>
                <a:lnTo>
                  <a:pt x="147" y="18416"/>
                </a:lnTo>
                <a:lnTo>
                  <a:pt x="220" y="18464"/>
                </a:lnTo>
                <a:lnTo>
                  <a:pt x="293" y="18513"/>
                </a:lnTo>
                <a:lnTo>
                  <a:pt x="391" y="18538"/>
                </a:lnTo>
                <a:lnTo>
                  <a:pt x="489" y="18562"/>
                </a:lnTo>
                <a:lnTo>
                  <a:pt x="12407" y="18562"/>
                </a:lnTo>
                <a:lnTo>
                  <a:pt x="12505" y="18538"/>
                </a:lnTo>
                <a:lnTo>
                  <a:pt x="12603" y="18513"/>
                </a:lnTo>
                <a:lnTo>
                  <a:pt x="12676" y="18464"/>
                </a:lnTo>
                <a:lnTo>
                  <a:pt x="12749" y="18416"/>
                </a:lnTo>
                <a:lnTo>
                  <a:pt x="12822" y="18342"/>
                </a:lnTo>
                <a:lnTo>
                  <a:pt x="12847" y="18269"/>
                </a:lnTo>
                <a:lnTo>
                  <a:pt x="12896" y="18171"/>
                </a:lnTo>
                <a:lnTo>
                  <a:pt x="12896" y="18074"/>
                </a:lnTo>
                <a:lnTo>
                  <a:pt x="12896" y="8036"/>
                </a:lnTo>
                <a:lnTo>
                  <a:pt x="12896" y="7914"/>
                </a:lnTo>
                <a:lnTo>
                  <a:pt x="12847" y="7840"/>
                </a:lnTo>
                <a:lnTo>
                  <a:pt x="12822" y="7743"/>
                </a:lnTo>
                <a:lnTo>
                  <a:pt x="12749" y="7669"/>
                </a:lnTo>
                <a:lnTo>
                  <a:pt x="12676" y="7621"/>
                </a:lnTo>
                <a:lnTo>
                  <a:pt x="12603" y="7572"/>
                </a:lnTo>
                <a:lnTo>
                  <a:pt x="12505" y="7547"/>
                </a:lnTo>
                <a:lnTo>
                  <a:pt x="11650" y="7547"/>
                </a:lnTo>
                <a:lnTo>
                  <a:pt x="11650" y="5203"/>
                </a:lnTo>
                <a:lnTo>
                  <a:pt x="11626" y="4690"/>
                </a:lnTo>
                <a:lnTo>
                  <a:pt x="11552" y="4153"/>
                </a:lnTo>
                <a:lnTo>
                  <a:pt x="11430" y="3664"/>
                </a:lnTo>
                <a:lnTo>
                  <a:pt x="11235" y="3176"/>
                </a:lnTo>
                <a:lnTo>
                  <a:pt x="11015" y="2736"/>
                </a:lnTo>
                <a:lnTo>
                  <a:pt x="10771" y="2296"/>
                </a:lnTo>
                <a:lnTo>
                  <a:pt x="10453" y="1906"/>
                </a:lnTo>
                <a:lnTo>
                  <a:pt x="10136" y="1539"/>
                </a:lnTo>
                <a:lnTo>
                  <a:pt x="9745" y="1197"/>
                </a:lnTo>
                <a:lnTo>
                  <a:pt x="9354" y="904"/>
                </a:lnTo>
                <a:lnTo>
                  <a:pt x="8939" y="636"/>
                </a:lnTo>
                <a:lnTo>
                  <a:pt x="8475" y="416"/>
                </a:lnTo>
                <a:lnTo>
                  <a:pt x="7987" y="245"/>
                </a:lnTo>
                <a:lnTo>
                  <a:pt x="7498" y="123"/>
                </a:lnTo>
                <a:lnTo>
                  <a:pt x="6985" y="25"/>
                </a:lnTo>
                <a:lnTo>
                  <a:pt x="644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669" name="Google Shape;669;p53"/>
          <p:cNvGrpSpPr/>
          <p:nvPr/>
        </p:nvGrpSpPr>
        <p:grpSpPr>
          <a:xfrm>
            <a:off x="5472049" y="2633187"/>
            <a:ext cx="264427" cy="375719"/>
            <a:chOff x="6701050" y="2978375"/>
            <a:chExt cx="316300" cy="449425"/>
          </a:xfrm>
        </p:grpSpPr>
        <p:sp>
          <p:nvSpPr>
            <p:cNvPr id="670" name="Google Shape;670;p53"/>
            <p:cNvSpPr/>
            <p:nvPr/>
          </p:nvSpPr>
          <p:spPr>
            <a:xfrm>
              <a:off x="6701050" y="2978375"/>
              <a:ext cx="316300" cy="78175"/>
            </a:xfrm>
            <a:custGeom>
              <a:avLst/>
              <a:gdLst/>
              <a:ahLst/>
              <a:cxnLst/>
              <a:rect l="l" t="t" r="r" b="b"/>
              <a:pathLst>
                <a:path w="12652" h="3127" extrusionOk="0">
                  <a:moveTo>
                    <a:pt x="7840" y="782"/>
                  </a:moveTo>
                  <a:lnTo>
                    <a:pt x="7865" y="807"/>
                  </a:lnTo>
                  <a:lnTo>
                    <a:pt x="7889" y="831"/>
                  </a:lnTo>
                  <a:lnTo>
                    <a:pt x="7889" y="880"/>
                  </a:lnTo>
                  <a:lnTo>
                    <a:pt x="7889" y="1417"/>
                  </a:lnTo>
                  <a:lnTo>
                    <a:pt x="4763" y="1417"/>
                  </a:lnTo>
                  <a:lnTo>
                    <a:pt x="4763" y="880"/>
                  </a:lnTo>
                  <a:lnTo>
                    <a:pt x="4763" y="831"/>
                  </a:lnTo>
                  <a:lnTo>
                    <a:pt x="4787" y="807"/>
                  </a:lnTo>
                  <a:lnTo>
                    <a:pt x="4812" y="782"/>
                  </a:lnTo>
                  <a:close/>
                  <a:moveTo>
                    <a:pt x="4861" y="1"/>
                  </a:moveTo>
                  <a:lnTo>
                    <a:pt x="4690" y="25"/>
                  </a:lnTo>
                  <a:lnTo>
                    <a:pt x="4519" y="74"/>
                  </a:lnTo>
                  <a:lnTo>
                    <a:pt x="4372" y="147"/>
                  </a:lnTo>
                  <a:lnTo>
                    <a:pt x="4250" y="269"/>
                  </a:lnTo>
                  <a:lnTo>
                    <a:pt x="4128" y="392"/>
                  </a:lnTo>
                  <a:lnTo>
                    <a:pt x="4055" y="538"/>
                  </a:lnTo>
                  <a:lnTo>
                    <a:pt x="4006" y="709"/>
                  </a:lnTo>
                  <a:lnTo>
                    <a:pt x="3982" y="880"/>
                  </a:lnTo>
                  <a:lnTo>
                    <a:pt x="3982" y="1417"/>
                  </a:lnTo>
                  <a:lnTo>
                    <a:pt x="391" y="1417"/>
                  </a:lnTo>
                  <a:lnTo>
                    <a:pt x="294" y="1466"/>
                  </a:lnTo>
                  <a:lnTo>
                    <a:pt x="220" y="1491"/>
                  </a:lnTo>
                  <a:lnTo>
                    <a:pt x="147" y="1564"/>
                  </a:lnTo>
                  <a:lnTo>
                    <a:pt x="74" y="1637"/>
                  </a:lnTo>
                  <a:lnTo>
                    <a:pt x="49" y="1710"/>
                  </a:lnTo>
                  <a:lnTo>
                    <a:pt x="1" y="1808"/>
                  </a:lnTo>
                  <a:lnTo>
                    <a:pt x="1" y="1906"/>
                  </a:lnTo>
                  <a:lnTo>
                    <a:pt x="1" y="3127"/>
                  </a:lnTo>
                  <a:lnTo>
                    <a:pt x="12652" y="3127"/>
                  </a:lnTo>
                  <a:lnTo>
                    <a:pt x="12652" y="1906"/>
                  </a:lnTo>
                  <a:lnTo>
                    <a:pt x="12652" y="1808"/>
                  </a:lnTo>
                  <a:lnTo>
                    <a:pt x="12603" y="1710"/>
                  </a:lnTo>
                  <a:lnTo>
                    <a:pt x="12578" y="1637"/>
                  </a:lnTo>
                  <a:lnTo>
                    <a:pt x="12505" y="1564"/>
                  </a:lnTo>
                  <a:lnTo>
                    <a:pt x="12432" y="1491"/>
                  </a:lnTo>
                  <a:lnTo>
                    <a:pt x="12359" y="1466"/>
                  </a:lnTo>
                  <a:lnTo>
                    <a:pt x="12261" y="1417"/>
                  </a:lnTo>
                  <a:lnTo>
                    <a:pt x="8671" y="1417"/>
                  </a:lnTo>
                  <a:lnTo>
                    <a:pt x="8671" y="880"/>
                  </a:lnTo>
                  <a:lnTo>
                    <a:pt x="8646" y="709"/>
                  </a:lnTo>
                  <a:lnTo>
                    <a:pt x="8597" y="538"/>
                  </a:lnTo>
                  <a:lnTo>
                    <a:pt x="8524" y="392"/>
                  </a:lnTo>
                  <a:lnTo>
                    <a:pt x="8402" y="269"/>
                  </a:lnTo>
                  <a:lnTo>
                    <a:pt x="8280" y="147"/>
                  </a:lnTo>
                  <a:lnTo>
                    <a:pt x="8133" y="74"/>
                  </a:lnTo>
                  <a:lnTo>
                    <a:pt x="7962" y="25"/>
                  </a:lnTo>
                  <a:lnTo>
                    <a:pt x="77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71" name="Google Shape;671;p53"/>
            <p:cNvSpPr/>
            <p:nvPr/>
          </p:nvSpPr>
          <p:spPr>
            <a:xfrm>
              <a:off x="6713875" y="3068750"/>
              <a:ext cx="290650" cy="359050"/>
            </a:xfrm>
            <a:custGeom>
              <a:avLst/>
              <a:gdLst/>
              <a:ahLst/>
              <a:cxnLst/>
              <a:rect l="l" t="t" r="r" b="b"/>
              <a:pathLst>
                <a:path w="11626" h="14362" extrusionOk="0">
                  <a:moveTo>
                    <a:pt x="2614" y="1686"/>
                  </a:moveTo>
                  <a:lnTo>
                    <a:pt x="2711" y="1710"/>
                  </a:lnTo>
                  <a:lnTo>
                    <a:pt x="2785" y="1759"/>
                  </a:lnTo>
                  <a:lnTo>
                    <a:pt x="2834" y="1857"/>
                  </a:lnTo>
                  <a:lnTo>
                    <a:pt x="2858" y="1930"/>
                  </a:lnTo>
                  <a:lnTo>
                    <a:pt x="2858" y="12432"/>
                  </a:lnTo>
                  <a:lnTo>
                    <a:pt x="2834" y="12529"/>
                  </a:lnTo>
                  <a:lnTo>
                    <a:pt x="2785" y="12603"/>
                  </a:lnTo>
                  <a:lnTo>
                    <a:pt x="2711" y="12652"/>
                  </a:lnTo>
                  <a:lnTo>
                    <a:pt x="2614" y="12676"/>
                  </a:lnTo>
                  <a:lnTo>
                    <a:pt x="2516" y="12652"/>
                  </a:lnTo>
                  <a:lnTo>
                    <a:pt x="2443" y="12603"/>
                  </a:lnTo>
                  <a:lnTo>
                    <a:pt x="2394" y="12529"/>
                  </a:lnTo>
                  <a:lnTo>
                    <a:pt x="2369" y="12432"/>
                  </a:lnTo>
                  <a:lnTo>
                    <a:pt x="2369" y="1930"/>
                  </a:lnTo>
                  <a:lnTo>
                    <a:pt x="2394" y="1857"/>
                  </a:lnTo>
                  <a:lnTo>
                    <a:pt x="2443" y="1759"/>
                  </a:lnTo>
                  <a:lnTo>
                    <a:pt x="2516" y="1710"/>
                  </a:lnTo>
                  <a:lnTo>
                    <a:pt x="2614" y="1686"/>
                  </a:lnTo>
                  <a:close/>
                  <a:moveTo>
                    <a:pt x="5813" y="1686"/>
                  </a:moveTo>
                  <a:lnTo>
                    <a:pt x="5911" y="1710"/>
                  </a:lnTo>
                  <a:lnTo>
                    <a:pt x="5984" y="1759"/>
                  </a:lnTo>
                  <a:lnTo>
                    <a:pt x="6033" y="1857"/>
                  </a:lnTo>
                  <a:lnTo>
                    <a:pt x="6057" y="1930"/>
                  </a:lnTo>
                  <a:lnTo>
                    <a:pt x="6057" y="12432"/>
                  </a:lnTo>
                  <a:lnTo>
                    <a:pt x="6033" y="12529"/>
                  </a:lnTo>
                  <a:lnTo>
                    <a:pt x="5984" y="12603"/>
                  </a:lnTo>
                  <a:lnTo>
                    <a:pt x="5911" y="12652"/>
                  </a:lnTo>
                  <a:lnTo>
                    <a:pt x="5813" y="12676"/>
                  </a:lnTo>
                  <a:lnTo>
                    <a:pt x="5715" y="12652"/>
                  </a:lnTo>
                  <a:lnTo>
                    <a:pt x="5642" y="12603"/>
                  </a:lnTo>
                  <a:lnTo>
                    <a:pt x="5593" y="12529"/>
                  </a:lnTo>
                  <a:lnTo>
                    <a:pt x="5569" y="12432"/>
                  </a:lnTo>
                  <a:lnTo>
                    <a:pt x="5569" y="1930"/>
                  </a:lnTo>
                  <a:lnTo>
                    <a:pt x="5593" y="1857"/>
                  </a:lnTo>
                  <a:lnTo>
                    <a:pt x="5642" y="1759"/>
                  </a:lnTo>
                  <a:lnTo>
                    <a:pt x="5715" y="1710"/>
                  </a:lnTo>
                  <a:lnTo>
                    <a:pt x="5813" y="1686"/>
                  </a:lnTo>
                  <a:close/>
                  <a:moveTo>
                    <a:pt x="9013" y="1686"/>
                  </a:moveTo>
                  <a:lnTo>
                    <a:pt x="9110" y="1710"/>
                  </a:lnTo>
                  <a:lnTo>
                    <a:pt x="9183" y="1759"/>
                  </a:lnTo>
                  <a:lnTo>
                    <a:pt x="9232" y="1857"/>
                  </a:lnTo>
                  <a:lnTo>
                    <a:pt x="9257" y="1930"/>
                  </a:lnTo>
                  <a:lnTo>
                    <a:pt x="9257" y="12432"/>
                  </a:lnTo>
                  <a:lnTo>
                    <a:pt x="9232" y="12529"/>
                  </a:lnTo>
                  <a:lnTo>
                    <a:pt x="9183" y="12603"/>
                  </a:lnTo>
                  <a:lnTo>
                    <a:pt x="9110" y="12652"/>
                  </a:lnTo>
                  <a:lnTo>
                    <a:pt x="9013" y="12676"/>
                  </a:lnTo>
                  <a:lnTo>
                    <a:pt x="8915" y="12652"/>
                  </a:lnTo>
                  <a:lnTo>
                    <a:pt x="8842" y="12603"/>
                  </a:lnTo>
                  <a:lnTo>
                    <a:pt x="8793" y="12529"/>
                  </a:lnTo>
                  <a:lnTo>
                    <a:pt x="8768" y="12432"/>
                  </a:lnTo>
                  <a:lnTo>
                    <a:pt x="8768" y="1930"/>
                  </a:lnTo>
                  <a:lnTo>
                    <a:pt x="8793" y="1857"/>
                  </a:lnTo>
                  <a:lnTo>
                    <a:pt x="8842" y="1759"/>
                  </a:lnTo>
                  <a:lnTo>
                    <a:pt x="8915" y="1710"/>
                  </a:lnTo>
                  <a:lnTo>
                    <a:pt x="9013" y="1686"/>
                  </a:lnTo>
                  <a:close/>
                  <a:moveTo>
                    <a:pt x="0" y="0"/>
                  </a:moveTo>
                  <a:lnTo>
                    <a:pt x="0" y="13873"/>
                  </a:lnTo>
                  <a:lnTo>
                    <a:pt x="0" y="13970"/>
                  </a:lnTo>
                  <a:lnTo>
                    <a:pt x="49" y="14068"/>
                  </a:lnTo>
                  <a:lnTo>
                    <a:pt x="74" y="14141"/>
                  </a:lnTo>
                  <a:lnTo>
                    <a:pt x="147" y="14215"/>
                  </a:lnTo>
                  <a:lnTo>
                    <a:pt x="220" y="14263"/>
                  </a:lnTo>
                  <a:lnTo>
                    <a:pt x="294" y="14312"/>
                  </a:lnTo>
                  <a:lnTo>
                    <a:pt x="391" y="14337"/>
                  </a:lnTo>
                  <a:lnTo>
                    <a:pt x="489" y="14361"/>
                  </a:lnTo>
                  <a:lnTo>
                    <a:pt x="11137" y="14361"/>
                  </a:lnTo>
                  <a:lnTo>
                    <a:pt x="11235" y="14337"/>
                  </a:lnTo>
                  <a:lnTo>
                    <a:pt x="11333" y="14312"/>
                  </a:lnTo>
                  <a:lnTo>
                    <a:pt x="11406" y="14263"/>
                  </a:lnTo>
                  <a:lnTo>
                    <a:pt x="11479" y="14215"/>
                  </a:lnTo>
                  <a:lnTo>
                    <a:pt x="11553" y="14141"/>
                  </a:lnTo>
                  <a:lnTo>
                    <a:pt x="11577" y="14068"/>
                  </a:lnTo>
                  <a:lnTo>
                    <a:pt x="11626" y="13970"/>
                  </a:lnTo>
                  <a:lnTo>
                    <a:pt x="11626" y="13873"/>
                  </a:lnTo>
                  <a:lnTo>
                    <a:pt x="116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72" name="Google Shape;672;p53"/>
          <p:cNvGrpSpPr/>
          <p:nvPr/>
        </p:nvGrpSpPr>
        <p:grpSpPr>
          <a:xfrm>
            <a:off x="907677" y="3251848"/>
            <a:ext cx="376743" cy="253204"/>
            <a:chOff x="1241275" y="3718400"/>
            <a:chExt cx="450650" cy="302875"/>
          </a:xfrm>
        </p:grpSpPr>
        <p:sp>
          <p:nvSpPr>
            <p:cNvPr id="673" name="Google Shape;673;p53"/>
            <p:cNvSpPr/>
            <p:nvPr/>
          </p:nvSpPr>
          <p:spPr>
            <a:xfrm>
              <a:off x="1241275" y="3718400"/>
              <a:ext cx="450650" cy="302875"/>
            </a:xfrm>
            <a:custGeom>
              <a:avLst/>
              <a:gdLst/>
              <a:ahLst/>
              <a:cxnLst/>
              <a:rect l="l" t="t" r="r" b="b"/>
              <a:pathLst>
                <a:path w="18026" h="12115" extrusionOk="0">
                  <a:moveTo>
                    <a:pt x="17048" y="977"/>
                  </a:moveTo>
                  <a:lnTo>
                    <a:pt x="17048" y="3127"/>
                  </a:lnTo>
                  <a:lnTo>
                    <a:pt x="978" y="3127"/>
                  </a:lnTo>
                  <a:lnTo>
                    <a:pt x="978" y="977"/>
                  </a:lnTo>
                  <a:close/>
                  <a:moveTo>
                    <a:pt x="17048" y="5447"/>
                  </a:moveTo>
                  <a:lnTo>
                    <a:pt x="17048" y="11137"/>
                  </a:lnTo>
                  <a:lnTo>
                    <a:pt x="978" y="11137"/>
                  </a:lnTo>
                  <a:lnTo>
                    <a:pt x="978" y="5447"/>
                  </a:lnTo>
                  <a:close/>
                  <a:moveTo>
                    <a:pt x="978" y="1"/>
                  </a:moveTo>
                  <a:lnTo>
                    <a:pt x="782" y="25"/>
                  </a:lnTo>
                  <a:lnTo>
                    <a:pt x="587" y="74"/>
                  </a:lnTo>
                  <a:lnTo>
                    <a:pt x="416" y="172"/>
                  </a:lnTo>
                  <a:lnTo>
                    <a:pt x="294" y="294"/>
                  </a:lnTo>
                  <a:lnTo>
                    <a:pt x="172" y="440"/>
                  </a:lnTo>
                  <a:lnTo>
                    <a:pt x="74" y="611"/>
                  </a:lnTo>
                  <a:lnTo>
                    <a:pt x="25" y="782"/>
                  </a:lnTo>
                  <a:lnTo>
                    <a:pt x="1" y="977"/>
                  </a:lnTo>
                  <a:lnTo>
                    <a:pt x="1" y="11137"/>
                  </a:lnTo>
                  <a:lnTo>
                    <a:pt x="25" y="11333"/>
                  </a:lnTo>
                  <a:lnTo>
                    <a:pt x="74" y="11504"/>
                  </a:lnTo>
                  <a:lnTo>
                    <a:pt x="172" y="11675"/>
                  </a:lnTo>
                  <a:lnTo>
                    <a:pt x="294" y="11821"/>
                  </a:lnTo>
                  <a:lnTo>
                    <a:pt x="416" y="11943"/>
                  </a:lnTo>
                  <a:lnTo>
                    <a:pt x="587" y="12041"/>
                  </a:lnTo>
                  <a:lnTo>
                    <a:pt x="782" y="12090"/>
                  </a:lnTo>
                  <a:lnTo>
                    <a:pt x="978" y="12114"/>
                  </a:lnTo>
                  <a:lnTo>
                    <a:pt x="17048" y="12114"/>
                  </a:lnTo>
                  <a:lnTo>
                    <a:pt x="17243" y="12090"/>
                  </a:lnTo>
                  <a:lnTo>
                    <a:pt x="17439" y="12041"/>
                  </a:lnTo>
                  <a:lnTo>
                    <a:pt x="17610" y="11943"/>
                  </a:lnTo>
                  <a:lnTo>
                    <a:pt x="17732" y="11821"/>
                  </a:lnTo>
                  <a:lnTo>
                    <a:pt x="17854" y="11675"/>
                  </a:lnTo>
                  <a:lnTo>
                    <a:pt x="17952" y="11504"/>
                  </a:lnTo>
                  <a:lnTo>
                    <a:pt x="18001" y="11333"/>
                  </a:lnTo>
                  <a:lnTo>
                    <a:pt x="18025" y="11137"/>
                  </a:lnTo>
                  <a:lnTo>
                    <a:pt x="18025" y="977"/>
                  </a:lnTo>
                  <a:lnTo>
                    <a:pt x="18001" y="782"/>
                  </a:lnTo>
                  <a:lnTo>
                    <a:pt x="17952" y="611"/>
                  </a:lnTo>
                  <a:lnTo>
                    <a:pt x="17854" y="440"/>
                  </a:lnTo>
                  <a:lnTo>
                    <a:pt x="17732" y="294"/>
                  </a:lnTo>
                  <a:lnTo>
                    <a:pt x="17610" y="172"/>
                  </a:lnTo>
                  <a:lnTo>
                    <a:pt x="17439" y="74"/>
                  </a:lnTo>
                  <a:lnTo>
                    <a:pt x="17243" y="25"/>
                  </a:lnTo>
                  <a:lnTo>
                    <a:pt x="170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74" name="Google Shape;674;p53"/>
            <p:cNvSpPr/>
            <p:nvPr/>
          </p:nvSpPr>
          <p:spPr>
            <a:xfrm>
              <a:off x="1293175" y="3895475"/>
              <a:ext cx="174050" cy="12225"/>
            </a:xfrm>
            <a:custGeom>
              <a:avLst/>
              <a:gdLst/>
              <a:ahLst/>
              <a:cxnLst/>
              <a:rect l="l" t="t" r="r" b="b"/>
              <a:pathLst>
                <a:path w="6962" h="489" extrusionOk="0">
                  <a:moveTo>
                    <a:pt x="245" y="0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6717" y="489"/>
                  </a:lnTo>
                  <a:lnTo>
                    <a:pt x="6815" y="464"/>
                  </a:lnTo>
                  <a:lnTo>
                    <a:pt x="6888" y="415"/>
                  </a:lnTo>
                  <a:lnTo>
                    <a:pt x="6961" y="342"/>
                  </a:lnTo>
                  <a:lnTo>
                    <a:pt x="6961" y="244"/>
                  </a:lnTo>
                  <a:lnTo>
                    <a:pt x="6961" y="147"/>
                  </a:lnTo>
                  <a:lnTo>
                    <a:pt x="6888" y="74"/>
                  </a:lnTo>
                  <a:lnTo>
                    <a:pt x="6815" y="25"/>
                  </a:lnTo>
                  <a:lnTo>
                    <a:pt x="671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75" name="Google Shape;675;p53"/>
            <p:cNvSpPr/>
            <p:nvPr/>
          </p:nvSpPr>
          <p:spPr>
            <a:xfrm>
              <a:off x="1293175" y="3935775"/>
              <a:ext cx="122750" cy="12225"/>
            </a:xfrm>
            <a:custGeom>
              <a:avLst/>
              <a:gdLst/>
              <a:ahLst/>
              <a:cxnLst/>
              <a:rect l="l" t="t" r="r" b="b"/>
              <a:pathLst>
                <a:path w="4910" h="489" extrusionOk="0">
                  <a:moveTo>
                    <a:pt x="245" y="0"/>
                  </a:moveTo>
                  <a:lnTo>
                    <a:pt x="147" y="25"/>
                  </a:lnTo>
                  <a:lnTo>
                    <a:pt x="74" y="73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4666" y="489"/>
                  </a:lnTo>
                  <a:lnTo>
                    <a:pt x="4763" y="464"/>
                  </a:lnTo>
                  <a:lnTo>
                    <a:pt x="4837" y="415"/>
                  </a:lnTo>
                  <a:lnTo>
                    <a:pt x="4885" y="342"/>
                  </a:lnTo>
                  <a:lnTo>
                    <a:pt x="4910" y="244"/>
                  </a:lnTo>
                  <a:lnTo>
                    <a:pt x="4885" y="147"/>
                  </a:lnTo>
                  <a:lnTo>
                    <a:pt x="4837" y="73"/>
                  </a:lnTo>
                  <a:lnTo>
                    <a:pt x="4763" y="25"/>
                  </a:lnTo>
                  <a:lnTo>
                    <a:pt x="46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76" name="Google Shape;676;p53"/>
            <p:cNvSpPr/>
            <p:nvPr/>
          </p:nvSpPr>
          <p:spPr>
            <a:xfrm>
              <a:off x="1570375" y="3901575"/>
              <a:ext cx="62300" cy="40325"/>
            </a:xfrm>
            <a:custGeom>
              <a:avLst/>
              <a:gdLst/>
              <a:ahLst/>
              <a:cxnLst/>
              <a:rect l="l" t="t" r="r" b="b"/>
              <a:pathLst>
                <a:path w="2492" h="1613" extrusionOk="0">
                  <a:moveTo>
                    <a:pt x="392" y="0"/>
                  </a:moveTo>
                  <a:lnTo>
                    <a:pt x="294" y="25"/>
                  </a:lnTo>
                  <a:lnTo>
                    <a:pt x="221" y="74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4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1124"/>
                  </a:lnTo>
                  <a:lnTo>
                    <a:pt x="25" y="1222"/>
                  </a:lnTo>
                  <a:lnTo>
                    <a:pt x="50" y="1319"/>
                  </a:lnTo>
                  <a:lnTo>
                    <a:pt x="99" y="1393"/>
                  </a:lnTo>
                  <a:lnTo>
                    <a:pt x="147" y="1466"/>
                  </a:lnTo>
                  <a:lnTo>
                    <a:pt x="221" y="1515"/>
                  </a:lnTo>
                  <a:lnTo>
                    <a:pt x="294" y="1564"/>
                  </a:lnTo>
                  <a:lnTo>
                    <a:pt x="392" y="1588"/>
                  </a:lnTo>
                  <a:lnTo>
                    <a:pt x="489" y="1612"/>
                  </a:lnTo>
                  <a:lnTo>
                    <a:pt x="2004" y="1612"/>
                  </a:lnTo>
                  <a:lnTo>
                    <a:pt x="2101" y="1588"/>
                  </a:lnTo>
                  <a:lnTo>
                    <a:pt x="2199" y="1564"/>
                  </a:lnTo>
                  <a:lnTo>
                    <a:pt x="2272" y="1515"/>
                  </a:lnTo>
                  <a:lnTo>
                    <a:pt x="2345" y="1466"/>
                  </a:lnTo>
                  <a:lnTo>
                    <a:pt x="2394" y="1393"/>
                  </a:lnTo>
                  <a:lnTo>
                    <a:pt x="2443" y="1319"/>
                  </a:lnTo>
                  <a:lnTo>
                    <a:pt x="2492" y="1222"/>
                  </a:lnTo>
                  <a:lnTo>
                    <a:pt x="2492" y="1124"/>
                  </a:lnTo>
                  <a:lnTo>
                    <a:pt x="2492" y="489"/>
                  </a:lnTo>
                  <a:lnTo>
                    <a:pt x="2492" y="391"/>
                  </a:lnTo>
                  <a:lnTo>
                    <a:pt x="2443" y="294"/>
                  </a:lnTo>
                  <a:lnTo>
                    <a:pt x="2394" y="220"/>
                  </a:lnTo>
                  <a:lnTo>
                    <a:pt x="2345" y="147"/>
                  </a:lnTo>
                  <a:lnTo>
                    <a:pt x="2272" y="74"/>
                  </a:lnTo>
                  <a:lnTo>
                    <a:pt x="2199" y="25"/>
                  </a:lnTo>
                  <a:lnTo>
                    <a:pt x="21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77" name="Google Shape;677;p53"/>
          <p:cNvGrpSpPr/>
          <p:nvPr/>
        </p:nvGrpSpPr>
        <p:grpSpPr>
          <a:xfrm>
            <a:off x="1476324" y="3232453"/>
            <a:ext cx="366502" cy="292496"/>
            <a:chOff x="1921475" y="3695200"/>
            <a:chExt cx="438400" cy="349875"/>
          </a:xfrm>
        </p:grpSpPr>
        <p:sp>
          <p:nvSpPr>
            <p:cNvPr id="678" name="Google Shape;678;p53"/>
            <p:cNvSpPr/>
            <p:nvPr/>
          </p:nvSpPr>
          <p:spPr>
            <a:xfrm>
              <a:off x="2246900" y="3992550"/>
              <a:ext cx="52525" cy="52525"/>
            </a:xfrm>
            <a:custGeom>
              <a:avLst/>
              <a:gdLst/>
              <a:ahLst/>
              <a:cxnLst/>
              <a:rect l="l" t="t" r="r" b="b"/>
              <a:pathLst>
                <a:path w="2101" h="2101" extrusionOk="0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3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3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79" name="Google Shape;679;p53"/>
            <p:cNvSpPr/>
            <p:nvPr/>
          </p:nvSpPr>
          <p:spPr>
            <a:xfrm>
              <a:off x="2033800" y="3992550"/>
              <a:ext cx="52550" cy="52525"/>
            </a:xfrm>
            <a:custGeom>
              <a:avLst/>
              <a:gdLst/>
              <a:ahLst/>
              <a:cxnLst/>
              <a:rect l="l" t="t" r="r" b="b"/>
              <a:pathLst>
                <a:path w="2102" h="2101" extrusionOk="0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4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4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80" name="Google Shape;680;p53"/>
            <p:cNvSpPr/>
            <p:nvPr/>
          </p:nvSpPr>
          <p:spPr>
            <a:xfrm>
              <a:off x="1921475" y="3695200"/>
              <a:ext cx="438400" cy="297975"/>
            </a:xfrm>
            <a:custGeom>
              <a:avLst/>
              <a:gdLst/>
              <a:ahLst/>
              <a:cxnLst/>
              <a:rect l="l" t="t" r="r" b="b"/>
              <a:pathLst>
                <a:path w="17536" h="11919" extrusionOk="0">
                  <a:moveTo>
                    <a:pt x="15729" y="3371"/>
                  </a:moveTo>
                  <a:lnTo>
                    <a:pt x="15826" y="3395"/>
                  </a:lnTo>
                  <a:lnTo>
                    <a:pt x="15899" y="3444"/>
                  </a:lnTo>
                  <a:lnTo>
                    <a:pt x="15948" y="3517"/>
                  </a:lnTo>
                  <a:lnTo>
                    <a:pt x="15973" y="3615"/>
                  </a:lnTo>
                  <a:lnTo>
                    <a:pt x="15948" y="3713"/>
                  </a:lnTo>
                  <a:lnTo>
                    <a:pt x="13994" y="8060"/>
                  </a:lnTo>
                  <a:lnTo>
                    <a:pt x="13946" y="8133"/>
                  </a:lnTo>
                  <a:lnTo>
                    <a:pt x="13897" y="8158"/>
                  </a:lnTo>
                  <a:lnTo>
                    <a:pt x="13848" y="8207"/>
                  </a:lnTo>
                  <a:lnTo>
                    <a:pt x="13775" y="8207"/>
                  </a:lnTo>
                  <a:lnTo>
                    <a:pt x="13677" y="8182"/>
                  </a:lnTo>
                  <a:lnTo>
                    <a:pt x="13604" y="8133"/>
                  </a:lnTo>
                  <a:lnTo>
                    <a:pt x="13555" y="8036"/>
                  </a:lnTo>
                  <a:lnTo>
                    <a:pt x="13530" y="7962"/>
                  </a:lnTo>
                  <a:lnTo>
                    <a:pt x="13555" y="7865"/>
                  </a:lnTo>
                  <a:lnTo>
                    <a:pt x="15509" y="3517"/>
                  </a:lnTo>
                  <a:lnTo>
                    <a:pt x="15558" y="3420"/>
                  </a:lnTo>
                  <a:lnTo>
                    <a:pt x="15631" y="3371"/>
                  </a:lnTo>
                  <a:close/>
                  <a:moveTo>
                    <a:pt x="13628" y="3273"/>
                  </a:moveTo>
                  <a:lnTo>
                    <a:pt x="13726" y="3298"/>
                  </a:lnTo>
                  <a:lnTo>
                    <a:pt x="13824" y="3322"/>
                  </a:lnTo>
                  <a:lnTo>
                    <a:pt x="13872" y="3395"/>
                  </a:lnTo>
                  <a:lnTo>
                    <a:pt x="13897" y="3493"/>
                  </a:lnTo>
                  <a:lnTo>
                    <a:pt x="13897" y="3591"/>
                  </a:lnTo>
                  <a:lnTo>
                    <a:pt x="12602" y="8158"/>
                  </a:lnTo>
                  <a:lnTo>
                    <a:pt x="12578" y="8231"/>
                  </a:lnTo>
                  <a:lnTo>
                    <a:pt x="12505" y="8304"/>
                  </a:lnTo>
                  <a:lnTo>
                    <a:pt x="12456" y="8329"/>
                  </a:lnTo>
                  <a:lnTo>
                    <a:pt x="12358" y="8353"/>
                  </a:lnTo>
                  <a:lnTo>
                    <a:pt x="12309" y="8329"/>
                  </a:lnTo>
                  <a:lnTo>
                    <a:pt x="12212" y="8304"/>
                  </a:lnTo>
                  <a:lnTo>
                    <a:pt x="12163" y="8231"/>
                  </a:lnTo>
                  <a:lnTo>
                    <a:pt x="12138" y="8133"/>
                  </a:lnTo>
                  <a:lnTo>
                    <a:pt x="12138" y="8036"/>
                  </a:lnTo>
                  <a:lnTo>
                    <a:pt x="13433" y="3469"/>
                  </a:lnTo>
                  <a:lnTo>
                    <a:pt x="13482" y="3371"/>
                  </a:lnTo>
                  <a:lnTo>
                    <a:pt x="13530" y="3298"/>
                  </a:lnTo>
                  <a:lnTo>
                    <a:pt x="13628" y="3273"/>
                  </a:lnTo>
                  <a:close/>
                  <a:moveTo>
                    <a:pt x="11625" y="3200"/>
                  </a:moveTo>
                  <a:lnTo>
                    <a:pt x="11723" y="3224"/>
                  </a:lnTo>
                  <a:lnTo>
                    <a:pt x="11796" y="3298"/>
                  </a:lnTo>
                  <a:lnTo>
                    <a:pt x="11821" y="3371"/>
                  </a:lnTo>
                  <a:lnTo>
                    <a:pt x="11845" y="3469"/>
                  </a:lnTo>
                  <a:lnTo>
                    <a:pt x="11210" y="8280"/>
                  </a:lnTo>
                  <a:lnTo>
                    <a:pt x="11186" y="8353"/>
                  </a:lnTo>
                  <a:lnTo>
                    <a:pt x="11137" y="8426"/>
                  </a:lnTo>
                  <a:lnTo>
                    <a:pt x="11064" y="8475"/>
                  </a:lnTo>
                  <a:lnTo>
                    <a:pt x="10966" y="8500"/>
                  </a:lnTo>
                  <a:lnTo>
                    <a:pt x="10942" y="8500"/>
                  </a:lnTo>
                  <a:lnTo>
                    <a:pt x="10844" y="8451"/>
                  </a:lnTo>
                  <a:lnTo>
                    <a:pt x="10771" y="8402"/>
                  </a:lnTo>
                  <a:lnTo>
                    <a:pt x="10722" y="8304"/>
                  </a:lnTo>
                  <a:lnTo>
                    <a:pt x="10722" y="8207"/>
                  </a:lnTo>
                  <a:lnTo>
                    <a:pt x="11357" y="3420"/>
                  </a:lnTo>
                  <a:lnTo>
                    <a:pt x="11381" y="3322"/>
                  </a:lnTo>
                  <a:lnTo>
                    <a:pt x="11454" y="3249"/>
                  </a:lnTo>
                  <a:lnTo>
                    <a:pt x="11528" y="3200"/>
                  </a:lnTo>
                  <a:close/>
                  <a:moveTo>
                    <a:pt x="9525" y="3102"/>
                  </a:moveTo>
                  <a:lnTo>
                    <a:pt x="9623" y="3127"/>
                  </a:lnTo>
                  <a:lnTo>
                    <a:pt x="9696" y="3175"/>
                  </a:lnTo>
                  <a:lnTo>
                    <a:pt x="9745" y="3249"/>
                  </a:lnTo>
                  <a:lnTo>
                    <a:pt x="9769" y="3346"/>
                  </a:lnTo>
                  <a:lnTo>
                    <a:pt x="9818" y="8378"/>
                  </a:lnTo>
                  <a:lnTo>
                    <a:pt x="9794" y="8475"/>
                  </a:lnTo>
                  <a:lnTo>
                    <a:pt x="9745" y="8573"/>
                  </a:lnTo>
                  <a:lnTo>
                    <a:pt x="9672" y="8622"/>
                  </a:lnTo>
                  <a:lnTo>
                    <a:pt x="9574" y="8646"/>
                  </a:lnTo>
                  <a:lnTo>
                    <a:pt x="9476" y="8622"/>
                  </a:lnTo>
                  <a:lnTo>
                    <a:pt x="9403" y="8573"/>
                  </a:lnTo>
                  <a:lnTo>
                    <a:pt x="9354" y="8475"/>
                  </a:lnTo>
                  <a:lnTo>
                    <a:pt x="9330" y="8402"/>
                  </a:lnTo>
                  <a:lnTo>
                    <a:pt x="9281" y="3346"/>
                  </a:lnTo>
                  <a:lnTo>
                    <a:pt x="9305" y="3273"/>
                  </a:lnTo>
                  <a:lnTo>
                    <a:pt x="9354" y="3175"/>
                  </a:lnTo>
                  <a:lnTo>
                    <a:pt x="9427" y="3127"/>
                  </a:lnTo>
                  <a:lnTo>
                    <a:pt x="9525" y="3102"/>
                  </a:lnTo>
                  <a:close/>
                  <a:moveTo>
                    <a:pt x="7522" y="3029"/>
                  </a:moveTo>
                  <a:lnTo>
                    <a:pt x="7620" y="3078"/>
                  </a:lnTo>
                  <a:lnTo>
                    <a:pt x="7669" y="3151"/>
                  </a:lnTo>
                  <a:lnTo>
                    <a:pt x="7693" y="3249"/>
                  </a:lnTo>
                  <a:lnTo>
                    <a:pt x="8402" y="8500"/>
                  </a:lnTo>
                  <a:lnTo>
                    <a:pt x="8402" y="8597"/>
                  </a:lnTo>
                  <a:lnTo>
                    <a:pt x="8353" y="8671"/>
                  </a:lnTo>
                  <a:lnTo>
                    <a:pt x="8279" y="8744"/>
                  </a:lnTo>
                  <a:lnTo>
                    <a:pt x="8206" y="8768"/>
                  </a:lnTo>
                  <a:lnTo>
                    <a:pt x="8084" y="8768"/>
                  </a:lnTo>
                  <a:lnTo>
                    <a:pt x="8011" y="8720"/>
                  </a:lnTo>
                  <a:lnTo>
                    <a:pt x="7962" y="8646"/>
                  </a:lnTo>
                  <a:lnTo>
                    <a:pt x="7913" y="8573"/>
                  </a:lnTo>
                  <a:lnTo>
                    <a:pt x="7229" y="3298"/>
                  </a:lnTo>
                  <a:lnTo>
                    <a:pt x="7229" y="3200"/>
                  </a:lnTo>
                  <a:lnTo>
                    <a:pt x="7278" y="3127"/>
                  </a:lnTo>
                  <a:lnTo>
                    <a:pt x="7327" y="3053"/>
                  </a:lnTo>
                  <a:lnTo>
                    <a:pt x="7425" y="3029"/>
                  </a:lnTo>
                  <a:close/>
                  <a:moveTo>
                    <a:pt x="5446" y="2956"/>
                  </a:moveTo>
                  <a:lnTo>
                    <a:pt x="5520" y="2980"/>
                  </a:lnTo>
                  <a:lnTo>
                    <a:pt x="5593" y="3053"/>
                  </a:lnTo>
                  <a:lnTo>
                    <a:pt x="5642" y="3127"/>
                  </a:lnTo>
                  <a:lnTo>
                    <a:pt x="7009" y="8622"/>
                  </a:lnTo>
                  <a:lnTo>
                    <a:pt x="7009" y="8720"/>
                  </a:lnTo>
                  <a:lnTo>
                    <a:pt x="6985" y="8793"/>
                  </a:lnTo>
                  <a:lnTo>
                    <a:pt x="6912" y="8866"/>
                  </a:lnTo>
                  <a:lnTo>
                    <a:pt x="6814" y="8915"/>
                  </a:lnTo>
                  <a:lnTo>
                    <a:pt x="6692" y="8915"/>
                  </a:lnTo>
                  <a:lnTo>
                    <a:pt x="6619" y="8866"/>
                  </a:lnTo>
                  <a:lnTo>
                    <a:pt x="6570" y="8817"/>
                  </a:lnTo>
                  <a:lnTo>
                    <a:pt x="6521" y="8744"/>
                  </a:lnTo>
                  <a:lnTo>
                    <a:pt x="5153" y="3249"/>
                  </a:lnTo>
                  <a:lnTo>
                    <a:pt x="5153" y="3151"/>
                  </a:lnTo>
                  <a:lnTo>
                    <a:pt x="5178" y="3053"/>
                  </a:lnTo>
                  <a:lnTo>
                    <a:pt x="5251" y="3005"/>
                  </a:lnTo>
                  <a:lnTo>
                    <a:pt x="5349" y="2956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73" y="196"/>
                  </a:lnTo>
                  <a:lnTo>
                    <a:pt x="25" y="294"/>
                  </a:lnTo>
                  <a:lnTo>
                    <a:pt x="0" y="367"/>
                  </a:lnTo>
                  <a:lnTo>
                    <a:pt x="0" y="489"/>
                  </a:lnTo>
                  <a:lnTo>
                    <a:pt x="0" y="587"/>
                  </a:lnTo>
                  <a:lnTo>
                    <a:pt x="25" y="660"/>
                  </a:lnTo>
                  <a:lnTo>
                    <a:pt x="73" y="758"/>
                  </a:lnTo>
                  <a:lnTo>
                    <a:pt x="147" y="831"/>
                  </a:lnTo>
                  <a:lnTo>
                    <a:pt x="220" y="880"/>
                  </a:lnTo>
                  <a:lnTo>
                    <a:pt x="293" y="929"/>
                  </a:lnTo>
                  <a:lnTo>
                    <a:pt x="391" y="953"/>
                  </a:lnTo>
                  <a:lnTo>
                    <a:pt x="489" y="977"/>
                  </a:lnTo>
                  <a:lnTo>
                    <a:pt x="3346" y="977"/>
                  </a:lnTo>
                  <a:lnTo>
                    <a:pt x="5300" y="9281"/>
                  </a:lnTo>
                  <a:lnTo>
                    <a:pt x="4518" y="11235"/>
                  </a:lnTo>
                  <a:lnTo>
                    <a:pt x="4494" y="11357"/>
                  </a:lnTo>
                  <a:lnTo>
                    <a:pt x="4494" y="11479"/>
                  </a:lnTo>
                  <a:lnTo>
                    <a:pt x="4518" y="11577"/>
                  </a:lnTo>
                  <a:lnTo>
                    <a:pt x="4567" y="11699"/>
                  </a:lnTo>
                  <a:lnTo>
                    <a:pt x="4592" y="11724"/>
                  </a:lnTo>
                  <a:lnTo>
                    <a:pt x="4811" y="11577"/>
                  </a:lnTo>
                  <a:lnTo>
                    <a:pt x="5031" y="11479"/>
                  </a:lnTo>
                  <a:lnTo>
                    <a:pt x="5275" y="11406"/>
                  </a:lnTo>
                  <a:lnTo>
                    <a:pt x="5715" y="11406"/>
                  </a:lnTo>
                  <a:lnTo>
                    <a:pt x="5886" y="11430"/>
                  </a:lnTo>
                  <a:lnTo>
                    <a:pt x="6033" y="11479"/>
                  </a:lnTo>
                  <a:lnTo>
                    <a:pt x="6179" y="11528"/>
                  </a:lnTo>
                  <a:lnTo>
                    <a:pt x="6326" y="11601"/>
                  </a:lnTo>
                  <a:lnTo>
                    <a:pt x="6448" y="11699"/>
                  </a:lnTo>
                  <a:lnTo>
                    <a:pt x="6570" y="11797"/>
                  </a:lnTo>
                  <a:lnTo>
                    <a:pt x="6692" y="11919"/>
                  </a:lnTo>
                  <a:lnTo>
                    <a:pt x="12920" y="11919"/>
                  </a:lnTo>
                  <a:lnTo>
                    <a:pt x="13042" y="11797"/>
                  </a:lnTo>
                  <a:lnTo>
                    <a:pt x="13164" y="11699"/>
                  </a:lnTo>
                  <a:lnTo>
                    <a:pt x="13286" y="11601"/>
                  </a:lnTo>
                  <a:lnTo>
                    <a:pt x="13433" y="11528"/>
                  </a:lnTo>
                  <a:lnTo>
                    <a:pt x="13579" y="11479"/>
                  </a:lnTo>
                  <a:lnTo>
                    <a:pt x="13726" y="11430"/>
                  </a:lnTo>
                  <a:lnTo>
                    <a:pt x="13897" y="11406"/>
                  </a:lnTo>
                  <a:lnTo>
                    <a:pt x="14312" y="11406"/>
                  </a:lnTo>
                  <a:lnTo>
                    <a:pt x="14556" y="11479"/>
                  </a:lnTo>
                  <a:lnTo>
                    <a:pt x="14776" y="11553"/>
                  </a:lnTo>
                  <a:lnTo>
                    <a:pt x="14971" y="11699"/>
                  </a:lnTo>
                  <a:lnTo>
                    <a:pt x="15020" y="11553"/>
                  </a:lnTo>
                  <a:lnTo>
                    <a:pt x="15045" y="11430"/>
                  </a:lnTo>
                  <a:lnTo>
                    <a:pt x="15045" y="11308"/>
                  </a:lnTo>
                  <a:lnTo>
                    <a:pt x="15020" y="11235"/>
                  </a:lnTo>
                  <a:lnTo>
                    <a:pt x="14971" y="11137"/>
                  </a:lnTo>
                  <a:lnTo>
                    <a:pt x="14898" y="11064"/>
                  </a:lnTo>
                  <a:lnTo>
                    <a:pt x="14825" y="11015"/>
                  </a:lnTo>
                  <a:lnTo>
                    <a:pt x="14752" y="10966"/>
                  </a:lnTo>
                  <a:lnTo>
                    <a:pt x="14654" y="10942"/>
                  </a:lnTo>
                  <a:lnTo>
                    <a:pt x="5691" y="10942"/>
                  </a:lnTo>
                  <a:lnTo>
                    <a:pt x="6106" y="9916"/>
                  </a:lnTo>
                  <a:lnTo>
                    <a:pt x="6252" y="9941"/>
                  </a:lnTo>
                  <a:lnTo>
                    <a:pt x="6423" y="9941"/>
                  </a:lnTo>
                  <a:lnTo>
                    <a:pt x="13848" y="9257"/>
                  </a:lnTo>
                  <a:lnTo>
                    <a:pt x="14019" y="9232"/>
                  </a:lnTo>
                  <a:lnTo>
                    <a:pt x="14190" y="9159"/>
                  </a:lnTo>
                  <a:lnTo>
                    <a:pt x="14336" y="9086"/>
                  </a:lnTo>
                  <a:lnTo>
                    <a:pt x="14507" y="8988"/>
                  </a:lnTo>
                  <a:lnTo>
                    <a:pt x="14654" y="8890"/>
                  </a:lnTo>
                  <a:lnTo>
                    <a:pt x="14776" y="8768"/>
                  </a:lnTo>
                  <a:lnTo>
                    <a:pt x="14874" y="8622"/>
                  </a:lnTo>
                  <a:lnTo>
                    <a:pt x="14971" y="8475"/>
                  </a:lnTo>
                  <a:lnTo>
                    <a:pt x="17463" y="3151"/>
                  </a:lnTo>
                  <a:lnTo>
                    <a:pt x="17511" y="3005"/>
                  </a:lnTo>
                  <a:lnTo>
                    <a:pt x="17536" y="2882"/>
                  </a:lnTo>
                  <a:lnTo>
                    <a:pt x="17511" y="2760"/>
                  </a:lnTo>
                  <a:lnTo>
                    <a:pt x="17487" y="2638"/>
                  </a:lnTo>
                  <a:lnTo>
                    <a:pt x="17414" y="2565"/>
                  </a:lnTo>
                  <a:lnTo>
                    <a:pt x="17292" y="2492"/>
                  </a:lnTo>
                  <a:lnTo>
                    <a:pt x="17169" y="2443"/>
                  </a:lnTo>
                  <a:lnTo>
                    <a:pt x="17023" y="2418"/>
                  </a:lnTo>
                  <a:lnTo>
                    <a:pt x="4592" y="2003"/>
                  </a:lnTo>
                  <a:lnTo>
                    <a:pt x="4225" y="367"/>
                  </a:lnTo>
                  <a:lnTo>
                    <a:pt x="4152" y="220"/>
                  </a:lnTo>
                  <a:lnTo>
                    <a:pt x="4054" y="98"/>
                  </a:lnTo>
                  <a:lnTo>
                    <a:pt x="3908" y="25"/>
                  </a:lnTo>
                  <a:lnTo>
                    <a:pt x="37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81" name="Google Shape;681;p53"/>
          <p:cNvGrpSpPr/>
          <p:nvPr/>
        </p:nvGrpSpPr>
        <p:grpSpPr>
          <a:xfrm>
            <a:off x="2043425" y="3227855"/>
            <a:ext cx="359355" cy="301190"/>
            <a:chOff x="2599825" y="3689700"/>
            <a:chExt cx="429850" cy="360275"/>
          </a:xfrm>
        </p:grpSpPr>
        <p:sp>
          <p:nvSpPr>
            <p:cNvPr id="682" name="Google Shape;682;p53"/>
            <p:cNvSpPr/>
            <p:nvPr/>
          </p:nvSpPr>
          <p:spPr>
            <a:xfrm>
              <a:off x="2599825" y="3689700"/>
              <a:ext cx="429850" cy="169150"/>
            </a:xfrm>
            <a:custGeom>
              <a:avLst/>
              <a:gdLst/>
              <a:ahLst/>
              <a:cxnLst/>
              <a:rect l="l" t="t" r="r" b="b"/>
              <a:pathLst>
                <a:path w="17194" h="6766" extrusionOk="0">
                  <a:moveTo>
                    <a:pt x="10160" y="978"/>
                  </a:moveTo>
                  <a:lnTo>
                    <a:pt x="10258" y="1002"/>
                  </a:lnTo>
                  <a:lnTo>
                    <a:pt x="10355" y="1026"/>
                  </a:lnTo>
                  <a:lnTo>
                    <a:pt x="10429" y="1075"/>
                  </a:lnTo>
                  <a:lnTo>
                    <a:pt x="10502" y="1124"/>
                  </a:lnTo>
                  <a:lnTo>
                    <a:pt x="10575" y="1197"/>
                  </a:lnTo>
                  <a:lnTo>
                    <a:pt x="10600" y="1295"/>
                  </a:lnTo>
                  <a:lnTo>
                    <a:pt x="10649" y="1368"/>
                  </a:lnTo>
                  <a:lnTo>
                    <a:pt x="10649" y="1466"/>
                  </a:lnTo>
                  <a:lnTo>
                    <a:pt x="10649" y="1881"/>
                  </a:lnTo>
                  <a:lnTo>
                    <a:pt x="6545" y="1881"/>
                  </a:lnTo>
                  <a:lnTo>
                    <a:pt x="6545" y="1466"/>
                  </a:lnTo>
                  <a:lnTo>
                    <a:pt x="6545" y="1368"/>
                  </a:lnTo>
                  <a:lnTo>
                    <a:pt x="6594" y="1295"/>
                  </a:lnTo>
                  <a:lnTo>
                    <a:pt x="6619" y="1197"/>
                  </a:lnTo>
                  <a:lnTo>
                    <a:pt x="6692" y="1124"/>
                  </a:lnTo>
                  <a:lnTo>
                    <a:pt x="6765" y="1075"/>
                  </a:lnTo>
                  <a:lnTo>
                    <a:pt x="6839" y="1026"/>
                  </a:lnTo>
                  <a:lnTo>
                    <a:pt x="6936" y="1002"/>
                  </a:lnTo>
                  <a:lnTo>
                    <a:pt x="7034" y="978"/>
                  </a:lnTo>
                  <a:close/>
                  <a:moveTo>
                    <a:pt x="7034" y="1"/>
                  </a:moveTo>
                  <a:lnTo>
                    <a:pt x="6887" y="25"/>
                  </a:lnTo>
                  <a:lnTo>
                    <a:pt x="6741" y="50"/>
                  </a:lnTo>
                  <a:lnTo>
                    <a:pt x="6472" y="123"/>
                  </a:lnTo>
                  <a:lnTo>
                    <a:pt x="6204" y="269"/>
                  </a:lnTo>
                  <a:lnTo>
                    <a:pt x="6008" y="440"/>
                  </a:lnTo>
                  <a:lnTo>
                    <a:pt x="5813" y="660"/>
                  </a:lnTo>
                  <a:lnTo>
                    <a:pt x="5691" y="904"/>
                  </a:lnTo>
                  <a:lnTo>
                    <a:pt x="5593" y="1173"/>
                  </a:lnTo>
                  <a:lnTo>
                    <a:pt x="5569" y="1320"/>
                  </a:lnTo>
                  <a:lnTo>
                    <a:pt x="5569" y="1466"/>
                  </a:lnTo>
                  <a:lnTo>
                    <a:pt x="5569" y="1881"/>
                  </a:lnTo>
                  <a:lnTo>
                    <a:pt x="391" y="1881"/>
                  </a:lnTo>
                  <a:lnTo>
                    <a:pt x="293" y="1906"/>
                  </a:lnTo>
                  <a:lnTo>
                    <a:pt x="220" y="1955"/>
                  </a:lnTo>
                  <a:lnTo>
                    <a:pt x="147" y="2028"/>
                  </a:lnTo>
                  <a:lnTo>
                    <a:pt x="73" y="2077"/>
                  </a:lnTo>
                  <a:lnTo>
                    <a:pt x="49" y="2174"/>
                  </a:lnTo>
                  <a:lnTo>
                    <a:pt x="0" y="2272"/>
                  </a:lnTo>
                  <a:lnTo>
                    <a:pt x="0" y="2370"/>
                  </a:lnTo>
                  <a:lnTo>
                    <a:pt x="0" y="5789"/>
                  </a:lnTo>
                  <a:lnTo>
                    <a:pt x="24" y="5984"/>
                  </a:lnTo>
                  <a:lnTo>
                    <a:pt x="73" y="6155"/>
                  </a:lnTo>
                  <a:lnTo>
                    <a:pt x="171" y="6326"/>
                  </a:lnTo>
                  <a:lnTo>
                    <a:pt x="293" y="6473"/>
                  </a:lnTo>
                  <a:lnTo>
                    <a:pt x="440" y="6595"/>
                  </a:lnTo>
                  <a:lnTo>
                    <a:pt x="586" y="6693"/>
                  </a:lnTo>
                  <a:lnTo>
                    <a:pt x="782" y="6741"/>
                  </a:lnTo>
                  <a:lnTo>
                    <a:pt x="977" y="6766"/>
                  </a:lnTo>
                  <a:lnTo>
                    <a:pt x="7742" y="6766"/>
                  </a:lnTo>
                  <a:lnTo>
                    <a:pt x="7742" y="6155"/>
                  </a:lnTo>
                  <a:lnTo>
                    <a:pt x="7767" y="6058"/>
                  </a:lnTo>
                  <a:lnTo>
                    <a:pt x="7791" y="5984"/>
                  </a:lnTo>
                  <a:lnTo>
                    <a:pt x="7840" y="5887"/>
                  </a:lnTo>
                  <a:lnTo>
                    <a:pt x="7889" y="5813"/>
                  </a:lnTo>
                  <a:lnTo>
                    <a:pt x="7962" y="5765"/>
                  </a:lnTo>
                  <a:lnTo>
                    <a:pt x="8060" y="5716"/>
                  </a:lnTo>
                  <a:lnTo>
                    <a:pt x="8133" y="5691"/>
                  </a:lnTo>
                  <a:lnTo>
                    <a:pt x="8231" y="5667"/>
                  </a:lnTo>
                  <a:lnTo>
                    <a:pt x="8963" y="5667"/>
                  </a:lnTo>
                  <a:lnTo>
                    <a:pt x="9061" y="5691"/>
                  </a:lnTo>
                  <a:lnTo>
                    <a:pt x="9134" y="5716"/>
                  </a:lnTo>
                  <a:lnTo>
                    <a:pt x="9232" y="5765"/>
                  </a:lnTo>
                  <a:lnTo>
                    <a:pt x="9305" y="5813"/>
                  </a:lnTo>
                  <a:lnTo>
                    <a:pt x="9354" y="5887"/>
                  </a:lnTo>
                  <a:lnTo>
                    <a:pt x="9403" y="5984"/>
                  </a:lnTo>
                  <a:lnTo>
                    <a:pt x="9427" y="6058"/>
                  </a:lnTo>
                  <a:lnTo>
                    <a:pt x="9452" y="6155"/>
                  </a:lnTo>
                  <a:lnTo>
                    <a:pt x="9452" y="6766"/>
                  </a:lnTo>
                  <a:lnTo>
                    <a:pt x="16217" y="6766"/>
                  </a:lnTo>
                  <a:lnTo>
                    <a:pt x="16412" y="6741"/>
                  </a:lnTo>
                  <a:lnTo>
                    <a:pt x="16608" y="6693"/>
                  </a:lnTo>
                  <a:lnTo>
                    <a:pt x="16754" y="6595"/>
                  </a:lnTo>
                  <a:lnTo>
                    <a:pt x="16901" y="6473"/>
                  </a:lnTo>
                  <a:lnTo>
                    <a:pt x="17023" y="6326"/>
                  </a:lnTo>
                  <a:lnTo>
                    <a:pt x="17121" y="6155"/>
                  </a:lnTo>
                  <a:lnTo>
                    <a:pt x="17169" y="5984"/>
                  </a:lnTo>
                  <a:lnTo>
                    <a:pt x="17194" y="5789"/>
                  </a:lnTo>
                  <a:lnTo>
                    <a:pt x="17194" y="2370"/>
                  </a:lnTo>
                  <a:lnTo>
                    <a:pt x="17194" y="2272"/>
                  </a:lnTo>
                  <a:lnTo>
                    <a:pt x="17145" y="2174"/>
                  </a:lnTo>
                  <a:lnTo>
                    <a:pt x="17121" y="2077"/>
                  </a:lnTo>
                  <a:lnTo>
                    <a:pt x="17047" y="2028"/>
                  </a:lnTo>
                  <a:lnTo>
                    <a:pt x="16974" y="1955"/>
                  </a:lnTo>
                  <a:lnTo>
                    <a:pt x="16901" y="1906"/>
                  </a:lnTo>
                  <a:lnTo>
                    <a:pt x="16803" y="1881"/>
                  </a:lnTo>
                  <a:lnTo>
                    <a:pt x="11625" y="1881"/>
                  </a:lnTo>
                  <a:lnTo>
                    <a:pt x="11625" y="1466"/>
                  </a:lnTo>
                  <a:lnTo>
                    <a:pt x="11625" y="1320"/>
                  </a:lnTo>
                  <a:lnTo>
                    <a:pt x="11601" y="1173"/>
                  </a:lnTo>
                  <a:lnTo>
                    <a:pt x="11503" y="904"/>
                  </a:lnTo>
                  <a:lnTo>
                    <a:pt x="11381" y="660"/>
                  </a:lnTo>
                  <a:lnTo>
                    <a:pt x="11186" y="440"/>
                  </a:lnTo>
                  <a:lnTo>
                    <a:pt x="10990" y="269"/>
                  </a:lnTo>
                  <a:lnTo>
                    <a:pt x="10722" y="123"/>
                  </a:lnTo>
                  <a:lnTo>
                    <a:pt x="10453" y="50"/>
                  </a:lnTo>
                  <a:lnTo>
                    <a:pt x="10307" y="25"/>
                  </a:lnTo>
                  <a:lnTo>
                    <a:pt x="1016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83" name="Google Shape;683;p53"/>
            <p:cNvSpPr/>
            <p:nvPr/>
          </p:nvSpPr>
          <p:spPr>
            <a:xfrm>
              <a:off x="2599825" y="3861275"/>
              <a:ext cx="429850" cy="188700"/>
            </a:xfrm>
            <a:custGeom>
              <a:avLst/>
              <a:gdLst/>
              <a:ahLst/>
              <a:cxnLst/>
              <a:rect l="l" t="t" r="r" b="b"/>
              <a:pathLst>
                <a:path w="17194" h="7548" extrusionOk="0">
                  <a:moveTo>
                    <a:pt x="0" y="1"/>
                  </a:moveTo>
                  <a:lnTo>
                    <a:pt x="0" y="7059"/>
                  </a:lnTo>
                  <a:lnTo>
                    <a:pt x="0" y="7157"/>
                  </a:lnTo>
                  <a:lnTo>
                    <a:pt x="49" y="7230"/>
                  </a:lnTo>
                  <a:lnTo>
                    <a:pt x="73" y="7327"/>
                  </a:lnTo>
                  <a:lnTo>
                    <a:pt x="147" y="7401"/>
                  </a:lnTo>
                  <a:lnTo>
                    <a:pt x="220" y="7450"/>
                  </a:lnTo>
                  <a:lnTo>
                    <a:pt x="293" y="7498"/>
                  </a:lnTo>
                  <a:lnTo>
                    <a:pt x="391" y="7523"/>
                  </a:lnTo>
                  <a:lnTo>
                    <a:pt x="489" y="7547"/>
                  </a:lnTo>
                  <a:lnTo>
                    <a:pt x="16705" y="7547"/>
                  </a:lnTo>
                  <a:lnTo>
                    <a:pt x="16803" y="7523"/>
                  </a:lnTo>
                  <a:lnTo>
                    <a:pt x="16901" y="7498"/>
                  </a:lnTo>
                  <a:lnTo>
                    <a:pt x="16974" y="7450"/>
                  </a:lnTo>
                  <a:lnTo>
                    <a:pt x="17047" y="7401"/>
                  </a:lnTo>
                  <a:lnTo>
                    <a:pt x="17121" y="7327"/>
                  </a:lnTo>
                  <a:lnTo>
                    <a:pt x="17145" y="7230"/>
                  </a:lnTo>
                  <a:lnTo>
                    <a:pt x="17194" y="7157"/>
                  </a:lnTo>
                  <a:lnTo>
                    <a:pt x="17194" y="7059"/>
                  </a:lnTo>
                  <a:lnTo>
                    <a:pt x="17194" y="1"/>
                  </a:lnTo>
                  <a:lnTo>
                    <a:pt x="16974" y="172"/>
                  </a:lnTo>
                  <a:lnTo>
                    <a:pt x="16754" y="294"/>
                  </a:lnTo>
                  <a:lnTo>
                    <a:pt x="16486" y="367"/>
                  </a:lnTo>
                  <a:lnTo>
                    <a:pt x="16217" y="391"/>
                  </a:lnTo>
                  <a:lnTo>
                    <a:pt x="9452" y="391"/>
                  </a:lnTo>
                  <a:lnTo>
                    <a:pt x="9452" y="855"/>
                  </a:lnTo>
                  <a:lnTo>
                    <a:pt x="9427" y="953"/>
                  </a:lnTo>
                  <a:lnTo>
                    <a:pt x="9403" y="1051"/>
                  </a:lnTo>
                  <a:lnTo>
                    <a:pt x="9354" y="1148"/>
                  </a:lnTo>
                  <a:lnTo>
                    <a:pt x="9305" y="1197"/>
                  </a:lnTo>
                  <a:lnTo>
                    <a:pt x="9232" y="1271"/>
                  </a:lnTo>
                  <a:lnTo>
                    <a:pt x="9134" y="1319"/>
                  </a:lnTo>
                  <a:lnTo>
                    <a:pt x="9061" y="1344"/>
                  </a:lnTo>
                  <a:lnTo>
                    <a:pt x="8133" y="1344"/>
                  </a:lnTo>
                  <a:lnTo>
                    <a:pt x="8060" y="1319"/>
                  </a:lnTo>
                  <a:lnTo>
                    <a:pt x="7962" y="1271"/>
                  </a:lnTo>
                  <a:lnTo>
                    <a:pt x="7889" y="1197"/>
                  </a:lnTo>
                  <a:lnTo>
                    <a:pt x="7840" y="1148"/>
                  </a:lnTo>
                  <a:lnTo>
                    <a:pt x="7791" y="1051"/>
                  </a:lnTo>
                  <a:lnTo>
                    <a:pt x="7767" y="953"/>
                  </a:lnTo>
                  <a:lnTo>
                    <a:pt x="7742" y="855"/>
                  </a:lnTo>
                  <a:lnTo>
                    <a:pt x="7742" y="391"/>
                  </a:lnTo>
                  <a:lnTo>
                    <a:pt x="977" y="391"/>
                  </a:lnTo>
                  <a:lnTo>
                    <a:pt x="708" y="367"/>
                  </a:lnTo>
                  <a:lnTo>
                    <a:pt x="440" y="294"/>
                  </a:lnTo>
                  <a:lnTo>
                    <a:pt x="220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84" name="Google Shape;684;p53"/>
          <p:cNvGrpSpPr/>
          <p:nvPr/>
        </p:nvGrpSpPr>
        <p:grpSpPr>
          <a:xfrm>
            <a:off x="2624299" y="3196714"/>
            <a:ext cx="324661" cy="338956"/>
            <a:chOff x="3294650" y="3652450"/>
            <a:chExt cx="388350" cy="405450"/>
          </a:xfrm>
        </p:grpSpPr>
        <p:sp>
          <p:nvSpPr>
            <p:cNvPr id="685" name="Google Shape;685;p53"/>
            <p:cNvSpPr/>
            <p:nvPr/>
          </p:nvSpPr>
          <p:spPr>
            <a:xfrm>
              <a:off x="3294650" y="3681775"/>
              <a:ext cx="376150" cy="376125"/>
            </a:xfrm>
            <a:custGeom>
              <a:avLst/>
              <a:gdLst/>
              <a:ahLst/>
              <a:cxnLst/>
              <a:rect l="l" t="t" r="r" b="b"/>
              <a:pathLst>
                <a:path w="15046" h="15045" extrusionOk="0">
                  <a:moveTo>
                    <a:pt x="7132" y="0"/>
                  </a:moveTo>
                  <a:lnTo>
                    <a:pt x="6766" y="49"/>
                  </a:lnTo>
                  <a:lnTo>
                    <a:pt x="6375" y="98"/>
                  </a:lnTo>
                  <a:lnTo>
                    <a:pt x="6009" y="147"/>
                  </a:lnTo>
                  <a:lnTo>
                    <a:pt x="5642" y="244"/>
                  </a:lnTo>
                  <a:lnTo>
                    <a:pt x="5276" y="342"/>
                  </a:lnTo>
                  <a:lnTo>
                    <a:pt x="4934" y="464"/>
                  </a:lnTo>
                  <a:lnTo>
                    <a:pt x="4592" y="586"/>
                  </a:lnTo>
                  <a:lnTo>
                    <a:pt x="4250" y="733"/>
                  </a:lnTo>
                  <a:lnTo>
                    <a:pt x="3933" y="904"/>
                  </a:lnTo>
                  <a:lnTo>
                    <a:pt x="3615" y="1099"/>
                  </a:lnTo>
                  <a:lnTo>
                    <a:pt x="3322" y="1295"/>
                  </a:lnTo>
                  <a:lnTo>
                    <a:pt x="3029" y="1490"/>
                  </a:lnTo>
                  <a:lnTo>
                    <a:pt x="2736" y="1710"/>
                  </a:lnTo>
                  <a:lnTo>
                    <a:pt x="2467" y="1954"/>
                  </a:lnTo>
                  <a:lnTo>
                    <a:pt x="2199" y="2198"/>
                  </a:lnTo>
                  <a:lnTo>
                    <a:pt x="1954" y="2467"/>
                  </a:lnTo>
                  <a:lnTo>
                    <a:pt x="1710" y="2736"/>
                  </a:lnTo>
                  <a:lnTo>
                    <a:pt x="1490" y="3029"/>
                  </a:lnTo>
                  <a:lnTo>
                    <a:pt x="1295" y="3322"/>
                  </a:lnTo>
                  <a:lnTo>
                    <a:pt x="1100" y="3615"/>
                  </a:lnTo>
                  <a:lnTo>
                    <a:pt x="904" y="3932"/>
                  </a:lnTo>
                  <a:lnTo>
                    <a:pt x="733" y="4250"/>
                  </a:lnTo>
                  <a:lnTo>
                    <a:pt x="587" y="4592"/>
                  </a:lnTo>
                  <a:lnTo>
                    <a:pt x="465" y="4934"/>
                  </a:lnTo>
                  <a:lnTo>
                    <a:pt x="342" y="5276"/>
                  </a:lnTo>
                  <a:lnTo>
                    <a:pt x="245" y="5642"/>
                  </a:lnTo>
                  <a:lnTo>
                    <a:pt x="147" y="6008"/>
                  </a:lnTo>
                  <a:lnTo>
                    <a:pt x="98" y="6375"/>
                  </a:lnTo>
                  <a:lnTo>
                    <a:pt x="49" y="6765"/>
                  </a:lnTo>
                  <a:lnTo>
                    <a:pt x="0" y="7132"/>
                  </a:lnTo>
                  <a:lnTo>
                    <a:pt x="0" y="7522"/>
                  </a:lnTo>
                  <a:lnTo>
                    <a:pt x="0" y="7913"/>
                  </a:lnTo>
                  <a:lnTo>
                    <a:pt x="49" y="8280"/>
                  </a:lnTo>
                  <a:lnTo>
                    <a:pt x="98" y="8670"/>
                  </a:lnTo>
                  <a:lnTo>
                    <a:pt x="147" y="9037"/>
                  </a:lnTo>
                  <a:lnTo>
                    <a:pt x="245" y="9403"/>
                  </a:lnTo>
                  <a:lnTo>
                    <a:pt x="342" y="9769"/>
                  </a:lnTo>
                  <a:lnTo>
                    <a:pt x="465" y="10111"/>
                  </a:lnTo>
                  <a:lnTo>
                    <a:pt x="587" y="10453"/>
                  </a:lnTo>
                  <a:lnTo>
                    <a:pt x="733" y="10795"/>
                  </a:lnTo>
                  <a:lnTo>
                    <a:pt x="904" y="11113"/>
                  </a:lnTo>
                  <a:lnTo>
                    <a:pt x="1100" y="11430"/>
                  </a:lnTo>
                  <a:lnTo>
                    <a:pt x="1295" y="11723"/>
                  </a:lnTo>
                  <a:lnTo>
                    <a:pt x="1490" y="12016"/>
                  </a:lnTo>
                  <a:lnTo>
                    <a:pt x="1710" y="12309"/>
                  </a:lnTo>
                  <a:lnTo>
                    <a:pt x="1954" y="12578"/>
                  </a:lnTo>
                  <a:lnTo>
                    <a:pt x="2199" y="12847"/>
                  </a:lnTo>
                  <a:lnTo>
                    <a:pt x="2467" y="13091"/>
                  </a:lnTo>
                  <a:lnTo>
                    <a:pt x="2736" y="13335"/>
                  </a:lnTo>
                  <a:lnTo>
                    <a:pt x="3029" y="13555"/>
                  </a:lnTo>
                  <a:lnTo>
                    <a:pt x="3322" y="13750"/>
                  </a:lnTo>
                  <a:lnTo>
                    <a:pt x="3615" y="13946"/>
                  </a:lnTo>
                  <a:lnTo>
                    <a:pt x="3933" y="14141"/>
                  </a:lnTo>
                  <a:lnTo>
                    <a:pt x="4250" y="14312"/>
                  </a:lnTo>
                  <a:lnTo>
                    <a:pt x="4592" y="14459"/>
                  </a:lnTo>
                  <a:lnTo>
                    <a:pt x="4934" y="14581"/>
                  </a:lnTo>
                  <a:lnTo>
                    <a:pt x="5276" y="14703"/>
                  </a:lnTo>
                  <a:lnTo>
                    <a:pt x="5642" y="14801"/>
                  </a:lnTo>
                  <a:lnTo>
                    <a:pt x="6009" y="14898"/>
                  </a:lnTo>
                  <a:lnTo>
                    <a:pt x="6375" y="14947"/>
                  </a:lnTo>
                  <a:lnTo>
                    <a:pt x="6766" y="14996"/>
                  </a:lnTo>
                  <a:lnTo>
                    <a:pt x="7132" y="15045"/>
                  </a:lnTo>
                  <a:lnTo>
                    <a:pt x="7914" y="15045"/>
                  </a:lnTo>
                  <a:lnTo>
                    <a:pt x="8280" y="14996"/>
                  </a:lnTo>
                  <a:lnTo>
                    <a:pt x="8671" y="14947"/>
                  </a:lnTo>
                  <a:lnTo>
                    <a:pt x="9037" y="14898"/>
                  </a:lnTo>
                  <a:lnTo>
                    <a:pt x="9403" y="14801"/>
                  </a:lnTo>
                  <a:lnTo>
                    <a:pt x="9770" y="14703"/>
                  </a:lnTo>
                  <a:lnTo>
                    <a:pt x="10112" y="14581"/>
                  </a:lnTo>
                  <a:lnTo>
                    <a:pt x="10454" y="14459"/>
                  </a:lnTo>
                  <a:lnTo>
                    <a:pt x="10795" y="14312"/>
                  </a:lnTo>
                  <a:lnTo>
                    <a:pt x="11113" y="14141"/>
                  </a:lnTo>
                  <a:lnTo>
                    <a:pt x="11430" y="13946"/>
                  </a:lnTo>
                  <a:lnTo>
                    <a:pt x="11724" y="13750"/>
                  </a:lnTo>
                  <a:lnTo>
                    <a:pt x="12017" y="13555"/>
                  </a:lnTo>
                  <a:lnTo>
                    <a:pt x="12310" y="13335"/>
                  </a:lnTo>
                  <a:lnTo>
                    <a:pt x="12578" y="13091"/>
                  </a:lnTo>
                  <a:lnTo>
                    <a:pt x="12847" y="12847"/>
                  </a:lnTo>
                  <a:lnTo>
                    <a:pt x="13091" y="12578"/>
                  </a:lnTo>
                  <a:lnTo>
                    <a:pt x="13335" y="12309"/>
                  </a:lnTo>
                  <a:lnTo>
                    <a:pt x="13555" y="12016"/>
                  </a:lnTo>
                  <a:lnTo>
                    <a:pt x="13751" y="11723"/>
                  </a:lnTo>
                  <a:lnTo>
                    <a:pt x="13946" y="11430"/>
                  </a:lnTo>
                  <a:lnTo>
                    <a:pt x="14141" y="11113"/>
                  </a:lnTo>
                  <a:lnTo>
                    <a:pt x="14312" y="10795"/>
                  </a:lnTo>
                  <a:lnTo>
                    <a:pt x="14459" y="10453"/>
                  </a:lnTo>
                  <a:lnTo>
                    <a:pt x="14581" y="10111"/>
                  </a:lnTo>
                  <a:lnTo>
                    <a:pt x="14703" y="9769"/>
                  </a:lnTo>
                  <a:lnTo>
                    <a:pt x="14801" y="9403"/>
                  </a:lnTo>
                  <a:lnTo>
                    <a:pt x="14899" y="9037"/>
                  </a:lnTo>
                  <a:lnTo>
                    <a:pt x="14947" y="8670"/>
                  </a:lnTo>
                  <a:lnTo>
                    <a:pt x="14996" y="8280"/>
                  </a:lnTo>
                  <a:lnTo>
                    <a:pt x="15045" y="7913"/>
                  </a:lnTo>
                  <a:lnTo>
                    <a:pt x="15045" y="7522"/>
                  </a:lnTo>
                  <a:lnTo>
                    <a:pt x="7523" y="7522"/>
                  </a:lnTo>
                  <a:lnTo>
                    <a:pt x="75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86" name="Google Shape;686;p53"/>
            <p:cNvSpPr/>
            <p:nvPr/>
          </p:nvSpPr>
          <p:spPr>
            <a:xfrm>
              <a:off x="3494925" y="3760525"/>
              <a:ext cx="188075" cy="97100"/>
            </a:xfrm>
            <a:custGeom>
              <a:avLst/>
              <a:gdLst/>
              <a:ahLst/>
              <a:cxnLst/>
              <a:rect l="l" t="t" r="r" b="b"/>
              <a:pathLst>
                <a:path w="7523" h="3884" extrusionOk="0">
                  <a:moveTo>
                    <a:pt x="2491" y="2956"/>
                  </a:moveTo>
                  <a:lnTo>
                    <a:pt x="2491" y="3396"/>
                  </a:lnTo>
                  <a:lnTo>
                    <a:pt x="1759" y="3396"/>
                  </a:lnTo>
                  <a:lnTo>
                    <a:pt x="2491" y="2956"/>
                  </a:lnTo>
                  <a:close/>
                  <a:moveTo>
                    <a:pt x="3346" y="2443"/>
                  </a:moveTo>
                  <a:lnTo>
                    <a:pt x="3346" y="3396"/>
                  </a:lnTo>
                  <a:lnTo>
                    <a:pt x="2980" y="3396"/>
                  </a:lnTo>
                  <a:lnTo>
                    <a:pt x="2980" y="2663"/>
                  </a:lnTo>
                  <a:lnTo>
                    <a:pt x="3346" y="2443"/>
                  </a:lnTo>
                  <a:close/>
                  <a:moveTo>
                    <a:pt x="4201" y="1930"/>
                  </a:moveTo>
                  <a:lnTo>
                    <a:pt x="4201" y="3396"/>
                  </a:lnTo>
                  <a:lnTo>
                    <a:pt x="3835" y="3396"/>
                  </a:lnTo>
                  <a:lnTo>
                    <a:pt x="3835" y="2150"/>
                  </a:lnTo>
                  <a:lnTo>
                    <a:pt x="3835" y="2150"/>
                  </a:lnTo>
                  <a:lnTo>
                    <a:pt x="4201" y="1930"/>
                  </a:lnTo>
                  <a:close/>
                  <a:moveTo>
                    <a:pt x="5056" y="1393"/>
                  </a:moveTo>
                  <a:lnTo>
                    <a:pt x="5056" y="3396"/>
                  </a:lnTo>
                  <a:lnTo>
                    <a:pt x="4689" y="3396"/>
                  </a:lnTo>
                  <a:lnTo>
                    <a:pt x="4689" y="1637"/>
                  </a:lnTo>
                  <a:lnTo>
                    <a:pt x="5056" y="1393"/>
                  </a:lnTo>
                  <a:close/>
                  <a:moveTo>
                    <a:pt x="5911" y="885"/>
                  </a:moveTo>
                  <a:lnTo>
                    <a:pt x="5911" y="3396"/>
                  </a:lnTo>
                  <a:lnTo>
                    <a:pt x="5544" y="3396"/>
                  </a:lnTo>
                  <a:lnTo>
                    <a:pt x="5544" y="1100"/>
                  </a:lnTo>
                  <a:lnTo>
                    <a:pt x="5911" y="885"/>
                  </a:lnTo>
                  <a:close/>
                  <a:moveTo>
                    <a:pt x="6399" y="978"/>
                  </a:moveTo>
                  <a:lnTo>
                    <a:pt x="6619" y="1539"/>
                  </a:lnTo>
                  <a:lnTo>
                    <a:pt x="6790" y="2031"/>
                  </a:lnTo>
                  <a:lnTo>
                    <a:pt x="6790" y="3396"/>
                  </a:lnTo>
                  <a:lnTo>
                    <a:pt x="6399" y="3396"/>
                  </a:lnTo>
                  <a:lnTo>
                    <a:pt x="6399" y="978"/>
                  </a:lnTo>
                  <a:close/>
                  <a:moveTo>
                    <a:pt x="6448" y="1"/>
                  </a:moveTo>
                  <a:lnTo>
                    <a:pt x="0" y="3884"/>
                  </a:lnTo>
                  <a:lnTo>
                    <a:pt x="7523" y="3884"/>
                  </a:lnTo>
                  <a:lnTo>
                    <a:pt x="7498" y="3347"/>
                  </a:lnTo>
                  <a:lnTo>
                    <a:pt x="7449" y="2834"/>
                  </a:lnTo>
                  <a:lnTo>
                    <a:pt x="7352" y="2321"/>
                  </a:lnTo>
                  <a:lnTo>
                    <a:pt x="7229" y="1832"/>
                  </a:lnTo>
                  <a:lnTo>
                    <a:pt x="7083" y="1344"/>
                  </a:lnTo>
                  <a:lnTo>
                    <a:pt x="6912" y="880"/>
                  </a:lnTo>
                  <a:lnTo>
                    <a:pt x="6692" y="440"/>
                  </a:lnTo>
                  <a:lnTo>
                    <a:pt x="64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87" name="Google Shape;687;p53"/>
            <p:cNvSpPr/>
            <p:nvPr/>
          </p:nvSpPr>
          <p:spPr>
            <a:xfrm>
              <a:off x="3494925" y="3652450"/>
              <a:ext cx="161200" cy="188100"/>
            </a:xfrm>
            <a:custGeom>
              <a:avLst/>
              <a:gdLst/>
              <a:ahLst/>
              <a:cxnLst/>
              <a:rect l="l" t="t" r="r" b="b"/>
              <a:pathLst>
                <a:path w="6448" h="7524" extrusionOk="0">
                  <a:moveTo>
                    <a:pt x="489" y="514"/>
                  </a:moveTo>
                  <a:lnTo>
                    <a:pt x="879" y="538"/>
                  </a:lnTo>
                  <a:lnTo>
                    <a:pt x="1270" y="611"/>
                  </a:lnTo>
                  <a:lnTo>
                    <a:pt x="1661" y="685"/>
                  </a:lnTo>
                  <a:lnTo>
                    <a:pt x="2052" y="782"/>
                  </a:lnTo>
                  <a:lnTo>
                    <a:pt x="2418" y="929"/>
                  </a:lnTo>
                  <a:lnTo>
                    <a:pt x="2809" y="1075"/>
                  </a:lnTo>
                  <a:lnTo>
                    <a:pt x="3151" y="1246"/>
                  </a:lnTo>
                  <a:lnTo>
                    <a:pt x="3517" y="1417"/>
                  </a:lnTo>
                  <a:lnTo>
                    <a:pt x="3835" y="1637"/>
                  </a:lnTo>
                  <a:lnTo>
                    <a:pt x="4152" y="1857"/>
                  </a:lnTo>
                  <a:lnTo>
                    <a:pt x="4445" y="2077"/>
                  </a:lnTo>
                  <a:lnTo>
                    <a:pt x="4738" y="2321"/>
                  </a:lnTo>
                  <a:lnTo>
                    <a:pt x="5031" y="2590"/>
                  </a:lnTo>
                  <a:lnTo>
                    <a:pt x="5276" y="2883"/>
                  </a:lnTo>
                  <a:lnTo>
                    <a:pt x="5520" y="3176"/>
                  </a:lnTo>
                  <a:lnTo>
                    <a:pt x="5764" y="3493"/>
                  </a:lnTo>
                  <a:lnTo>
                    <a:pt x="489" y="6668"/>
                  </a:lnTo>
                  <a:lnTo>
                    <a:pt x="489" y="514"/>
                  </a:lnTo>
                  <a:close/>
                  <a:moveTo>
                    <a:pt x="0" y="1"/>
                  </a:moveTo>
                  <a:lnTo>
                    <a:pt x="0" y="7523"/>
                  </a:lnTo>
                  <a:lnTo>
                    <a:pt x="6448" y="3640"/>
                  </a:lnTo>
                  <a:lnTo>
                    <a:pt x="6179" y="3249"/>
                  </a:lnTo>
                  <a:lnTo>
                    <a:pt x="5911" y="2858"/>
                  </a:lnTo>
                  <a:lnTo>
                    <a:pt x="5593" y="2492"/>
                  </a:lnTo>
                  <a:lnTo>
                    <a:pt x="5276" y="2150"/>
                  </a:lnTo>
                  <a:lnTo>
                    <a:pt x="4909" y="1833"/>
                  </a:lnTo>
                  <a:lnTo>
                    <a:pt x="4543" y="1540"/>
                  </a:lnTo>
                  <a:lnTo>
                    <a:pt x="4152" y="1246"/>
                  </a:lnTo>
                  <a:lnTo>
                    <a:pt x="3761" y="1002"/>
                  </a:lnTo>
                  <a:lnTo>
                    <a:pt x="3322" y="782"/>
                  </a:lnTo>
                  <a:lnTo>
                    <a:pt x="2882" y="587"/>
                  </a:lnTo>
                  <a:lnTo>
                    <a:pt x="2443" y="416"/>
                  </a:lnTo>
                  <a:lnTo>
                    <a:pt x="1978" y="270"/>
                  </a:lnTo>
                  <a:lnTo>
                    <a:pt x="1490" y="147"/>
                  </a:lnTo>
                  <a:lnTo>
                    <a:pt x="1002" y="74"/>
                  </a:lnTo>
                  <a:lnTo>
                    <a:pt x="513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88" name="Google Shape;688;p53"/>
          <p:cNvGrpSpPr/>
          <p:nvPr/>
        </p:nvGrpSpPr>
        <p:grpSpPr>
          <a:xfrm>
            <a:off x="3160781" y="3239601"/>
            <a:ext cx="378750" cy="277698"/>
            <a:chOff x="3936375" y="3703750"/>
            <a:chExt cx="453050" cy="332175"/>
          </a:xfrm>
        </p:grpSpPr>
        <p:sp>
          <p:nvSpPr>
            <p:cNvPr id="689" name="Google Shape;689;p53"/>
            <p:cNvSpPr/>
            <p:nvPr/>
          </p:nvSpPr>
          <p:spPr>
            <a:xfrm>
              <a:off x="3936375" y="3703750"/>
              <a:ext cx="453050" cy="332175"/>
            </a:xfrm>
            <a:custGeom>
              <a:avLst/>
              <a:gdLst/>
              <a:ahLst/>
              <a:cxnLst/>
              <a:rect l="l" t="t" r="r" b="b"/>
              <a:pathLst>
                <a:path w="18122" h="13287" extrusionOk="0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90" name="Google Shape;690;p53"/>
            <p:cNvSpPr/>
            <p:nvPr/>
          </p:nvSpPr>
          <p:spPr>
            <a:xfrm>
              <a:off x="3988875" y="3864325"/>
              <a:ext cx="77575" cy="133125"/>
            </a:xfrm>
            <a:custGeom>
              <a:avLst/>
              <a:gdLst/>
              <a:ahLst/>
              <a:cxnLst/>
              <a:rect l="l" t="t" r="r" b="b"/>
              <a:pathLst>
                <a:path w="3103" h="5325" extrusionOk="0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91" name="Google Shape;691;p53"/>
            <p:cNvSpPr/>
            <p:nvPr/>
          </p:nvSpPr>
          <p:spPr>
            <a:xfrm>
              <a:off x="4259350" y="3864325"/>
              <a:ext cx="77575" cy="133125"/>
            </a:xfrm>
            <a:custGeom>
              <a:avLst/>
              <a:gdLst/>
              <a:ahLst/>
              <a:cxnLst/>
              <a:rect l="l" t="t" r="r" b="b"/>
              <a:pathLst>
                <a:path w="3103" h="5325" extrusionOk="0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92" name="Google Shape;692;p53"/>
            <p:cNvSpPr/>
            <p:nvPr/>
          </p:nvSpPr>
          <p:spPr>
            <a:xfrm>
              <a:off x="4078625" y="3717800"/>
              <a:ext cx="77575" cy="279650"/>
            </a:xfrm>
            <a:custGeom>
              <a:avLst/>
              <a:gdLst/>
              <a:ahLst/>
              <a:cxnLst/>
              <a:rect l="l" t="t" r="r" b="b"/>
              <a:pathLst>
                <a:path w="3103" h="11186" extrusionOk="0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93" name="Google Shape;693;p53"/>
            <p:cNvSpPr/>
            <p:nvPr/>
          </p:nvSpPr>
          <p:spPr>
            <a:xfrm>
              <a:off x="4168375" y="3788625"/>
              <a:ext cx="78175" cy="208825"/>
            </a:xfrm>
            <a:custGeom>
              <a:avLst/>
              <a:gdLst/>
              <a:ahLst/>
              <a:cxnLst/>
              <a:rect l="l" t="t" r="r" b="b"/>
              <a:pathLst>
                <a:path w="3127" h="8353" extrusionOk="0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94" name="Google Shape;694;p53"/>
          <p:cNvGrpSpPr/>
          <p:nvPr/>
        </p:nvGrpSpPr>
        <p:grpSpPr>
          <a:xfrm>
            <a:off x="3724307" y="3239601"/>
            <a:ext cx="378750" cy="277698"/>
            <a:chOff x="4610450" y="3703750"/>
            <a:chExt cx="453050" cy="332175"/>
          </a:xfrm>
        </p:grpSpPr>
        <p:sp>
          <p:nvSpPr>
            <p:cNvPr id="695" name="Google Shape;695;p53"/>
            <p:cNvSpPr/>
            <p:nvPr/>
          </p:nvSpPr>
          <p:spPr>
            <a:xfrm>
              <a:off x="4610450" y="3703750"/>
              <a:ext cx="453050" cy="332175"/>
            </a:xfrm>
            <a:custGeom>
              <a:avLst/>
              <a:gdLst/>
              <a:ahLst/>
              <a:cxnLst/>
              <a:rect l="l" t="t" r="r" b="b"/>
              <a:pathLst>
                <a:path w="18122" h="13287" extrusionOk="0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96" name="Google Shape;696;p53"/>
            <p:cNvSpPr/>
            <p:nvPr/>
          </p:nvSpPr>
          <p:spPr>
            <a:xfrm>
              <a:off x="4642200" y="3730000"/>
              <a:ext cx="389550" cy="249150"/>
            </a:xfrm>
            <a:custGeom>
              <a:avLst/>
              <a:gdLst/>
              <a:ahLst/>
              <a:cxnLst/>
              <a:rect l="l" t="t" r="r" b="b"/>
              <a:pathLst>
                <a:path w="15582" h="9966" extrusionOk="0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97" name="Google Shape;697;p53"/>
          <p:cNvGrpSpPr/>
          <p:nvPr/>
        </p:nvGrpSpPr>
        <p:grpSpPr>
          <a:xfrm>
            <a:off x="4301106" y="3211532"/>
            <a:ext cx="352207" cy="333836"/>
            <a:chOff x="5300400" y="3670175"/>
            <a:chExt cx="421300" cy="399325"/>
          </a:xfrm>
        </p:grpSpPr>
        <p:sp>
          <p:nvSpPr>
            <p:cNvPr id="698" name="Google Shape;698;p53"/>
            <p:cNvSpPr/>
            <p:nvPr/>
          </p:nvSpPr>
          <p:spPr>
            <a:xfrm>
              <a:off x="5300400" y="3708025"/>
              <a:ext cx="421300" cy="267450"/>
            </a:xfrm>
            <a:custGeom>
              <a:avLst/>
              <a:gdLst/>
              <a:ahLst/>
              <a:cxnLst/>
              <a:rect l="l" t="t" r="r" b="b"/>
              <a:pathLst>
                <a:path w="16852" h="10698" extrusionOk="0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99" name="Google Shape;699;p53"/>
            <p:cNvSpPr/>
            <p:nvPr/>
          </p:nvSpPr>
          <p:spPr>
            <a:xfrm>
              <a:off x="5498825" y="3670175"/>
              <a:ext cx="24450" cy="25650"/>
            </a:xfrm>
            <a:custGeom>
              <a:avLst/>
              <a:gdLst/>
              <a:ahLst/>
              <a:cxnLst/>
              <a:rect l="l" t="t" r="r" b="b"/>
              <a:pathLst>
                <a:path w="978" h="1026" extrusionOk="0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00" name="Google Shape;700;p53"/>
            <p:cNvSpPr/>
            <p:nvPr/>
          </p:nvSpPr>
          <p:spPr>
            <a:xfrm>
              <a:off x="5366325" y="3987675"/>
              <a:ext cx="61100" cy="81825"/>
            </a:xfrm>
            <a:custGeom>
              <a:avLst/>
              <a:gdLst/>
              <a:ahLst/>
              <a:cxnLst/>
              <a:rect l="l" t="t" r="r" b="b"/>
              <a:pathLst>
                <a:path w="2444" h="3273" extrusionOk="0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01" name="Google Shape;701;p53"/>
            <p:cNvSpPr/>
            <p:nvPr/>
          </p:nvSpPr>
          <p:spPr>
            <a:xfrm>
              <a:off x="5594700" y="3987675"/>
              <a:ext cx="61075" cy="81825"/>
            </a:xfrm>
            <a:custGeom>
              <a:avLst/>
              <a:gdLst/>
              <a:ahLst/>
              <a:cxnLst/>
              <a:rect l="l" t="t" r="r" b="b"/>
              <a:pathLst>
                <a:path w="2443" h="3273" extrusionOk="0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02" name="Google Shape;702;p53"/>
            <p:cNvSpPr/>
            <p:nvPr/>
          </p:nvSpPr>
          <p:spPr>
            <a:xfrm>
              <a:off x="5324825" y="3732450"/>
              <a:ext cx="372475" cy="218600"/>
            </a:xfrm>
            <a:custGeom>
              <a:avLst/>
              <a:gdLst/>
              <a:ahLst/>
              <a:cxnLst/>
              <a:rect l="l" t="t" r="r" b="b"/>
              <a:pathLst>
                <a:path w="14899" h="8744" extrusionOk="0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703" name="Google Shape;703;p53"/>
          <p:cNvSpPr/>
          <p:nvPr/>
        </p:nvSpPr>
        <p:spPr>
          <a:xfrm>
            <a:off x="4844905" y="3182557"/>
            <a:ext cx="392042" cy="392021"/>
          </a:xfrm>
          <a:custGeom>
            <a:avLst/>
            <a:gdLst/>
            <a:ahLst/>
            <a:cxnLst/>
            <a:rect l="l" t="t" r="r" b="b"/>
            <a:pathLst>
              <a:path w="18758" h="18757" extrusionOk="0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704" name="Google Shape;704;p53"/>
          <p:cNvGrpSpPr/>
          <p:nvPr/>
        </p:nvGrpSpPr>
        <p:grpSpPr>
          <a:xfrm>
            <a:off x="5433259" y="3207435"/>
            <a:ext cx="342008" cy="342029"/>
            <a:chOff x="6654650" y="3665275"/>
            <a:chExt cx="409100" cy="409125"/>
          </a:xfrm>
        </p:grpSpPr>
        <p:sp>
          <p:nvSpPr>
            <p:cNvPr id="705" name="Google Shape;705;p53"/>
            <p:cNvSpPr/>
            <p:nvPr/>
          </p:nvSpPr>
          <p:spPr>
            <a:xfrm>
              <a:off x="6808525" y="3819150"/>
              <a:ext cx="211875" cy="211900"/>
            </a:xfrm>
            <a:custGeom>
              <a:avLst/>
              <a:gdLst/>
              <a:ahLst/>
              <a:cxnLst/>
              <a:rect l="l" t="t" r="r" b="b"/>
              <a:pathLst>
                <a:path w="8475" h="8476" extrusionOk="0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06" name="Google Shape;706;p53"/>
            <p:cNvSpPr/>
            <p:nvPr/>
          </p:nvSpPr>
          <p:spPr>
            <a:xfrm>
              <a:off x="6654650" y="3665275"/>
              <a:ext cx="409100" cy="409125"/>
            </a:xfrm>
            <a:custGeom>
              <a:avLst/>
              <a:gdLst/>
              <a:ahLst/>
              <a:cxnLst/>
              <a:rect l="l" t="t" r="r" b="b"/>
              <a:pathLst>
                <a:path w="16364" h="16365" extrusionOk="0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07" name="Google Shape;707;p53"/>
          <p:cNvGrpSpPr/>
          <p:nvPr/>
        </p:nvGrpSpPr>
        <p:grpSpPr>
          <a:xfrm>
            <a:off x="347223" y="3756667"/>
            <a:ext cx="370599" cy="370620"/>
            <a:chOff x="570875" y="4322250"/>
            <a:chExt cx="443300" cy="443325"/>
          </a:xfrm>
        </p:grpSpPr>
        <p:sp>
          <p:nvSpPr>
            <p:cNvPr id="708" name="Google Shape;708;p53"/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l" t="t" r="r" b="b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09" name="Google Shape;709;p53"/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l" t="t" r="r" b="b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10" name="Google Shape;710;p53"/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l" t="t" r="r" b="b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11" name="Google Shape;711;p53"/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l" t="t" r="r" b="b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712" name="Google Shape;712;p53"/>
          <p:cNvSpPr/>
          <p:nvPr/>
        </p:nvSpPr>
        <p:spPr>
          <a:xfrm>
            <a:off x="895469" y="3828789"/>
            <a:ext cx="401238" cy="226661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713" name="Google Shape;713;p53"/>
          <p:cNvGrpSpPr/>
          <p:nvPr/>
        </p:nvGrpSpPr>
        <p:grpSpPr>
          <a:xfrm>
            <a:off x="1524812" y="3729120"/>
            <a:ext cx="269526" cy="425712"/>
            <a:chOff x="1979475" y="4289300"/>
            <a:chExt cx="322400" cy="509225"/>
          </a:xfrm>
        </p:grpSpPr>
        <p:sp>
          <p:nvSpPr>
            <p:cNvPr id="714" name="Google Shape;714;p53"/>
            <p:cNvSpPr/>
            <p:nvPr/>
          </p:nvSpPr>
          <p:spPr>
            <a:xfrm>
              <a:off x="2187075" y="4509100"/>
              <a:ext cx="114800" cy="114800"/>
            </a:xfrm>
            <a:custGeom>
              <a:avLst/>
              <a:gdLst/>
              <a:ahLst/>
              <a:cxnLst/>
              <a:rect l="l" t="t" r="r" b="b"/>
              <a:pathLst>
                <a:path w="4592" h="4592" extrusionOk="0">
                  <a:moveTo>
                    <a:pt x="4396" y="0"/>
                  </a:moveTo>
                  <a:lnTo>
                    <a:pt x="3981" y="49"/>
                  </a:lnTo>
                  <a:lnTo>
                    <a:pt x="3419" y="171"/>
                  </a:lnTo>
                  <a:lnTo>
                    <a:pt x="2784" y="367"/>
                  </a:lnTo>
                  <a:lnTo>
                    <a:pt x="2100" y="587"/>
                  </a:lnTo>
                  <a:lnTo>
                    <a:pt x="1465" y="831"/>
                  </a:lnTo>
                  <a:lnTo>
                    <a:pt x="1172" y="953"/>
                  </a:lnTo>
                  <a:lnTo>
                    <a:pt x="928" y="1099"/>
                  </a:lnTo>
                  <a:lnTo>
                    <a:pt x="708" y="1246"/>
                  </a:lnTo>
                  <a:lnTo>
                    <a:pt x="562" y="1368"/>
                  </a:lnTo>
                  <a:lnTo>
                    <a:pt x="440" y="1515"/>
                  </a:lnTo>
                  <a:lnTo>
                    <a:pt x="318" y="1637"/>
                  </a:lnTo>
                  <a:lnTo>
                    <a:pt x="244" y="1808"/>
                  </a:lnTo>
                  <a:lnTo>
                    <a:pt x="171" y="1954"/>
                  </a:lnTo>
                  <a:lnTo>
                    <a:pt x="98" y="2101"/>
                  </a:lnTo>
                  <a:lnTo>
                    <a:pt x="49" y="2272"/>
                  </a:lnTo>
                  <a:lnTo>
                    <a:pt x="25" y="2443"/>
                  </a:lnTo>
                  <a:lnTo>
                    <a:pt x="0" y="2589"/>
                  </a:lnTo>
                  <a:lnTo>
                    <a:pt x="0" y="2760"/>
                  </a:lnTo>
                  <a:lnTo>
                    <a:pt x="25" y="2931"/>
                  </a:lnTo>
                  <a:lnTo>
                    <a:pt x="49" y="3102"/>
                  </a:lnTo>
                  <a:lnTo>
                    <a:pt x="98" y="3273"/>
                  </a:lnTo>
                  <a:lnTo>
                    <a:pt x="147" y="3420"/>
                  </a:lnTo>
                  <a:lnTo>
                    <a:pt x="220" y="3566"/>
                  </a:lnTo>
                  <a:lnTo>
                    <a:pt x="318" y="3737"/>
                  </a:lnTo>
                  <a:lnTo>
                    <a:pt x="415" y="3859"/>
                  </a:lnTo>
                  <a:lnTo>
                    <a:pt x="2418" y="1857"/>
                  </a:lnTo>
                  <a:lnTo>
                    <a:pt x="2491" y="1808"/>
                  </a:lnTo>
                  <a:lnTo>
                    <a:pt x="2638" y="1808"/>
                  </a:lnTo>
                  <a:lnTo>
                    <a:pt x="2711" y="1857"/>
                  </a:lnTo>
                  <a:lnTo>
                    <a:pt x="2760" y="1930"/>
                  </a:lnTo>
                  <a:lnTo>
                    <a:pt x="2784" y="2028"/>
                  </a:lnTo>
                  <a:lnTo>
                    <a:pt x="2760" y="2101"/>
                  </a:lnTo>
                  <a:lnTo>
                    <a:pt x="2711" y="2174"/>
                  </a:lnTo>
                  <a:lnTo>
                    <a:pt x="708" y="4177"/>
                  </a:lnTo>
                  <a:lnTo>
                    <a:pt x="855" y="4274"/>
                  </a:lnTo>
                  <a:lnTo>
                    <a:pt x="1001" y="4372"/>
                  </a:lnTo>
                  <a:lnTo>
                    <a:pt x="1172" y="4445"/>
                  </a:lnTo>
                  <a:lnTo>
                    <a:pt x="1319" y="4494"/>
                  </a:lnTo>
                  <a:lnTo>
                    <a:pt x="1490" y="4543"/>
                  </a:lnTo>
                  <a:lnTo>
                    <a:pt x="1661" y="4568"/>
                  </a:lnTo>
                  <a:lnTo>
                    <a:pt x="1807" y="4592"/>
                  </a:lnTo>
                  <a:lnTo>
                    <a:pt x="1978" y="4568"/>
                  </a:lnTo>
                  <a:lnTo>
                    <a:pt x="2149" y="4568"/>
                  </a:lnTo>
                  <a:lnTo>
                    <a:pt x="2320" y="4543"/>
                  </a:lnTo>
                  <a:lnTo>
                    <a:pt x="2491" y="4494"/>
                  </a:lnTo>
                  <a:lnTo>
                    <a:pt x="2638" y="4421"/>
                  </a:lnTo>
                  <a:lnTo>
                    <a:pt x="2784" y="4348"/>
                  </a:lnTo>
                  <a:lnTo>
                    <a:pt x="2931" y="4250"/>
                  </a:lnTo>
                  <a:lnTo>
                    <a:pt x="3077" y="4152"/>
                  </a:lnTo>
                  <a:lnTo>
                    <a:pt x="3200" y="4030"/>
                  </a:lnTo>
                  <a:lnTo>
                    <a:pt x="3346" y="3859"/>
                  </a:lnTo>
                  <a:lnTo>
                    <a:pt x="3493" y="3664"/>
                  </a:lnTo>
                  <a:lnTo>
                    <a:pt x="3615" y="3395"/>
                  </a:lnTo>
                  <a:lnTo>
                    <a:pt x="3761" y="3127"/>
                  </a:lnTo>
                  <a:lnTo>
                    <a:pt x="4005" y="2467"/>
                  </a:lnTo>
                  <a:lnTo>
                    <a:pt x="4225" y="1808"/>
                  </a:lnTo>
                  <a:lnTo>
                    <a:pt x="4421" y="1148"/>
                  </a:lnTo>
                  <a:lnTo>
                    <a:pt x="4543" y="611"/>
                  </a:lnTo>
                  <a:lnTo>
                    <a:pt x="4592" y="196"/>
                  </a:lnTo>
                  <a:lnTo>
                    <a:pt x="4592" y="74"/>
                  </a:lnTo>
                  <a:lnTo>
                    <a:pt x="45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15" name="Google Shape;715;p53"/>
            <p:cNvSpPr/>
            <p:nvPr/>
          </p:nvSpPr>
          <p:spPr>
            <a:xfrm>
              <a:off x="1979475" y="4542675"/>
              <a:ext cx="156925" cy="156950"/>
            </a:xfrm>
            <a:custGeom>
              <a:avLst/>
              <a:gdLst/>
              <a:ahLst/>
              <a:cxnLst/>
              <a:rect l="l" t="t" r="r" b="b"/>
              <a:pathLst>
                <a:path w="6277" h="6278" extrusionOk="0">
                  <a:moveTo>
                    <a:pt x="122" y="1"/>
                  </a:moveTo>
                  <a:lnTo>
                    <a:pt x="25" y="25"/>
                  </a:lnTo>
                  <a:lnTo>
                    <a:pt x="0" y="123"/>
                  </a:lnTo>
                  <a:lnTo>
                    <a:pt x="0" y="294"/>
                  </a:lnTo>
                  <a:lnTo>
                    <a:pt x="25" y="538"/>
                  </a:lnTo>
                  <a:lnTo>
                    <a:pt x="74" y="856"/>
                  </a:lnTo>
                  <a:lnTo>
                    <a:pt x="244" y="1613"/>
                  </a:lnTo>
                  <a:lnTo>
                    <a:pt x="489" y="2492"/>
                  </a:lnTo>
                  <a:lnTo>
                    <a:pt x="806" y="3420"/>
                  </a:lnTo>
                  <a:lnTo>
                    <a:pt x="977" y="3860"/>
                  </a:lnTo>
                  <a:lnTo>
                    <a:pt x="1148" y="4275"/>
                  </a:lnTo>
                  <a:lnTo>
                    <a:pt x="1319" y="4666"/>
                  </a:lnTo>
                  <a:lnTo>
                    <a:pt x="1514" y="5007"/>
                  </a:lnTo>
                  <a:lnTo>
                    <a:pt x="1710" y="5301"/>
                  </a:lnTo>
                  <a:lnTo>
                    <a:pt x="1905" y="5520"/>
                  </a:lnTo>
                  <a:lnTo>
                    <a:pt x="2076" y="5691"/>
                  </a:lnTo>
                  <a:lnTo>
                    <a:pt x="2272" y="5838"/>
                  </a:lnTo>
                  <a:lnTo>
                    <a:pt x="2467" y="5960"/>
                  </a:lnTo>
                  <a:lnTo>
                    <a:pt x="2687" y="6058"/>
                  </a:lnTo>
                  <a:lnTo>
                    <a:pt x="2907" y="6155"/>
                  </a:lnTo>
                  <a:lnTo>
                    <a:pt x="3126" y="6204"/>
                  </a:lnTo>
                  <a:lnTo>
                    <a:pt x="3371" y="6253"/>
                  </a:lnTo>
                  <a:lnTo>
                    <a:pt x="3590" y="6277"/>
                  </a:lnTo>
                  <a:lnTo>
                    <a:pt x="3835" y="6277"/>
                  </a:lnTo>
                  <a:lnTo>
                    <a:pt x="4054" y="6253"/>
                  </a:lnTo>
                  <a:lnTo>
                    <a:pt x="4299" y="6204"/>
                  </a:lnTo>
                  <a:lnTo>
                    <a:pt x="4519" y="6155"/>
                  </a:lnTo>
                  <a:lnTo>
                    <a:pt x="4738" y="6058"/>
                  </a:lnTo>
                  <a:lnTo>
                    <a:pt x="4958" y="5960"/>
                  </a:lnTo>
                  <a:lnTo>
                    <a:pt x="5154" y="5838"/>
                  </a:lnTo>
                  <a:lnTo>
                    <a:pt x="5349" y="5691"/>
                  </a:lnTo>
                  <a:lnTo>
                    <a:pt x="2003" y="2345"/>
                  </a:lnTo>
                  <a:lnTo>
                    <a:pt x="1954" y="2272"/>
                  </a:lnTo>
                  <a:lnTo>
                    <a:pt x="1954" y="2174"/>
                  </a:lnTo>
                  <a:lnTo>
                    <a:pt x="1954" y="2101"/>
                  </a:lnTo>
                  <a:lnTo>
                    <a:pt x="2003" y="2003"/>
                  </a:lnTo>
                  <a:lnTo>
                    <a:pt x="2101" y="1955"/>
                  </a:lnTo>
                  <a:lnTo>
                    <a:pt x="2272" y="1955"/>
                  </a:lnTo>
                  <a:lnTo>
                    <a:pt x="2345" y="2003"/>
                  </a:lnTo>
                  <a:lnTo>
                    <a:pt x="5691" y="5349"/>
                  </a:lnTo>
                  <a:lnTo>
                    <a:pt x="5837" y="5154"/>
                  </a:lnTo>
                  <a:lnTo>
                    <a:pt x="5959" y="4959"/>
                  </a:lnTo>
                  <a:lnTo>
                    <a:pt x="6057" y="4739"/>
                  </a:lnTo>
                  <a:lnTo>
                    <a:pt x="6155" y="4519"/>
                  </a:lnTo>
                  <a:lnTo>
                    <a:pt x="6204" y="4299"/>
                  </a:lnTo>
                  <a:lnTo>
                    <a:pt x="6253" y="4055"/>
                  </a:lnTo>
                  <a:lnTo>
                    <a:pt x="6277" y="3835"/>
                  </a:lnTo>
                  <a:lnTo>
                    <a:pt x="6277" y="3591"/>
                  </a:lnTo>
                  <a:lnTo>
                    <a:pt x="6253" y="3371"/>
                  </a:lnTo>
                  <a:lnTo>
                    <a:pt x="6204" y="3127"/>
                  </a:lnTo>
                  <a:lnTo>
                    <a:pt x="6155" y="2907"/>
                  </a:lnTo>
                  <a:lnTo>
                    <a:pt x="6057" y="2687"/>
                  </a:lnTo>
                  <a:lnTo>
                    <a:pt x="5959" y="2467"/>
                  </a:lnTo>
                  <a:lnTo>
                    <a:pt x="5837" y="2272"/>
                  </a:lnTo>
                  <a:lnTo>
                    <a:pt x="5691" y="2077"/>
                  </a:lnTo>
                  <a:lnTo>
                    <a:pt x="5520" y="1906"/>
                  </a:lnTo>
                  <a:lnTo>
                    <a:pt x="5300" y="1710"/>
                  </a:lnTo>
                  <a:lnTo>
                    <a:pt x="5007" y="1515"/>
                  </a:lnTo>
                  <a:lnTo>
                    <a:pt x="4665" y="1320"/>
                  </a:lnTo>
                  <a:lnTo>
                    <a:pt x="4274" y="1149"/>
                  </a:lnTo>
                  <a:lnTo>
                    <a:pt x="3859" y="978"/>
                  </a:lnTo>
                  <a:lnTo>
                    <a:pt x="3419" y="807"/>
                  </a:lnTo>
                  <a:lnTo>
                    <a:pt x="2491" y="489"/>
                  </a:lnTo>
                  <a:lnTo>
                    <a:pt x="1612" y="245"/>
                  </a:lnTo>
                  <a:lnTo>
                    <a:pt x="855" y="74"/>
                  </a:lnTo>
                  <a:lnTo>
                    <a:pt x="538" y="25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16" name="Google Shape;716;p53"/>
            <p:cNvSpPr/>
            <p:nvPr/>
          </p:nvSpPr>
          <p:spPr>
            <a:xfrm>
              <a:off x="2041125" y="4289300"/>
              <a:ext cx="240000" cy="509225"/>
            </a:xfrm>
            <a:custGeom>
              <a:avLst/>
              <a:gdLst/>
              <a:ahLst/>
              <a:cxnLst/>
              <a:rect l="l" t="t" r="r" b="b"/>
              <a:pathLst>
                <a:path w="9600" h="20369" extrusionOk="0">
                  <a:moveTo>
                    <a:pt x="4788" y="3664"/>
                  </a:moveTo>
                  <a:lnTo>
                    <a:pt x="5032" y="3688"/>
                  </a:lnTo>
                  <a:lnTo>
                    <a:pt x="5228" y="3761"/>
                  </a:lnTo>
                  <a:lnTo>
                    <a:pt x="5423" y="3859"/>
                  </a:lnTo>
                  <a:lnTo>
                    <a:pt x="5594" y="3981"/>
                  </a:lnTo>
                  <a:lnTo>
                    <a:pt x="5716" y="4152"/>
                  </a:lnTo>
                  <a:lnTo>
                    <a:pt x="5838" y="4347"/>
                  </a:lnTo>
                  <a:lnTo>
                    <a:pt x="5887" y="4567"/>
                  </a:lnTo>
                  <a:lnTo>
                    <a:pt x="5911" y="4787"/>
                  </a:lnTo>
                  <a:lnTo>
                    <a:pt x="5887" y="5007"/>
                  </a:lnTo>
                  <a:lnTo>
                    <a:pt x="5838" y="5227"/>
                  </a:lnTo>
                  <a:lnTo>
                    <a:pt x="5716" y="5422"/>
                  </a:lnTo>
                  <a:lnTo>
                    <a:pt x="5594" y="5569"/>
                  </a:lnTo>
                  <a:lnTo>
                    <a:pt x="5423" y="5715"/>
                  </a:lnTo>
                  <a:lnTo>
                    <a:pt x="5228" y="5813"/>
                  </a:lnTo>
                  <a:lnTo>
                    <a:pt x="5032" y="5886"/>
                  </a:lnTo>
                  <a:lnTo>
                    <a:pt x="4788" y="5911"/>
                  </a:lnTo>
                  <a:lnTo>
                    <a:pt x="4568" y="5886"/>
                  </a:lnTo>
                  <a:lnTo>
                    <a:pt x="4348" y="5813"/>
                  </a:lnTo>
                  <a:lnTo>
                    <a:pt x="4177" y="5715"/>
                  </a:lnTo>
                  <a:lnTo>
                    <a:pt x="4006" y="5569"/>
                  </a:lnTo>
                  <a:lnTo>
                    <a:pt x="3860" y="5422"/>
                  </a:lnTo>
                  <a:lnTo>
                    <a:pt x="3762" y="5227"/>
                  </a:lnTo>
                  <a:lnTo>
                    <a:pt x="3689" y="5007"/>
                  </a:lnTo>
                  <a:lnTo>
                    <a:pt x="3664" y="4787"/>
                  </a:lnTo>
                  <a:lnTo>
                    <a:pt x="3689" y="4567"/>
                  </a:lnTo>
                  <a:lnTo>
                    <a:pt x="3762" y="4347"/>
                  </a:lnTo>
                  <a:lnTo>
                    <a:pt x="3860" y="4152"/>
                  </a:lnTo>
                  <a:lnTo>
                    <a:pt x="4006" y="3981"/>
                  </a:lnTo>
                  <a:lnTo>
                    <a:pt x="4177" y="3859"/>
                  </a:lnTo>
                  <a:lnTo>
                    <a:pt x="4348" y="3761"/>
                  </a:lnTo>
                  <a:lnTo>
                    <a:pt x="4568" y="3688"/>
                  </a:lnTo>
                  <a:lnTo>
                    <a:pt x="4788" y="3664"/>
                  </a:lnTo>
                  <a:close/>
                  <a:moveTo>
                    <a:pt x="4568" y="0"/>
                  </a:moveTo>
                  <a:lnTo>
                    <a:pt x="4348" y="49"/>
                  </a:lnTo>
                  <a:lnTo>
                    <a:pt x="4153" y="122"/>
                  </a:lnTo>
                  <a:lnTo>
                    <a:pt x="3933" y="220"/>
                  </a:lnTo>
                  <a:lnTo>
                    <a:pt x="3738" y="342"/>
                  </a:lnTo>
                  <a:lnTo>
                    <a:pt x="3542" y="489"/>
                  </a:lnTo>
                  <a:lnTo>
                    <a:pt x="3347" y="684"/>
                  </a:lnTo>
                  <a:lnTo>
                    <a:pt x="3176" y="904"/>
                  </a:lnTo>
                  <a:lnTo>
                    <a:pt x="2907" y="855"/>
                  </a:lnTo>
                  <a:lnTo>
                    <a:pt x="2663" y="855"/>
                  </a:lnTo>
                  <a:lnTo>
                    <a:pt x="2394" y="904"/>
                  </a:lnTo>
                  <a:lnTo>
                    <a:pt x="2175" y="953"/>
                  </a:lnTo>
                  <a:lnTo>
                    <a:pt x="1955" y="1026"/>
                  </a:lnTo>
                  <a:lnTo>
                    <a:pt x="1759" y="1124"/>
                  </a:lnTo>
                  <a:lnTo>
                    <a:pt x="1564" y="1246"/>
                  </a:lnTo>
                  <a:lnTo>
                    <a:pt x="1393" y="1392"/>
                  </a:lnTo>
                  <a:lnTo>
                    <a:pt x="1271" y="1563"/>
                  </a:lnTo>
                  <a:lnTo>
                    <a:pt x="1124" y="1734"/>
                  </a:lnTo>
                  <a:lnTo>
                    <a:pt x="1027" y="1930"/>
                  </a:lnTo>
                  <a:lnTo>
                    <a:pt x="953" y="2149"/>
                  </a:lnTo>
                  <a:lnTo>
                    <a:pt x="905" y="2394"/>
                  </a:lnTo>
                  <a:lnTo>
                    <a:pt x="880" y="2638"/>
                  </a:lnTo>
                  <a:lnTo>
                    <a:pt x="880" y="2906"/>
                  </a:lnTo>
                  <a:lnTo>
                    <a:pt x="905" y="3175"/>
                  </a:lnTo>
                  <a:lnTo>
                    <a:pt x="685" y="3346"/>
                  </a:lnTo>
                  <a:lnTo>
                    <a:pt x="514" y="3517"/>
                  </a:lnTo>
                  <a:lnTo>
                    <a:pt x="343" y="3712"/>
                  </a:lnTo>
                  <a:lnTo>
                    <a:pt x="221" y="3932"/>
                  </a:lnTo>
                  <a:lnTo>
                    <a:pt x="123" y="4128"/>
                  </a:lnTo>
                  <a:lnTo>
                    <a:pt x="50" y="4347"/>
                  </a:lnTo>
                  <a:lnTo>
                    <a:pt x="25" y="4567"/>
                  </a:lnTo>
                  <a:lnTo>
                    <a:pt x="1" y="4787"/>
                  </a:lnTo>
                  <a:lnTo>
                    <a:pt x="25" y="5007"/>
                  </a:lnTo>
                  <a:lnTo>
                    <a:pt x="50" y="5227"/>
                  </a:lnTo>
                  <a:lnTo>
                    <a:pt x="123" y="5422"/>
                  </a:lnTo>
                  <a:lnTo>
                    <a:pt x="221" y="5642"/>
                  </a:lnTo>
                  <a:lnTo>
                    <a:pt x="343" y="5837"/>
                  </a:lnTo>
                  <a:lnTo>
                    <a:pt x="514" y="6033"/>
                  </a:lnTo>
                  <a:lnTo>
                    <a:pt x="685" y="6228"/>
                  </a:lnTo>
                  <a:lnTo>
                    <a:pt x="905" y="6399"/>
                  </a:lnTo>
                  <a:lnTo>
                    <a:pt x="880" y="6668"/>
                  </a:lnTo>
                  <a:lnTo>
                    <a:pt x="880" y="6936"/>
                  </a:lnTo>
                  <a:lnTo>
                    <a:pt x="905" y="7181"/>
                  </a:lnTo>
                  <a:lnTo>
                    <a:pt x="953" y="7400"/>
                  </a:lnTo>
                  <a:lnTo>
                    <a:pt x="1027" y="7620"/>
                  </a:lnTo>
                  <a:lnTo>
                    <a:pt x="1124" y="7816"/>
                  </a:lnTo>
                  <a:lnTo>
                    <a:pt x="1271" y="8011"/>
                  </a:lnTo>
                  <a:lnTo>
                    <a:pt x="1393" y="8182"/>
                  </a:lnTo>
                  <a:lnTo>
                    <a:pt x="1564" y="8328"/>
                  </a:lnTo>
                  <a:lnTo>
                    <a:pt x="1759" y="8451"/>
                  </a:lnTo>
                  <a:lnTo>
                    <a:pt x="1955" y="8548"/>
                  </a:lnTo>
                  <a:lnTo>
                    <a:pt x="2175" y="8621"/>
                  </a:lnTo>
                  <a:lnTo>
                    <a:pt x="2394" y="8670"/>
                  </a:lnTo>
                  <a:lnTo>
                    <a:pt x="2663" y="8695"/>
                  </a:lnTo>
                  <a:lnTo>
                    <a:pt x="2907" y="8695"/>
                  </a:lnTo>
                  <a:lnTo>
                    <a:pt x="3176" y="8670"/>
                  </a:lnTo>
                  <a:lnTo>
                    <a:pt x="3420" y="8939"/>
                  </a:lnTo>
                  <a:lnTo>
                    <a:pt x="3664" y="9159"/>
                  </a:lnTo>
                  <a:lnTo>
                    <a:pt x="3933" y="9354"/>
                  </a:lnTo>
                  <a:lnTo>
                    <a:pt x="4202" y="9476"/>
                  </a:lnTo>
                  <a:lnTo>
                    <a:pt x="4202" y="19783"/>
                  </a:lnTo>
                  <a:lnTo>
                    <a:pt x="4226" y="19905"/>
                  </a:lnTo>
                  <a:lnTo>
                    <a:pt x="4251" y="20027"/>
                  </a:lnTo>
                  <a:lnTo>
                    <a:pt x="4299" y="20125"/>
                  </a:lnTo>
                  <a:lnTo>
                    <a:pt x="4373" y="20198"/>
                  </a:lnTo>
                  <a:lnTo>
                    <a:pt x="4470" y="20271"/>
                  </a:lnTo>
                  <a:lnTo>
                    <a:pt x="4568" y="20345"/>
                  </a:lnTo>
                  <a:lnTo>
                    <a:pt x="4666" y="20369"/>
                  </a:lnTo>
                  <a:lnTo>
                    <a:pt x="4910" y="20369"/>
                  </a:lnTo>
                  <a:lnTo>
                    <a:pt x="5032" y="20345"/>
                  </a:lnTo>
                  <a:lnTo>
                    <a:pt x="5130" y="20271"/>
                  </a:lnTo>
                  <a:lnTo>
                    <a:pt x="5203" y="20198"/>
                  </a:lnTo>
                  <a:lnTo>
                    <a:pt x="5276" y="20125"/>
                  </a:lnTo>
                  <a:lnTo>
                    <a:pt x="5350" y="20027"/>
                  </a:lnTo>
                  <a:lnTo>
                    <a:pt x="5374" y="19905"/>
                  </a:lnTo>
                  <a:lnTo>
                    <a:pt x="5374" y="19783"/>
                  </a:lnTo>
                  <a:lnTo>
                    <a:pt x="5374" y="9476"/>
                  </a:lnTo>
                  <a:lnTo>
                    <a:pt x="5667" y="9354"/>
                  </a:lnTo>
                  <a:lnTo>
                    <a:pt x="5936" y="9159"/>
                  </a:lnTo>
                  <a:lnTo>
                    <a:pt x="6180" y="8939"/>
                  </a:lnTo>
                  <a:lnTo>
                    <a:pt x="6400" y="8670"/>
                  </a:lnTo>
                  <a:lnTo>
                    <a:pt x="6668" y="8695"/>
                  </a:lnTo>
                  <a:lnTo>
                    <a:pt x="6937" y="8695"/>
                  </a:lnTo>
                  <a:lnTo>
                    <a:pt x="7181" y="8670"/>
                  </a:lnTo>
                  <a:lnTo>
                    <a:pt x="7426" y="8621"/>
                  </a:lnTo>
                  <a:lnTo>
                    <a:pt x="7645" y="8548"/>
                  </a:lnTo>
                  <a:lnTo>
                    <a:pt x="7841" y="8451"/>
                  </a:lnTo>
                  <a:lnTo>
                    <a:pt x="8012" y="8328"/>
                  </a:lnTo>
                  <a:lnTo>
                    <a:pt x="8183" y="8182"/>
                  </a:lnTo>
                  <a:lnTo>
                    <a:pt x="8329" y="8011"/>
                  </a:lnTo>
                  <a:lnTo>
                    <a:pt x="8451" y="7816"/>
                  </a:lnTo>
                  <a:lnTo>
                    <a:pt x="8549" y="7620"/>
                  </a:lnTo>
                  <a:lnTo>
                    <a:pt x="8622" y="7400"/>
                  </a:lnTo>
                  <a:lnTo>
                    <a:pt x="8696" y="7181"/>
                  </a:lnTo>
                  <a:lnTo>
                    <a:pt x="8720" y="6936"/>
                  </a:lnTo>
                  <a:lnTo>
                    <a:pt x="8720" y="6668"/>
                  </a:lnTo>
                  <a:lnTo>
                    <a:pt x="8696" y="6399"/>
                  </a:lnTo>
                  <a:lnTo>
                    <a:pt x="8891" y="6228"/>
                  </a:lnTo>
                  <a:lnTo>
                    <a:pt x="9086" y="6033"/>
                  </a:lnTo>
                  <a:lnTo>
                    <a:pt x="9233" y="5837"/>
                  </a:lnTo>
                  <a:lnTo>
                    <a:pt x="9355" y="5642"/>
                  </a:lnTo>
                  <a:lnTo>
                    <a:pt x="9453" y="5422"/>
                  </a:lnTo>
                  <a:lnTo>
                    <a:pt x="9526" y="5227"/>
                  </a:lnTo>
                  <a:lnTo>
                    <a:pt x="9575" y="5007"/>
                  </a:lnTo>
                  <a:lnTo>
                    <a:pt x="9599" y="4787"/>
                  </a:lnTo>
                  <a:lnTo>
                    <a:pt x="9575" y="4567"/>
                  </a:lnTo>
                  <a:lnTo>
                    <a:pt x="9526" y="4347"/>
                  </a:lnTo>
                  <a:lnTo>
                    <a:pt x="9453" y="4128"/>
                  </a:lnTo>
                  <a:lnTo>
                    <a:pt x="9355" y="3932"/>
                  </a:lnTo>
                  <a:lnTo>
                    <a:pt x="9233" y="3712"/>
                  </a:lnTo>
                  <a:lnTo>
                    <a:pt x="9086" y="3517"/>
                  </a:lnTo>
                  <a:lnTo>
                    <a:pt x="8891" y="3346"/>
                  </a:lnTo>
                  <a:lnTo>
                    <a:pt x="8696" y="3175"/>
                  </a:lnTo>
                  <a:lnTo>
                    <a:pt x="8720" y="2906"/>
                  </a:lnTo>
                  <a:lnTo>
                    <a:pt x="8720" y="2638"/>
                  </a:lnTo>
                  <a:lnTo>
                    <a:pt x="8696" y="2394"/>
                  </a:lnTo>
                  <a:lnTo>
                    <a:pt x="8622" y="2149"/>
                  </a:lnTo>
                  <a:lnTo>
                    <a:pt x="8549" y="1930"/>
                  </a:lnTo>
                  <a:lnTo>
                    <a:pt x="8451" y="1734"/>
                  </a:lnTo>
                  <a:lnTo>
                    <a:pt x="8329" y="1563"/>
                  </a:lnTo>
                  <a:lnTo>
                    <a:pt x="8183" y="1392"/>
                  </a:lnTo>
                  <a:lnTo>
                    <a:pt x="8012" y="1246"/>
                  </a:lnTo>
                  <a:lnTo>
                    <a:pt x="7841" y="1124"/>
                  </a:lnTo>
                  <a:lnTo>
                    <a:pt x="7645" y="1026"/>
                  </a:lnTo>
                  <a:lnTo>
                    <a:pt x="7426" y="953"/>
                  </a:lnTo>
                  <a:lnTo>
                    <a:pt x="7181" y="904"/>
                  </a:lnTo>
                  <a:lnTo>
                    <a:pt x="6937" y="855"/>
                  </a:lnTo>
                  <a:lnTo>
                    <a:pt x="6668" y="855"/>
                  </a:lnTo>
                  <a:lnTo>
                    <a:pt x="6400" y="904"/>
                  </a:lnTo>
                  <a:lnTo>
                    <a:pt x="6229" y="684"/>
                  </a:lnTo>
                  <a:lnTo>
                    <a:pt x="6058" y="489"/>
                  </a:lnTo>
                  <a:lnTo>
                    <a:pt x="5863" y="342"/>
                  </a:lnTo>
                  <a:lnTo>
                    <a:pt x="5643" y="220"/>
                  </a:lnTo>
                  <a:lnTo>
                    <a:pt x="5447" y="122"/>
                  </a:lnTo>
                  <a:lnTo>
                    <a:pt x="5228" y="49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17" name="Google Shape;717;p53"/>
          <p:cNvGrpSpPr/>
          <p:nvPr/>
        </p:nvGrpSpPr>
        <p:grpSpPr>
          <a:xfrm>
            <a:off x="2064346" y="3734722"/>
            <a:ext cx="318014" cy="414510"/>
            <a:chOff x="2624850" y="4296000"/>
            <a:chExt cx="380400" cy="495825"/>
          </a:xfrm>
        </p:grpSpPr>
        <p:sp>
          <p:nvSpPr>
            <p:cNvPr id="718" name="Google Shape;718;p53"/>
            <p:cNvSpPr/>
            <p:nvPr/>
          </p:nvSpPr>
          <p:spPr>
            <a:xfrm>
              <a:off x="2845875" y="4296000"/>
              <a:ext cx="126425" cy="125800"/>
            </a:xfrm>
            <a:custGeom>
              <a:avLst/>
              <a:gdLst/>
              <a:ahLst/>
              <a:cxnLst/>
              <a:rect l="l" t="t" r="r" b="b"/>
              <a:pathLst>
                <a:path w="5057" h="5032" extrusionOk="0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19" name="Google Shape;719;p53"/>
            <p:cNvSpPr/>
            <p:nvPr/>
          </p:nvSpPr>
          <p:spPr>
            <a:xfrm>
              <a:off x="2635850" y="4316150"/>
              <a:ext cx="369400" cy="475675"/>
            </a:xfrm>
            <a:custGeom>
              <a:avLst/>
              <a:gdLst/>
              <a:ahLst/>
              <a:cxnLst/>
              <a:rect l="l" t="t" r="r" b="b"/>
              <a:pathLst>
                <a:path w="14776" h="19027" extrusionOk="0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20" name="Google Shape;720;p53"/>
            <p:cNvSpPr/>
            <p:nvPr/>
          </p:nvSpPr>
          <p:spPr>
            <a:xfrm>
              <a:off x="2624850" y="4357675"/>
              <a:ext cx="171600" cy="171600"/>
            </a:xfrm>
            <a:custGeom>
              <a:avLst/>
              <a:gdLst/>
              <a:ahLst/>
              <a:cxnLst/>
              <a:rect l="l" t="t" r="r" b="b"/>
              <a:pathLst>
                <a:path w="6864" h="6864" extrusionOk="0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721" name="Google Shape;721;p53"/>
          <p:cNvSpPr/>
          <p:nvPr/>
        </p:nvSpPr>
        <p:spPr>
          <a:xfrm>
            <a:off x="3180303" y="3772127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722" name="Google Shape;722;p53"/>
          <p:cNvSpPr/>
          <p:nvPr/>
        </p:nvSpPr>
        <p:spPr>
          <a:xfrm>
            <a:off x="2616754" y="3793571"/>
            <a:ext cx="339959" cy="297094"/>
          </a:xfrm>
          <a:custGeom>
            <a:avLst/>
            <a:gdLst/>
            <a:ahLst/>
            <a:cxnLst/>
            <a:rect l="l" t="t" r="r" b="b"/>
            <a:pathLst>
              <a:path w="16266" h="14215" extrusionOk="0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723" name="Google Shape;723;p53"/>
          <p:cNvSpPr/>
          <p:nvPr/>
        </p:nvSpPr>
        <p:spPr>
          <a:xfrm>
            <a:off x="3742304" y="3770601"/>
            <a:ext cx="343053" cy="343032"/>
          </a:xfrm>
          <a:custGeom>
            <a:avLst/>
            <a:gdLst/>
            <a:ahLst/>
            <a:cxnLst/>
            <a:rect l="l" t="t" r="r" b="b"/>
            <a:pathLst>
              <a:path w="16414" h="16413" extrusionOk="0">
                <a:moveTo>
                  <a:pt x="10088" y="5080"/>
                </a:moveTo>
                <a:lnTo>
                  <a:pt x="10234" y="5105"/>
                </a:lnTo>
                <a:lnTo>
                  <a:pt x="10307" y="5129"/>
                </a:lnTo>
                <a:lnTo>
                  <a:pt x="10356" y="5178"/>
                </a:lnTo>
                <a:lnTo>
                  <a:pt x="11235" y="6057"/>
                </a:lnTo>
                <a:lnTo>
                  <a:pt x="11284" y="6106"/>
                </a:lnTo>
                <a:lnTo>
                  <a:pt x="11309" y="6179"/>
                </a:lnTo>
                <a:lnTo>
                  <a:pt x="11333" y="6326"/>
                </a:lnTo>
                <a:lnTo>
                  <a:pt x="11309" y="6473"/>
                </a:lnTo>
                <a:lnTo>
                  <a:pt x="11284" y="6546"/>
                </a:lnTo>
                <a:lnTo>
                  <a:pt x="11235" y="6595"/>
                </a:lnTo>
                <a:lnTo>
                  <a:pt x="9892" y="7938"/>
                </a:lnTo>
                <a:lnTo>
                  <a:pt x="9843" y="7987"/>
                </a:lnTo>
                <a:lnTo>
                  <a:pt x="9819" y="8060"/>
                </a:lnTo>
                <a:lnTo>
                  <a:pt x="9795" y="8207"/>
                </a:lnTo>
                <a:lnTo>
                  <a:pt x="9819" y="8353"/>
                </a:lnTo>
                <a:lnTo>
                  <a:pt x="9843" y="8426"/>
                </a:lnTo>
                <a:lnTo>
                  <a:pt x="9892" y="8475"/>
                </a:lnTo>
                <a:lnTo>
                  <a:pt x="11235" y="9818"/>
                </a:lnTo>
                <a:lnTo>
                  <a:pt x="11284" y="9867"/>
                </a:lnTo>
                <a:lnTo>
                  <a:pt x="11309" y="9941"/>
                </a:lnTo>
                <a:lnTo>
                  <a:pt x="11333" y="10087"/>
                </a:lnTo>
                <a:lnTo>
                  <a:pt x="11309" y="10234"/>
                </a:lnTo>
                <a:lnTo>
                  <a:pt x="11284" y="10307"/>
                </a:lnTo>
                <a:lnTo>
                  <a:pt x="11235" y="10356"/>
                </a:lnTo>
                <a:lnTo>
                  <a:pt x="10356" y="11235"/>
                </a:lnTo>
                <a:lnTo>
                  <a:pt x="10307" y="11284"/>
                </a:lnTo>
                <a:lnTo>
                  <a:pt x="10234" y="11308"/>
                </a:lnTo>
                <a:lnTo>
                  <a:pt x="10088" y="11333"/>
                </a:lnTo>
                <a:lnTo>
                  <a:pt x="9941" y="11308"/>
                </a:lnTo>
                <a:lnTo>
                  <a:pt x="9868" y="11284"/>
                </a:lnTo>
                <a:lnTo>
                  <a:pt x="9819" y="11235"/>
                </a:lnTo>
                <a:lnTo>
                  <a:pt x="8476" y="9892"/>
                </a:lnTo>
                <a:lnTo>
                  <a:pt x="8427" y="9843"/>
                </a:lnTo>
                <a:lnTo>
                  <a:pt x="8354" y="9818"/>
                </a:lnTo>
                <a:lnTo>
                  <a:pt x="8207" y="9794"/>
                </a:lnTo>
                <a:lnTo>
                  <a:pt x="8061" y="9818"/>
                </a:lnTo>
                <a:lnTo>
                  <a:pt x="7987" y="9843"/>
                </a:lnTo>
                <a:lnTo>
                  <a:pt x="7938" y="9892"/>
                </a:lnTo>
                <a:lnTo>
                  <a:pt x="6595" y="11235"/>
                </a:lnTo>
                <a:lnTo>
                  <a:pt x="6546" y="11284"/>
                </a:lnTo>
                <a:lnTo>
                  <a:pt x="6473" y="11308"/>
                </a:lnTo>
                <a:lnTo>
                  <a:pt x="6326" y="11333"/>
                </a:lnTo>
                <a:lnTo>
                  <a:pt x="6180" y="11308"/>
                </a:lnTo>
                <a:lnTo>
                  <a:pt x="6107" y="11284"/>
                </a:lnTo>
                <a:lnTo>
                  <a:pt x="6058" y="11235"/>
                </a:lnTo>
                <a:lnTo>
                  <a:pt x="5179" y="10356"/>
                </a:lnTo>
                <a:lnTo>
                  <a:pt x="5130" y="10307"/>
                </a:lnTo>
                <a:lnTo>
                  <a:pt x="5105" y="10234"/>
                </a:lnTo>
                <a:lnTo>
                  <a:pt x="5081" y="10087"/>
                </a:lnTo>
                <a:lnTo>
                  <a:pt x="5105" y="9941"/>
                </a:lnTo>
                <a:lnTo>
                  <a:pt x="5130" y="9867"/>
                </a:lnTo>
                <a:lnTo>
                  <a:pt x="5179" y="9818"/>
                </a:lnTo>
                <a:lnTo>
                  <a:pt x="6522" y="8475"/>
                </a:lnTo>
                <a:lnTo>
                  <a:pt x="6571" y="8426"/>
                </a:lnTo>
                <a:lnTo>
                  <a:pt x="6595" y="8353"/>
                </a:lnTo>
                <a:lnTo>
                  <a:pt x="6620" y="8207"/>
                </a:lnTo>
                <a:lnTo>
                  <a:pt x="6595" y="8060"/>
                </a:lnTo>
                <a:lnTo>
                  <a:pt x="6571" y="7987"/>
                </a:lnTo>
                <a:lnTo>
                  <a:pt x="6522" y="7938"/>
                </a:lnTo>
                <a:lnTo>
                  <a:pt x="5179" y="6595"/>
                </a:lnTo>
                <a:lnTo>
                  <a:pt x="5130" y="6546"/>
                </a:lnTo>
                <a:lnTo>
                  <a:pt x="5105" y="6473"/>
                </a:lnTo>
                <a:lnTo>
                  <a:pt x="5081" y="6326"/>
                </a:lnTo>
                <a:lnTo>
                  <a:pt x="5105" y="6179"/>
                </a:lnTo>
                <a:lnTo>
                  <a:pt x="5130" y="6106"/>
                </a:lnTo>
                <a:lnTo>
                  <a:pt x="5179" y="6057"/>
                </a:lnTo>
                <a:lnTo>
                  <a:pt x="6058" y="5178"/>
                </a:lnTo>
                <a:lnTo>
                  <a:pt x="6107" y="5129"/>
                </a:lnTo>
                <a:lnTo>
                  <a:pt x="6180" y="5105"/>
                </a:lnTo>
                <a:lnTo>
                  <a:pt x="6326" y="5080"/>
                </a:lnTo>
                <a:lnTo>
                  <a:pt x="6473" y="5105"/>
                </a:lnTo>
                <a:lnTo>
                  <a:pt x="6546" y="5129"/>
                </a:lnTo>
                <a:lnTo>
                  <a:pt x="6595" y="5178"/>
                </a:lnTo>
                <a:lnTo>
                  <a:pt x="7938" y="6521"/>
                </a:lnTo>
                <a:lnTo>
                  <a:pt x="7987" y="6570"/>
                </a:lnTo>
                <a:lnTo>
                  <a:pt x="8061" y="6595"/>
                </a:lnTo>
                <a:lnTo>
                  <a:pt x="8207" y="6619"/>
                </a:lnTo>
                <a:lnTo>
                  <a:pt x="8354" y="6595"/>
                </a:lnTo>
                <a:lnTo>
                  <a:pt x="8427" y="6570"/>
                </a:lnTo>
                <a:lnTo>
                  <a:pt x="8476" y="6521"/>
                </a:lnTo>
                <a:lnTo>
                  <a:pt x="9819" y="5178"/>
                </a:lnTo>
                <a:lnTo>
                  <a:pt x="9868" y="5129"/>
                </a:lnTo>
                <a:lnTo>
                  <a:pt x="9941" y="5105"/>
                </a:lnTo>
                <a:lnTo>
                  <a:pt x="10088" y="5080"/>
                </a:lnTo>
                <a:close/>
                <a:moveTo>
                  <a:pt x="5130" y="0"/>
                </a:moveTo>
                <a:lnTo>
                  <a:pt x="4934" y="25"/>
                </a:lnTo>
                <a:lnTo>
                  <a:pt x="4739" y="74"/>
                </a:lnTo>
                <a:lnTo>
                  <a:pt x="4568" y="171"/>
                </a:lnTo>
                <a:lnTo>
                  <a:pt x="4397" y="293"/>
                </a:lnTo>
                <a:lnTo>
                  <a:pt x="294" y="4397"/>
                </a:lnTo>
                <a:lnTo>
                  <a:pt x="172" y="4568"/>
                </a:lnTo>
                <a:lnTo>
                  <a:pt x="74" y="4738"/>
                </a:lnTo>
                <a:lnTo>
                  <a:pt x="25" y="4934"/>
                </a:lnTo>
                <a:lnTo>
                  <a:pt x="1" y="5129"/>
                </a:lnTo>
                <a:lnTo>
                  <a:pt x="1" y="11284"/>
                </a:lnTo>
                <a:lnTo>
                  <a:pt x="25" y="11479"/>
                </a:lnTo>
                <a:lnTo>
                  <a:pt x="74" y="11675"/>
                </a:lnTo>
                <a:lnTo>
                  <a:pt x="172" y="11846"/>
                </a:lnTo>
                <a:lnTo>
                  <a:pt x="294" y="12017"/>
                </a:lnTo>
                <a:lnTo>
                  <a:pt x="4397" y="16120"/>
                </a:lnTo>
                <a:lnTo>
                  <a:pt x="4568" y="16242"/>
                </a:lnTo>
                <a:lnTo>
                  <a:pt x="4739" y="16339"/>
                </a:lnTo>
                <a:lnTo>
                  <a:pt x="4934" y="16388"/>
                </a:lnTo>
                <a:lnTo>
                  <a:pt x="5130" y="16413"/>
                </a:lnTo>
                <a:lnTo>
                  <a:pt x="11284" y="16413"/>
                </a:lnTo>
                <a:lnTo>
                  <a:pt x="11480" y="16388"/>
                </a:lnTo>
                <a:lnTo>
                  <a:pt x="11675" y="16339"/>
                </a:lnTo>
                <a:lnTo>
                  <a:pt x="11846" y="16242"/>
                </a:lnTo>
                <a:lnTo>
                  <a:pt x="12017" y="16120"/>
                </a:lnTo>
                <a:lnTo>
                  <a:pt x="16120" y="12017"/>
                </a:lnTo>
                <a:lnTo>
                  <a:pt x="16242" y="11846"/>
                </a:lnTo>
                <a:lnTo>
                  <a:pt x="16340" y="11675"/>
                </a:lnTo>
                <a:lnTo>
                  <a:pt x="16389" y="11479"/>
                </a:lnTo>
                <a:lnTo>
                  <a:pt x="16413" y="11284"/>
                </a:lnTo>
                <a:lnTo>
                  <a:pt x="16413" y="5129"/>
                </a:lnTo>
                <a:lnTo>
                  <a:pt x="16389" y="4934"/>
                </a:lnTo>
                <a:lnTo>
                  <a:pt x="16340" y="4738"/>
                </a:lnTo>
                <a:lnTo>
                  <a:pt x="16242" y="4568"/>
                </a:lnTo>
                <a:lnTo>
                  <a:pt x="16120" y="4397"/>
                </a:lnTo>
                <a:lnTo>
                  <a:pt x="12017" y="293"/>
                </a:lnTo>
                <a:lnTo>
                  <a:pt x="11846" y="171"/>
                </a:lnTo>
                <a:lnTo>
                  <a:pt x="11675" y="74"/>
                </a:lnTo>
                <a:lnTo>
                  <a:pt x="11480" y="25"/>
                </a:lnTo>
                <a:lnTo>
                  <a:pt x="1128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724" name="Google Shape;724;p53"/>
          <p:cNvGrpSpPr/>
          <p:nvPr/>
        </p:nvGrpSpPr>
        <p:grpSpPr>
          <a:xfrm>
            <a:off x="4280686" y="3775560"/>
            <a:ext cx="393045" cy="332833"/>
            <a:chOff x="5275975" y="4344850"/>
            <a:chExt cx="470150" cy="398125"/>
          </a:xfrm>
        </p:grpSpPr>
        <p:sp>
          <p:nvSpPr>
            <p:cNvPr id="725" name="Google Shape;725;p53"/>
            <p:cNvSpPr/>
            <p:nvPr/>
          </p:nvSpPr>
          <p:spPr>
            <a:xfrm>
              <a:off x="5661250" y="4690450"/>
              <a:ext cx="65950" cy="52525"/>
            </a:xfrm>
            <a:custGeom>
              <a:avLst/>
              <a:gdLst/>
              <a:ahLst/>
              <a:cxnLst/>
              <a:rect l="l" t="t" r="r" b="b"/>
              <a:pathLst>
                <a:path w="2638" h="2101" extrusionOk="0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122" y="1295"/>
                  </a:lnTo>
                  <a:lnTo>
                    <a:pt x="244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418" y="1514"/>
                  </a:lnTo>
                  <a:lnTo>
                    <a:pt x="2540" y="1295"/>
                  </a:lnTo>
                  <a:lnTo>
                    <a:pt x="2613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26" name="Google Shape;726;p53"/>
            <p:cNvSpPr/>
            <p:nvPr/>
          </p:nvSpPr>
          <p:spPr>
            <a:xfrm>
              <a:off x="5294900" y="4690450"/>
              <a:ext cx="65950" cy="52525"/>
            </a:xfrm>
            <a:custGeom>
              <a:avLst/>
              <a:gdLst/>
              <a:ahLst/>
              <a:cxnLst/>
              <a:rect l="l" t="t" r="r" b="b"/>
              <a:pathLst>
                <a:path w="2638" h="2101" extrusionOk="0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98" y="1295"/>
                  </a:lnTo>
                  <a:lnTo>
                    <a:pt x="220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394" y="1514"/>
                  </a:lnTo>
                  <a:lnTo>
                    <a:pt x="2516" y="1295"/>
                  </a:lnTo>
                  <a:lnTo>
                    <a:pt x="2614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27" name="Google Shape;727;p53"/>
            <p:cNvSpPr/>
            <p:nvPr/>
          </p:nvSpPr>
          <p:spPr>
            <a:xfrm>
              <a:off x="5275975" y="4344850"/>
              <a:ext cx="470150" cy="334025"/>
            </a:xfrm>
            <a:custGeom>
              <a:avLst/>
              <a:gdLst/>
              <a:ahLst/>
              <a:cxnLst/>
              <a:rect l="l" t="t" r="r" b="b"/>
              <a:pathLst>
                <a:path w="18806" h="13361" extrusionOk="0">
                  <a:moveTo>
                    <a:pt x="10062" y="1344"/>
                  </a:moveTo>
                  <a:lnTo>
                    <a:pt x="10673" y="1368"/>
                  </a:lnTo>
                  <a:lnTo>
                    <a:pt x="11699" y="1442"/>
                  </a:lnTo>
                  <a:lnTo>
                    <a:pt x="12529" y="1564"/>
                  </a:lnTo>
                  <a:lnTo>
                    <a:pt x="13164" y="1686"/>
                  </a:lnTo>
                  <a:lnTo>
                    <a:pt x="13628" y="1808"/>
                  </a:lnTo>
                  <a:lnTo>
                    <a:pt x="13946" y="1906"/>
                  </a:lnTo>
                  <a:lnTo>
                    <a:pt x="14166" y="2003"/>
                  </a:lnTo>
                  <a:lnTo>
                    <a:pt x="14214" y="2052"/>
                  </a:lnTo>
                  <a:lnTo>
                    <a:pt x="14288" y="2174"/>
                  </a:lnTo>
                  <a:lnTo>
                    <a:pt x="14459" y="2638"/>
                  </a:lnTo>
                  <a:lnTo>
                    <a:pt x="14678" y="3273"/>
                  </a:lnTo>
                  <a:lnTo>
                    <a:pt x="14898" y="4006"/>
                  </a:lnTo>
                  <a:lnTo>
                    <a:pt x="15313" y="5374"/>
                  </a:lnTo>
                  <a:lnTo>
                    <a:pt x="15484" y="5984"/>
                  </a:lnTo>
                  <a:lnTo>
                    <a:pt x="15460" y="6033"/>
                  </a:lnTo>
                  <a:lnTo>
                    <a:pt x="15411" y="6106"/>
                  </a:lnTo>
                  <a:lnTo>
                    <a:pt x="15313" y="6180"/>
                  </a:lnTo>
                  <a:lnTo>
                    <a:pt x="15167" y="6277"/>
                  </a:lnTo>
                  <a:lnTo>
                    <a:pt x="14972" y="6399"/>
                  </a:lnTo>
                  <a:lnTo>
                    <a:pt x="14727" y="6522"/>
                  </a:lnTo>
                  <a:lnTo>
                    <a:pt x="14410" y="6619"/>
                  </a:lnTo>
                  <a:lnTo>
                    <a:pt x="14068" y="6741"/>
                  </a:lnTo>
                  <a:lnTo>
                    <a:pt x="13677" y="6864"/>
                  </a:lnTo>
                  <a:lnTo>
                    <a:pt x="13213" y="6986"/>
                  </a:lnTo>
                  <a:lnTo>
                    <a:pt x="12725" y="7083"/>
                  </a:lnTo>
                  <a:lnTo>
                    <a:pt x="12163" y="7181"/>
                  </a:lnTo>
                  <a:lnTo>
                    <a:pt x="11552" y="7254"/>
                  </a:lnTo>
                  <a:lnTo>
                    <a:pt x="10893" y="7303"/>
                  </a:lnTo>
                  <a:lnTo>
                    <a:pt x="10185" y="7352"/>
                  </a:lnTo>
                  <a:lnTo>
                    <a:pt x="8622" y="7352"/>
                  </a:lnTo>
                  <a:lnTo>
                    <a:pt x="7913" y="7303"/>
                  </a:lnTo>
                  <a:lnTo>
                    <a:pt x="7254" y="7254"/>
                  </a:lnTo>
                  <a:lnTo>
                    <a:pt x="6643" y="7181"/>
                  </a:lnTo>
                  <a:lnTo>
                    <a:pt x="6082" y="7083"/>
                  </a:lnTo>
                  <a:lnTo>
                    <a:pt x="5593" y="6986"/>
                  </a:lnTo>
                  <a:lnTo>
                    <a:pt x="5129" y="6864"/>
                  </a:lnTo>
                  <a:lnTo>
                    <a:pt x="4738" y="6741"/>
                  </a:lnTo>
                  <a:lnTo>
                    <a:pt x="4396" y="6619"/>
                  </a:lnTo>
                  <a:lnTo>
                    <a:pt x="4079" y="6522"/>
                  </a:lnTo>
                  <a:lnTo>
                    <a:pt x="3835" y="6399"/>
                  </a:lnTo>
                  <a:lnTo>
                    <a:pt x="3639" y="6277"/>
                  </a:lnTo>
                  <a:lnTo>
                    <a:pt x="3493" y="6180"/>
                  </a:lnTo>
                  <a:lnTo>
                    <a:pt x="3395" y="6106"/>
                  </a:lnTo>
                  <a:lnTo>
                    <a:pt x="3346" y="6033"/>
                  </a:lnTo>
                  <a:lnTo>
                    <a:pt x="3322" y="5984"/>
                  </a:lnTo>
                  <a:lnTo>
                    <a:pt x="3493" y="5374"/>
                  </a:lnTo>
                  <a:lnTo>
                    <a:pt x="3908" y="4006"/>
                  </a:lnTo>
                  <a:lnTo>
                    <a:pt x="4128" y="3273"/>
                  </a:lnTo>
                  <a:lnTo>
                    <a:pt x="4347" y="2638"/>
                  </a:lnTo>
                  <a:lnTo>
                    <a:pt x="4518" y="2174"/>
                  </a:lnTo>
                  <a:lnTo>
                    <a:pt x="4592" y="2052"/>
                  </a:lnTo>
                  <a:lnTo>
                    <a:pt x="4641" y="2003"/>
                  </a:lnTo>
                  <a:lnTo>
                    <a:pt x="4860" y="1906"/>
                  </a:lnTo>
                  <a:lnTo>
                    <a:pt x="5178" y="1808"/>
                  </a:lnTo>
                  <a:lnTo>
                    <a:pt x="5642" y="1686"/>
                  </a:lnTo>
                  <a:lnTo>
                    <a:pt x="6277" y="1564"/>
                  </a:lnTo>
                  <a:lnTo>
                    <a:pt x="7107" y="1442"/>
                  </a:lnTo>
                  <a:lnTo>
                    <a:pt x="8133" y="1368"/>
                  </a:lnTo>
                  <a:lnTo>
                    <a:pt x="8744" y="1344"/>
                  </a:lnTo>
                  <a:close/>
                  <a:moveTo>
                    <a:pt x="11919" y="9916"/>
                  </a:moveTo>
                  <a:lnTo>
                    <a:pt x="12016" y="9941"/>
                  </a:lnTo>
                  <a:lnTo>
                    <a:pt x="12090" y="9990"/>
                  </a:lnTo>
                  <a:lnTo>
                    <a:pt x="12138" y="10063"/>
                  </a:lnTo>
                  <a:lnTo>
                    <a:pt x="12163" y="10161"/>
                  </a:lnTo>
                  <a:lnTo>
                    <a:pt x="12138" y="10258"/>
                  </a:lnTo>
                  <a:lnTo>
                    <a:pt x="12090" y="10332"/>
                  </a:lnTo>
                  <a:lnTo>
                    <a:pt x="12016" y="10380"/>
                  </a:lnTo>
                  <a:lnTo>
                    <a:pt x="11919" y="10405"/>
                  </a:lnTo>
                  <a:lnTo>
                    <a:pt x="6887" y="10405"/>
                  </a:lnTo>
                  <a:lnTo>
                    <a:pt x="6790" y="10380"/>
                  </a:lnTo>
                  <a:lnTo>
                    <a:pt x="6717" y="10332"/>
                  </a:lnTo>
                  <a:lnTo>
                    <a:pt x="6668" y="10258"/>
                  </a:lnTo>
                  <a:lnTo>
                    <a:pt x="6643" y="10161"/>
                  </a:lnTo>
                  <a:lnTo>
                    <a:pt x="6668" y="10063"/>
                  </a:lnTo>
                  <a:lnTo>
                    <a:pt x="6717" y="9990"/>
                  </a:lnTo>
                  <a:lnTo>
                    <a:pt x="6790" y="9941"/>
                  </a:lnTo>
                  <a:lnTo>
                    <a:pt x="6887" y="9916"/>
                  </a:lnTo>
                  <a:close/>
                  <a:moveTo>
                    <a:pt x="11626" y="10991"/>
                  </a:moveTo>
                  <a:lnTo>
                    <a:pt x="11723" y="11015"/>
                  </a:lnTo>
                  <a:lnTo>
                    <a:pt x="11797" y="11064"/>
                  </a:lnTo>
                  <a:lnTo>
                    <a:pt x="11845" y="11138"/>
                  </a:lnTo>
                  <a:lnTo>
                    <a:pt x="11870" y="11235"/>
                  </a:lnTo>
                  <a:lnTo>
                    <a:pt x="11845" y="11333"/>
                  </a:lnTo>
                  <a:lnTo>
                    <a:pt x="11797" y="11406"/>
                  </a:lnTo>
                  <a:lnTo>
                    <a:pt x="11723" y="11455"/>
                  </a:lnTo>
                  <a:lnTo>
                    <a:pt x="11626" y="11479"/>
                  </a:lnTo>
                  <a:lnTo>
                    <a:pt x="7181" y="11479"/>
                  </a:lnTo>
                  <a:lnTo>
                    <a:pt x="7083" y="11455"/>
                  </a:lnTo>
                  <a:lnTo>
                    <a:pt x="7010" y="11406"/>
                  </a:lnTo>
                  <a:lnTo>
                    <a:pt x="6961" y="11333"/>
                  </a:lnTo>
                  <a:lnTo>
                    <a:pt x="6936" y="11235"/>
                  </a:lnTo>
                  <a:lnTo>
                    <a:pt x="6961" y="11138"/>
                  </a:lnTo>
                  <a:lnTo>
                    <a:pt x="7010" y="11064"/>
                  </a:lnTo>
                  <a:lnTo>
                    <a:pt x="7083" y="11015"/>
                  </a:lnTo>
                  <a:lnTo>
                    <a:pt x="7181" y="10991"/>
                  </a:lnTo>
                  <a:close/>
                  <a:moveTo>
                    <a:pt x="4152" y="9110"/>
                  </a:moveTo>
                  <a:lnTo>
                    <a:pt x="4299" y="9159"/>
                  </a:lnTo>
                  <a:lnTo>
                    <a:pt x="4470" y="9208"/>
                  </a:lnTo>
                  <a:lnTo>
                    <a:pt x="4616" y="9281"/>
                  </a:lnTo>
                  <a:lnTo>
                    <a:pt x="4763" y="9379"/>
                  </a:lnTo>
                  <a:lnTo>
                    <a:pt x="4885" y="9501"/>
                  </a:lnTo>
                  <a:lnTo>
                    <a:pt x="5129" y="9745"/>
                  </a:lnTo>
                  <a:lnTo>
                    <a:pt x="5324" y="10039"/>
                  </a:lnTo>
                  <a:lnTo>
                    <a:pt x="5471" y="10332"/>
                  </a:lnTo>
                  <a:lnTo>
                    <a:pt x="5569" y="10649"/>
                  </a:lnTo>
                  <a:lnTo>
                    <a:pt x="5593" y="10796"/>
                  </a:lnTo>
                  <a:lnTo>
                    <a:pt x="5593" y="10918"/>
                  </a:lnTo>
                  <a:lnTo>
                    <a:pt x="5593" y="11064"/>
                  </a:lnTo>
                  <a:lnTo>
                    <a:pt x="5569" y="11162"/>
                  </a:lnTo>
                  <a:lnTo>
                    <a:pt x="5520" y="11260"/>
                  </a:lnTo>
                  <a:lnTo>
                    <a:pt x="5471" y="11357"/>
                  </a:lnTo>
                  <a:lnTo>
                    <a:pt x="5398" y="11431"/>
                  </a:lnTo>
                  <a:lnTo>
                    <a:pt x="5324" y="11504"/>
                  </a:lnTo>
                  <a:lnTo>
                    <a:pt x="5129" y="11602"/>
                  </a:lnTo>
                  <a:lnTo>
                    <a:pt x="4885" y="11675"/>
                  </a:lnTo>
                  <a:lnTo>
                    <a:pt x="4616" y="11699"/>
                  </a:lnTo>
                  <a:lnTo>
                    <a:pt x="4299" y="11724"/>
                  </a:lnTo>
                  <a:lnTo>
                    <a:pt x="3981" y="11724"/>
                  </a:lnTo>
                  <a:lnTo>
                    <a:pt x="3639" y="11699"/>
                  </a:lnTo>
                  <a:lnTo>
                    <a:pt x="3346" y="11626"/>
                  </a:lnTo>
                  <a:lnTo>
                    <a:pt x="3077" y="11504"/>
                  </a:lnTo>
                  <a:lnTo>
                    <a:pt x="2833" y="11333"/>
                  </a:lnTo>
                  <a:lnTo>
                    <a:pt x="2638" y="11162"/>
                  </a:lnTo>
                  <a:lnTo>
                    <a:pt x="2467" y="10918"/>
                  </a:lnTo>
                  <a:lnTo>
                    <a:pt x="2418" y="10820"/>
                  </a:lnTo>
                  <a:lnTo>
                    <a:pt x="2394" y="10674"/>
                  </a:lnTo>
                  <a:lnTo>
                    <a:pt x="2369" y="10551"/>
                  </a:lnTo>
                  <a:lnTo>
                    <a:pt x="2345" y="10429"/>
                  </a:lnTo>
                  <a:lnTo>
                    <a:pt x="2369" y="10283"/>
                  </a:lnTo>
                  <a:lnTo>
                    <a:pt x="2394" y="10161"/>
                  </a:lnTo>
                  <a:lnTo>
                    <a:pt x="2418" y="10039"/>
                  </a:lnTo>
                  <a:lnTo>
                    <a:pt x="2467" y="9916"/>
                  </a:lnTo>
                  <a:lnTo>
                    <a:pt x="2638" y="9697"/>
                  </a:lnTo>
                  <a:lnTo>
                    <a:pt x="2833" y="9501"/>
                  </a:lnTo>
                  <a:lnTo>
                    <a:pt x="3077" y="9330"/>
                  </a:lnTo>
                  <a:lnTo>
                    <a:pt x="3346" y="9208"/>
                  </a:lnTo>
                  <a:lnTo>
                    <a:pt x="3639" y="9135"/>
                  </a:lnTo>
                  <a:lnTo>
                    <a:pt x="3981" y="9110"/>
                  </a:lnTo>
                  <a:close/>
                  <a:moveTo>
                    <a:pt x="14825" y="9110"/>
                  </a:moveTo>
                  <a:lnTo>
                    <a:pt x="15167" y="9135"/>
                  </a:lnTo>
                  <a:lnTo>
                    <a:pt x="15460" y="9208"/>
                  </a:lnTo>
                  <a:lnTo>
                    <a:pt x="15729" y="9330"/>
                  </a:lnTo>
                  <a:lnTo>
                    <a:pt x="15973" y="9501"/>
                  </a:lnTo>
                  <a:lnTo>
                    <a:pt x="16168" y="9697"/>
                  </a:lnTo>
                  <a:lnTo>
                    <a:pt x="16339" y="9916"/>
                  </a:lnTo>
                  <a:lnTo>
                    <a:pt x="16388" y="10039"/>
                  </a:lnTo>
                  <a:lnTo>
                    <a:pt x="16412" y="10161"/>
                  </a:lnTo>
                  <a:lnTo>
                    <a:pt x="16437" y="10283"/>
                  </a:lnTo>
                  <a:lnTo>
                    <a:pt x="16461" y="10429"/>
                  </a:lnTo>
                  <a:lnTo>
                    <a:pt x="16437" y="10551"/>
                  </a:lnTo>
                  <a:lnTo>
                    <a:pt x="16412" y="10674"/>
                  </a:lnTo>
                  <a:lnTo>
                    <a:pt x="16388" y="10820"/>
                  </a:lnTo>
                  <a:lnTo>
                    <a:pt x="16339" y="10918"/>
                  </a:lnTo>
                  <a:lnTo>
                    <a:pt x="16168" y="11162"/>
                  </a:lnTo>
                  <a:lnTo>
                    <a:pt x="15973" y="11333"/>
                  </a:lnTo>
                  <a:lnTo>
                    <a:pt x="15729" y="11504"/>
                  </a:lnTo>
                  <a:lnTo>
                    <a:pt x="15460" y="11626"/>
                  </a:lnTo>
                  <a:lnTo>
                    <a:pt x="15167" y="11699"/>
                  </a:lnTo>
                  <a:lnTo>
                    <a:pt x="14825" y="11724"/>
                  </a:lnTo>
                  <a:lnTo>
                    <a:pt x="14507" y="11724"/>
                  </a:lnTo>
                  <a:lnTo>
                    <a:pt x="14190" y="11699"/>
                  </a:lnTo>
                  <a:lnTo>
                    <a:pt x="13921" y="11675"/>
                  </a:lnTo>
                  <a:lnTo>
                    <a:pt x="13677" y="11602"/>
                  </a:lnTo>
                  <a:lnTo>
                    <a:pt x="13482" y="11504"/>
                  </a:lnTo>
                  <a:lnTo>
                    <a:pt x="13408" y="11431"/>
                  </a:lnTo>
                  <a:lnTo>
                    <a:pt x="13335" y="11357"/>
                  </a:lnTo>
                  <a:lnTo>
                    <a:pt x="13286" y="11260"/>
                  </a:lnTo>
                  <a:lnTo>
                    <a:pt x="13237" y="11162"/>
                  </a:lnTo>
                  <a:lnTo>
                    <a:pt x="13213" y="11064"/>
                  </a:lnTo>
                  <a:lnTo>
                    <a:pt x="13213" y="10918"/>
                  </a:lnTo>
                  <a:lnTo>
                    <a:pt x="13213" y="10796"/>
                  </a:lnTo>
                  <a:lnTo>
                    <a:pt x="13237" y="10649"/>
                  </a:lnTo>
                  <a:lnTo>
                    <a:pt x="13335" y="10332"/>
                  </a:lnTo>
                  <a:lnTo>
                    <a:pt x="13482" y="10039"/>
                  </a:lnTo>
                  <a:lnTo>
                    <a:pt x="13677" y="9745"/>
                  </a:lnTo>
                  <a:lnTo>
                    <a:pt x="13921" y="9501"/>
                  </a:lnTo>
                  <a:lnTo>
                    <a:pt x="14043" y="9379"/>
                  </a:lnTo>
                  <a:lnTo>
                    <a:pt x="14190" y="9281"/>
                  </a:lnTo>
                  <a:lnTo>
                    <a:pt x="14337" y="9208"/>
                  </a:lnTo>
                  <a:lnTo>
                    <a:pt x="14507" y="9159"/>
                  </a:lnTo>
                  <a:lnTo>
                    <a:pt x="14654" y="9110"/>
                  </a:lnTo>
                  <a:close/>
                  <a:moveTo>
                    <a:pt x="9403" y="1"/>
                  </a:moveTo>
                  <a:lnTo>
                    <a:pt x="8280" y="25"/>
                  </a:lnTo>
                  <a:lnTo>
                    <a:pt x="7303" y="74"/>
                  </a:lnTo>
                  <a:lnTo>
                    <a:pt x="6497" y="147"/>
                  </a:lnTo>
                  <a:lnTo>
                    <a:pt x="5837" y="220"/>
                  </a:lnTo>
                  <a:lnTo>
                    <a:pt x="5324" y="318"/>
                  </a:lnTo>
                  <a:lnTo>
                    <a:pt x="4958" y="391"/>
                  </a:lnTo>
                  <a:lnTo>
                    <a:pt x="4665" y="440"/>
                  </a:lnTo>
                  <a:lnTo>
                    <a:pt x="4421" y="538"/>
                  </a:lnTo>
                  <a:lnTo>
                    <a:pt x="4201" y="660"/>
                  </a:lnTo>
                  <a:lnTo>
                    <a:pt x="3981" y="807"/>
                  </a:lnTo>
                  <a:lnTo>
                    <a:pt x="3761" y="978"/>
                  </a:lnTo>
                  <a:lnTo>
                    <a:pt x="3590" y="1173"/>
                  </a:lnTo>
                  <a:lnTo>
                    <a:pt x="3419" y="1368"/>
                  </a:lnTo>
                  <a:lnTo>
                    <a:pt x="3273" y="1588"/>
                  </a:lnTo>
                  <a:lnTo>
                    <a:pt x="3175" y="1808"/>
                  </a:lnTo>
                  <a:lnTo>
                    <a:pt x="2272" y="4153"/>
                  </a:lnTo>
                  <a:lnTo>
                    <a:pt x="928" y="4153"/>
                  </a:lnTo>
                  <a:lnTo>
                    <a:pt x="831" y="4177"/>
                  </a:lnTo>
                  <a:lnTo>
                    <a:pt x="733" y="4226"/>
                  </a:lnTo>
                  <a:lnTo>
                    <a:pt x="635" y="4299"/>
                  </a:lnTo>
                  <a:lnTo>
                    <a:pt x="464" y="4446"/>
                  </a:lnTo>
                  <a:lnTo>
                    <a:pt x="293" y="4641"/>
                  </a:lnTo>
                  <a:lnTo>
                    <a:pt x="171" y="4861"/>
                  </a:lnTo>
                  <a:lnTo>
                    <a:pt x="73" y="5105"/>
                  </a:lnTo>
                  <a:lnTo>
                    <a:pt x="25" y="5349"/>
                  </a:lnTo>
                  <a:lnTo>
                    <a:pt x="0" y="5569"/>
                  </a:lnTo>
                  <a:lnTo>
                    <a:pt x="25" y="5764"/>
                  </a:lnTo>
                  <a:lnTo>
                    <a:pt x="73" y="5911"/>
                  </a:lnTo>
                  <a:lnTo>
                    <a:pt x="171" y="6033"/>
                  </a:lnTo>
                  <a:lnTo>
                    <a:pt x="293" y="6106"/>
                  </a:lnTo>
                  <a:lnTo>
                    <a:pt x="464" y="6155"/>
                  </a:lnTo>
                  <a:lnTo>
                    <a:pt x="635" y="6204"/>
                  </a:lnTo>
                  <a:lnTo>
                    <a:pt x="1466" y="6204"/>
                  </a:lnTo>
                  <a:lnTo>
                    <a:pt x="1148" y="7034"/>
                  </a:lnTo>
                  <a:lnTo>
                    <a:pt x="1002" y="7547"/>
                  </a:lnTo>
                  <a:lnTo>
                    <a:pt x="879" y="8109"/>
                  </a:lnTo>
                  <a:lnTo>
                    <a:pt x="782" y="8695"/>
                  </a:lnTo>
                  <a:lnTo>
                    <a:pt x="757" y="9233"/>
                  </a:lnTo>
                  <a:lnTo>
                    <a:pt x="757" y="13360"/>
                  </a:lnTo>
                  <a:lnTo>
                    <a:pt x="18049" y="13360"/>
                  </a:lnTo>
                  <a:lnTo>
                    <a:pt x="18049" y="9233"/>
                  </a:lnTo>
                  <a:lnTo>
                    <a:pt x="18024" y="8695"/>
                  </a:lnTo>
                  <a:lnTo>
                    <a:pt x="17927" y="8109"/>
                  </a:lnTo>
                  <a:lnTo>
                    <a:pt x="17805" y="7547"/>
                  </a:lnTo>
                  <a:lnTo>
                    <a:pt x="17658" y="7034"/>
                  </a:lnTo>
                  <a:lnTo>
                    <a:pt x="17341" y="6204"/>
                  </a:lnTo>
                  <a:lnTo>
                    <a:pt x="18171" y="6204"/>
                  </a:lnTo>
                  <a:lnTo>
                    <a:pt x="18342" y="6155"/>
                  </a:lnTo>
                  <a:lnTo>
                    <a:pt x="18513" y="6106"/>
                  </a:lnTo>
                  <a:lnTo>
                    <a:pt x="18635" y="6033"/>
                  </a:lnTo>
                  <a:lnTo>
                    <a:pt x="18733" y="5911"/>
                  </a:lnTo>
                  <a:lnTo>
                    <a:pt x="18782" y="5764"/>
                  </a:lnTo>
                  <a:lnTo>
                    <a:pt x="18806" y="5569"/>
                  </a:lnTo>
                  <a:lnTo>
                    <a:pt x="18782" y="5349"/>
                  </a:lnTo>
                  <a:lnTo>
                    <a:pt x="18733" y="5105"/>
                  </a:lnTo>
                  <a:lnTo>
                    <a:pt x="18635" y="4861"/>
                  </a:lnTo>
                  <a:lnTo>
                    <a:pt x="18513" y="4641"/>
                  </a:lnTo>
                  <a:lnTo>
                    <a:pt x="18342" y="4446"/>
                  </a:lnTo>
                  <a:lnTo>
                    <a:pt x="18171" y="4299"/>
                  </a:lnTo>
                  <a:lnTo>
                    <a:pt x="18073" y="4226"/>
                  </a:lnTo>
                  <a:lnTo>
                    <a:pt x="17976" y="4177"/>
                  </a:lnTo>
                  <a:lnTo>
                    <a:pt x="17878" y="4153"/>
                  </a:lnTo>
                  <a:lnTo>
                    <a:pt x="16535" y="4153"/>
                  </a:lnTo>
                  <a:lnTo>
                    <a:pt x="15631" y="1808"/>
                  </a:lnTo>
                  <a:lnTo>
                    <a:pt x="15533" y="1588"/>
                  </a:lnTo>
                  <a:lnTo>
                    <a:pt x="15387" y="1368"/>
                  </a:lnTo>
                  <a:lnTo>
                    <a:pt x="15216" y="1173"/>
                  </a:lnTo>
                  <a:lnTo>
                    <a:pt x="15045" y="978"/>
                  </a:lnTo>
                  <a:lnTo>
                    <a:pt x="14825" y="807"/>
                  </a:lnTo>
                  <a:lnTo>
                    <a:pt x="14605" y="660"/>
                  </a:lnTo>
                  <a:lnTo>
                    <a:pt x="14385" y="538"/>
                  </a:lnTo>
                  <a:lnTo>
                    <a:pt x="14141" y="440"/>
                  </a:lnTo>
                  <a:lnTo>
                    <a:pt x="13848" y="391"/>
                  </a:lnTo>
                  <a:lnTo>
                    <a:pt x="13482" y="318"/>
                  </a:lnTo>
                  <a:lnTo>
                    <a:pt x="12969" y="220"/>
                  </a:lnTo>
                  <a:lnTo>
                    <a:pt x="12309" y="147"/>
                  </a:lnTo>
                  <a:lnTo>
                    <a:pt x="11503" y="74"/>
                  </a:lnTo>
                  <a:lnTo>
                    <a:pt x="10527" y="25"/>
                  </a:lnTo>
                  <a:lnTo>
                    <a:pt x="94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728" name="Google Shape;728;p53"/>
          <p:cNvSpPr/>
          <p:nvPr/>
        </p:nvSpPr>
        <p:spPr>
          <a:xfrm>
            <a:off x="4864301" y="3765502"/>
            <a:ext cx="353252" cy="353231"/>
          </a:xfrm>
          <a:custGeom>
            <a:avLst/>
            <a:gdLst/>
            <a:ahLst/>
            <a:cxnLst/>
            <a:rect l="l" t="t" r="r" b="b"/>
            <a:pathLst>
              <a:path w="16902" h="16901" extrusionOk="0">
                <a:moveTo>
                  <a:pt x="14386" y="757"/>
                </a:moveTo>
                <a:lnTo>
                  <a:pt x="14557" y="782"/>
                </a:lnTo>
                <a:lnTo>
                  <a:pt x="14728" y="806"/>
                </a:lnTo>
                <a:lnTo>
                  <a:pt x="14899" y="831"/>
                </a:lnTo>
                <a:lnTo>
                  <a:pt x="15070" y="904"/>
                </a:lnTo>
                <a:lnTo>
                  <a:pt x="15216" y="977"/>
                </a:lnTo>
                <a:lnTo>
                  <a:pt x="15363" y="1050"/>
                </a:lnTo>
                <a:lnTo>
                  <a:pt x="15509" y="1148"/>
                </a:lnTo>
                <a:lnTo>
                  <a:pt x="15631" y="1270"/>
                </a:lnTo>
                <a:lnTo>
                  <a:pt x="15729" y="1392"/>
                </a:lnTo>
                <a:lnTo>
                  <a:pt x="15827" y="1539"/>
                </a:lnTo>
                <a:lnTo>
                  <a:pt x="15925" y="1661"/>
                </a:lnTo>
                <a:lnTo>
                  <a:pt x="15998" y="1807"/>
                </a:lnTo>
                <a:lnTo>
                  <a:pt x="16047" y="1978"/>
                </a:lnTo>
                <a:lnTo>
                  <a:pt x="16095" y="2125"/>
                </a:lnTo>
                <a:lnTo>
                  <a:pt x="16120" y="2296"/>
                </a:lnTo>
                <a:lnTo>
                  <a:pt x="16144" y="2467"/>
                </a:lnTo>
                <a:lnTo>
                  <a:pt x="16120" y="2565"/>
                </a:lnTo>
                <a:lnTo>
                  <a:pt x="16071" y="2638"/>
                </a:lnTo>
                <a:lnTo>
                  <a:pt x="15998" y="2687"/>
                </a:lnTo>
                <a:lnTo>
                  <a:pt x="15900" y="2711"/>
                </a:lnTo>
                <a:lnTo>
                  <a:pt x="15802" y="2687"/>
                </a:lnTo>
                <a:lnTo>
                  <a:pt x="15729" y="2638"/>
                </a:lnTo>
                <a:lnTo>
                  <a:pt x="15680" y="2565"/>
                </a:lnTo>
                <a:lnTo>
                  <a:pt x="15656" y="2467"/>
                </a:lnTo>
                <a:lnTo>
                  <a:pt x="15631" y="2247"/>
                </a:lnTo>
                <a:lnTo>
                  <a:pt x="15558" y="2003"/>
                </a:lnTo>
                <a:lnTo>
                  <a:pt x="15436" y="1807"/>
                </a:lnTo>
                <a:lnTo>
                  <a:pt x="15290" y="1612"/>
                </a:lnTo>
                <a:lnTo>
                  <a:pt x="15094" y="1466"/>
                </a:lnTo>
                <a:lnTo>
                  <a:pt x="14874" y="1343"/>
                </a:lnTo>
                <a:lnTo>
                  <a:pt x="14630" y="1270"/>
                </a:lnTo>
                <a:lnTo>
                  <a:pt x="14386" y="1246"/>
                </a:lnTo>
                <a:lnTo>
                  <a:pt x="14288" y="1246"/>
                </a:lnTo>
                <a:lnTo>
                  <a:pt x="14215" y="1172"/>
                </a:lnTo>
                <a:lnTo>
                  <a:pt x="14166" y="1099"/>
                </a:lnTo>
                <a:lnTo>
                  <a:pt x="14142" y="1002"/>
                </a:lnTo>
                <a:lnTo>
                  <a:pt x="14166" y="904"/>
                </a:lnTo>
                <a:lnTo>
                  <a:pt x="14215" y="831"/>
                </a:lnTo>
                <a:lnTo>
                  <a:pt x="14288" y="782"/>
                </a:lnTo>
                <a:lnTo>
                  <a:pt x="14386" y="757"/>
                </a:lnTo>
                <a:close/>
                <a:moveTo>
                  <a:pt x="15460" y="0"/>
                </a:moveTo>
                <a:lnTo>
                  <a:pt x="15167" y="25"/>
                </a:lnTo>
                <a:lnTo>
                  <a:pt x="14850" y="49"/>
                </a:lnTo>
                <a:lnTo>
                  <a:pt x="14557" y="122"/>
                </a:lnTo>
                <a:lnTo>
                  <a:pt x="14117" y="244"/>
                </a:lnTo>
                <a:lnTo>
                  <a:pt x="13873" y="318"/>
                </a:lnTo>
                <a:lnTo>
                  <a:pt x="13653" y="415"/>
                </a:lnTo>
                <a:lnTo>
                  <a:pt x="13458" y="537"/>
                </a:lnTo>
                <a:lnTo>
                  <a:pt x="13287" y="660"/>
                </a:lnTo>
                <a:lnTo>
                  <a:pt x="10625" y="3346"/>
                </a:lnTo>
                <a:lnTo>
                  <a:pt x="2858" y="1221"/>
                </a:lnTo>
                <a:lnTo>
                  <a:pt x="2712" y="1197"/>
                </a:lnTo>
                <a:lnTo>
                  <a:pt x="2590" y="1221"/>
                </a:lnTo>
                <a:lnTo>
                  <a:pt x="2467" y="1270"/>
                </a:lnTo>
                <a:lnTo>
                  <a:pt x="2345" y="1343"/>
                </a:lnTo>
                <a:lnTo>
                  <a:pt x="1613" y="2101"/>
                </a:lnTo>
                <a:lnTo>
                  <a:pt x="1539" y="2198"/>
                </a:lnTo>
                <a:lnTo>
                  <a:pt x="1491" y="2296"/>
                </a:lnTo>
                <a:lnTo>
                  <a:pt x="1466" y="2418"/>
                </a:lnTo>
                <a:lnTo>
                  <a:pt x="1466" y="2516"/>
                </a:lnTo>
                <a:lnTo>
                  <a:pt x="1491" y="2613"/>
                </a:lnTo>
                <a:lnTo>
                  <a:pt x="1515" y="2687"/>
                </a:lnTo>
                <a:lnTo>
                  <a:pt x="1613" y="2833"/>
                </a:lnTo>
                <a:lnTo>
                  <a:pt x="1710" y="2907"/>
                </a:lnTo>
                <a:lnTo>
                  <a:pt x="7425" y="6619"/>
                </a:lnTo>
                <a:lnTo>
                  <a:pt x="4177" y="10893"/>
                </a:lnTo>
                <a:lnTo>
                  <a:pt x="929" y="10331"/>
                </a:lnTo>
                <a:lnTo>
                  <a:pt x="831" y="10331"/>
                </a:lnTo>
                <a:lnTo>
                  <a:pt x="709" y="10356"/>
                </a:lnTo>
                <a:lnTo>
                  <a:pt x="611" y="10404"/>
                </a:lnTo>
                <a:lnTo>
                  <a:pt x="514" y="10478"/>
                </a:lnTo>
                <a:lnTo>
                  <a:pt x="147" y="10844"/>
                </a:lnTo>
                <a:lnTo>
                  <a:pt x="74" y="10942"/>
                </a:lnTo>
                <a:lnTo>
                  <a:pt x="25" y="11064"/>
                </a:lnTo>
                <a:lnTo>
                  <a:pt x="1" y="11186"/>
                </a:lnTo>
                <a:lnTo>
                  <a:pt x="1" y="11308"/>
                </a:lnTo>
                <a:lnTo>
                  <a:pt x="50" y="11455"/>
                </a:lnTo>
                <a:lnTo>
                  <a:pt x="147" y="11601"/>
                </a:lnTo>
                <a:lnTo>
                  <a:pt x="245" y="11674"/>
                </a:lnTo>
                <a:lnTo>
                  <a:pt x="3444" y="13457"/>
                </a:lnTo>
                <a:lnTo>
                  <a:pt x="5227" y="16657"/>
                </a:lnTo>
                <a:lnTo>
                  <a:pt x="5301" y="16754"/>
                </a:lnTo>
                <a:lnTo>
                  <a:pt x="5447" y="16852"/>
                </a:lnTo>
                <a:lnTo>
                  <a:pt x="5594" y="16901"/>
                </a:lnTo>
                <a:lnTo>
                  <a:pt x="5716" y="16901"/>
                </a:lnTo>
                <a:lnTo>
                  <a:pt x="5838" y="16877"/>
                </a:lnTo>
                <a:lnTo>
                  <a:pt x="5960" y="16828"/>
                </a:lnTo>
                <a:lnTo>
                  <a:pt x="6058" y="16754"/>
                </a:lnTo>
                <a:lnTo>
                  <a:pt x="6424" y="16388"/>
                </a:lnTo>
                <a:lnTo>
                  <a:pt x="6497" y="16290"/>
                </a:lnTo>
                <a:lnTo>
                  <a:pt x="6546" y="16193"/>
                </a:lnTo>
                <a:lnTo>
                  <a:pt x="6571" y="16071"/>
                </a:lnTo>
                <a:lnTo>
                  <a:pt x="6571" y="15973"/>
                </a:lnTo>
                <a:lnTo>
                  <a:pt x="6009" y="12725"/>
                </a:lnTo>
                <a:lnTo>
                  <a:pt x="10283" y="9476"/>
                </a:lnTo>
                <a:lnTo>
                  <a:pt x="13995" y="15191"/>
                </a:lnTo>
                <a:lnTo>
                  <a:pt x="14068" y="15289"/>
                </a:lnTo>
                <a:lnTo>
                  <a:pt x="14215" y="15387"/>
                </a:lnTo>
                <a:lnTo>
                  <a:pt x="14288" y="15411"/>
                </a:lnTo>
                <a:lnTo>
                  <a:pt x="14386" y="15436"/>
                </a:lnTo>
                <a:lnTo>
                  <a:pt x="14484" y="15436"/>
                </a:lnTo>
                <a:lnTo>
                  <a:pt x="14606" y="15411"/>
                </a:lnTo>
                <a:lnTo>
                  <a:pt x="14703" y="15362"/>
                </a:lnTo>
                <a:lnTo>
                  <a:pt x="14801" y="15289"/>
                </a:lnTo>
                <a:lnTo>
                  <a:pt x="15558" y="14556"/>
                </a:lnTo>
                <a:lnTo>
                  <a:pt x="15631" y="14434"/>
                </a:lnTo>
                <a:lnTo>
                  <a:pt x="15680" y="14312"/>
                </a:lnTo>
                <a:lnTo>
                  <a:pt x="15705" y="14190"/>
                </a:lnTo>
                <a:lnTo>
                  <a:pt x="15680" y="14043"/>
                </a:lnTo>
                <a:lnTo>
                  <a:pt x="13555" y="6277"/>
                </a:lnTo>
                <a:lnTo>
                  <a:pt x="16242" y="3615"/>
                </a:lnTo>
                <a:lnTo>
                  <a:pt x="16364" y="3444"/>
                </a:lnTo>
                <a:lnTo>
                  <a:pt x="16486" y="3248"/>
                </a:lnTo>
                <a:lnTo>
                  <a:pt x="16584" y="3029"/>
                </a:lnTo>
                <a:lnTo>
                  <a:pt x="16657" y="2784"/>
                </a:lnTo>
                <a:lnTo>
                  <a:pt x="16779" y="2345"/>
                </a:lnTo>
                <a:lnTo>
                  <a:pt x="16853" y="2052"/>
                </a:lnTo>
                <a:lnTo>
                  <a:pt x="16877" y="1734"/>
                </a:lnTo>
                <a:lnTo>
                  <a:pt x="16901" y="1441"/>
                </a:lnTo>
                <a:lnTo>
                  <a:pt x="16901" y="1197"/>
                </a:lnTo>
                <a:lnTo>
                  <a:pt x="16901" y="953"/>
                </a:lnTo>
                <a:lnTo>
                  <a:pt x="16853" y="757"/>
                </a:lnTo>
                <a:lnTo>
                  <a:pt x="16779" y="586"/>
                </a:lnTo>
                <a:lnTo>
                  <a:pt x="16706" y="415"/>
                </a:lnTo>
                <a:lnTo>
                  <a:pt x="16608" y="293"/>
                </a:lnTo>
                <a:lnTo>
                  <a:pt x="16486" y="196"/>
                </a:lnTo>
                <a:lnTo>
                  <a:pt x="16315" y="122"/>
                </a:lnTo>
                <a:lnTo>
                  <a:pt x="16144" y="49"/>
                </a:lnTo>
                <a:lnTo>
                  <a:pt x="1594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729" name="Google Shape;729;p53"/>
          <p:cNvGrpSpPr/>
          <p:nvPr/>
        </p:nvGrpSpPr>
        <p:grpSpPr>
          <a:xfrm>
            <a:off x="5423039" y="3748516"/>
            <a:ext cx="362448" cy="386922"/>
            <a:chOff x="6642425" y="4312500"/>
            <a:chExt cx="433550" cy="462825"/>
          </a:xfrm>
        </p:grpSpPr>
        <p:sp>
          <p:nvSpPr>
            <p:cNvPr id="730" name="Google Shape;730;p53"/>
            <p:cNvSpPr/>
            <p:nvPr/>
          </p:nvSpPr>
          <p:spPr>
            <a:xfrm>
              <a:off x="6642425" y="4687375"/>
              <a:ext cx="433550" cy="39125"/>
            </a:xfrm>
            <a:custGeom>
              <a:avLst/>
              <a:gdLst/>
              <a:ahLst/>
              <a:cxnLst/>
              <a:rect l="l" t="t" r="r" b="b"/>
              <a:pathLst>
                <a:path w="17342" h="1565" extrusionOk="0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8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2"/>
                  </a:lnTo>
                  <a:lnTo>
                    <a:pt x="25" y="685"/>
                  </a:lnTo>
                  <a:lnTo>
                    <a:pt x="74" y="783"/>
                  </a:lnTo>
                  <a:lnTo>
                    <a:pt x="147" y="856"/>
                  </a:lnTo>
                  <a:lnTo>
                    <a:pt x="221" y="905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40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40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40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40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40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40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40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40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5"/>
                  </a:lnTo>
                  <a:lnTo>
                    <a:pt x="17195" y="856"/>
                  </a:lnTo>
                  <a:lnTo>
                    <a:pt x="17268" y="783"/>
                  </a:lnTo>
                  <a:lnTo>
                    <a:pt x="17317" y="685"/>
                  </a:lnTo>
                  <a:lnTo>
                    <a:pt x="17341" y="612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8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31" name="Google Shape;731;p53"/>
            <p:cNvSpPr/>
            <p:nvPr/>
          </p:nvSpPr>
          <p:spPr>
            <a:xfrm>
              <a:off x="6642425" y="4736225"/>
              <a:ext cx="433550" cy="39100"/>
            </a:xfrm>
            <a:custGeom>
              <a:avLst/>
              <a:gdLst/>
              <a:ahLst/>
              <a:cxnLst/>
              <a:rect l="l" t="t" r="r" b="b"/>
              <a:pathLst>
                <a:path w="17342" h="1564" extrusionOk="0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1"/>
                  </a:lnTo>
                  <a:lnTo>
                    <a:pt x="25" y="685"/>
                  </a:lnTo>
                  <a:lnTo>
                    <a:pt x="74" y="782"/>
                  </a:lnTo>
                  <a:lnTo>
                    <a:pt x="147" y="856"/>
                  </a:lnTo>
                  <a:lnTo>
                    <a:pt x="221" y="904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39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39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39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39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39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39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39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39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4"/>
                  </a:lnTo>
                  <a:lnTo>
                    <a:pt x="17195" y="856"/>
                  </a:lnTo>
                  <a:lnTo>
                    <a:pt x="17268" y="782"/>
                  </a:lnTo>
                  <a:lnTo>
                    <a:pt x="17317" y="685"/>
                  </a:lnTo>
                  <a:lnTo>
                    <a:pt x="17341" y="611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7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32" name="Google Shape;732;p53"/>
            <p:cNvSpPr/>
            <p:nvPr/>
          </p:nvSpPr>
          <p:spPr>
            <a:xfrm>
              <a:off x="6684575" y="4312500"/>
              <a:ext cx="349875" cy="377350"/>
            </a:xfrm>
            <a:custGeom>
              <a:avLst/>
              <a:gdLst/>
              <a:ahLst/>
              <a:cxnLst/>
              <a:rect l="l" t="t" r="r" b="b"/>
              <a:pathLst>
                <a:path w="13995" h="15094" extrusionOk="0">
                  <a:moveTo>
                    <a:pt x="5691" y="5740"/>
                  </a:moveTo>
                  <a:lnTo>
                    <a:pt x="5764" y="5764"/>
                  </a:lnTo>
                  <a:lnTo>
                    <a:pt x="5813" y="5837"/>
                  </a:lnTo>
                  <a:lnTo>
                    <a:pt x="5862" y="5886"/>
                  </a:lnTo>
                  <a:lnTo>
                    <a:pt x="5935" y="6082"/>
                  </a:lnTo>
                  <a:lnTo>
                    <a:pt x="5959" y="6301"/>
                  </a:lnTo>
                  <a:lnTo>
                    <a:pt x="5935" y="6521"/>
                  </a:lnTo>
                  <a:lnTo>
                    <a:pt x="5862" y="6692"/>
                  </a:lnTo>
                  <a:lnTo>
                    <a:pt x="5813" y="6765"/>
                  </a:lnTo>
                  <a:lnTo>
                    <a:pt x="5764" y="6814"/>
                  </a:lnTo>
                  <a:lnTo>
                    <a:pt x="5691" y="6839"/>
                  </a:lnTo>
                  <a:lnTo>
                    <a:pt x="5642" y="6863"/>
                  </a:lnTo>
                  <a:lnTo>
                    <a:pt x="5569" y="6839"/>
                  </a:lnTo>
                  <a:lnTo>
                    <a:pt x="5520" y="6814"/>
                  </a:lnTo>
                  <a:lnTo>
                    <a:pt x="5446" y="6765"/>
                  </a:lnTo>
                  <a:lnTo>
                    <a:pt x="5398" y="6692"/>
                  </a:lnTo>
                  <a:lnTo>
                    <a:pt x="5349" y="6521"/>
                  </a:lnTo>
                  <a:lnTo>
                    <a:pt x="5324" y="6301"/>
                  </a:lnTo>
                  <a:lnTo>
                    <a:pt x="5349" y="6082"/>
                  </a:lnTo>
                  <a:lnTo>
                    <a:pt x="5398" y="5886"/>
                  </a:lnTo>
                  <a:lnTo>
                    <a:pt x="5446" y="5837"/>
                  </a:lnTo>
                  <a:lnTo>
                    <a:pt x="5520" y="5764"/>
                  </a:lnTo>
                  <a:lnTo>
                    <a:pt x="5569" y="5740"/>
                  </a:lnTo>
                  <a:close/>
                  <a:moveTo>
                    <a:pt x="8402" y="5740"/>
                  </a:moveTo>
                  <a:lnTo>
                    <a:pt x="8475" y="5764"/>
                  </a:lnTo>
                  <a:lnTo>
                    <a:pt x="8524" y="5837"/>
                  </a:lnTo>
                  <a:lnTo>
                    <a:pt x="8573" y="5886"/>
                  </a:lnTo>
                  <a:lnTo>
                    <a:pt x="8621" y="6082"/>
                  </a:lnTo>
                  <a:lnTo>
                    <a:pt x="8646" y="6301"/>
                  </a:lnTo>
                  <a:lnTo>
                    <a:pt x="8621" y="6521"/>
                  </a:lnTo>
                  <a:lnTo>
                    <a:pt x="8573" y="6692"/>
                  </a:lnTo>
                  <a:lnTo>
                    <a:pt x="8524" y="6765"/>
                  </a:lnTo>
                  <a:lnTo>
                    <a:pt x="8475" y="6814"/>
                  </a:lnTo>
                  <a:lnTo>
                    <a:pt x="8402" y="6839"/>
                  </a:lnTo>
                  <a:lnTo>
                    <a:pt x="8328" y="6863"/>
                  </a:lnTo>
                  <a:lnTo>
                    <a:pt x="8280" y="6839"/>
                  </a:lnTo>
                  <a:lnTo>
                    <a:pt x="8206" y="6814"/>
                  </a:lnTo>
                  <a:lnTo>
                    <a:pt x="8157" y="6765"/>
                  </a:lnTo>
                  <a:lnTo>
                    <a:pt x="8109" y="6692"/>
                  </a:lnTo>
                  <a:lnTo>
                    <a:pt x="8035" y="6521"/>
                  </a:lnTo>
                  <a:lnTo>
                    <a:pt x="8011" y="6301"/>
                  </a:lnTo>
                  <a:lnTo>
                    <a:pt x="8035" y="6082"/>
                  </a:lnTo>
                  <a:lnTo>
                    <a:pt x="8109" y="5886"/>
                  </a:lnTo>
                  <a:lnTo>
                    <a:pt x="8157" y="5837"/>
                  </a:lnTo>
                  <a:lnTo>
                    <a:pt x="8206" y="5764"/>
                  </a:lnTo>
                  <a:lnTo>
                    <a:pt x="8280" y="5740"/>
                  </a:lnTo>
                  <a:close/>
                  <a:moveTo>
                    <a:pt x="9867" y="2931"/>
                  </a:moveTo>
                  <a:lnTo>
                    <a:pt x="9867" y="4421"/>
                  </a:lnTo>
                  <a:lnTo>
                    <a:pt x="11552" y="4421"/>
                  </a:lnTo>
                  <a:lnTo>
                    <a:pt x="11552" y="6033"/>
                  </a:lnTo>
                  <a:lnTo>
                    <a:pt x="7229" y="4225"/>
                  </a:lnTo>
                  <a:lnTo>
                    <a:pt x="7229" y="9867"/>
                  </a:lnTo>
                  <a:lnTo>
                    <a:pt x="7205" y="9965"/>
                  </a:lnTo>
                  <a:lnTo>
                    <a:pt x="7156" y="10063"/>
                  </a:lnTo>
                  <a:lnTo>
                    <a:pt x="7083" y="10111"/>
                  </a:lnTo>
                  <a:lnTo>
                    <a:pt x="6887" y="10111"/>
                  </a:lnTo>
                  <a:lnTo>
                    <a:pt x="6814" y="10063"/>
                  </a:lnTo>
                  <a:lnTo>
                    <a:pt x="6765" y="9965"/>
                  </a:lnTo>
                  <a:lnTo>
                    <a:pt x="6741" y="9867"/>
                  </a:lnTo>
                  <a:lnTo>
                    <a:pt x="6741" y="4225"/>
                  </a:lnTo>
                  <a:lnTo>
                    <a:pt x="2418" y="6033"/>
                  </a:lnTo>
                  <a:lnTo>
                    <a:pt x="2418" y="4421"/>
                  </a:lnTo>
                  <a:lnTo>
                    <a:pt x="4103" y="4421"/>
                  </a:lnTo>
                  <a:lnTo>
                    <a:pt x="4103" y="2931"/>
                  </a:lnTo>
                  <a:close/>
                  <a:moveTo>
                    <a:pt x="5520" y="0"/>
                  </a:moveTo>
                  <a:lnTo>
                    <a:pt x="5520" y="2027"/>
                  </a:lnTo>
                  <a:lnTo>
                    <a:pt x="3151" y="2027"/>
                  </a:lnTo>
                  <a:lnTo>
                    <a:pt x="3151" y="3542"/>
                  </a:lnTo>
                  <a:lnTo>
                    <a:pt x="1466" y="3542"/>
                  </a:lnTo>
                  <a:lnTo>
                    <a:pt x="1466" y="6423"/>
                  </a:lnTo>
                  <a:lnTo>
                    <a:pt x="586" y="6765"/>
                  </a:lnTo>
                  <a:lnTo>
                    <a:pt x="415" y="6863"/>
                  </a:lnTo>
                  <a:lnTo>
                    <a:pt x="269" y="6985"/>
                  </a:lnTo>
                  <a:lnTo>
                    <a:pt x="147" y="7132"/>
                  </a:lnTo>
                  <a:lnTo>
                    <a:pt x="49" y="7278"/>
                  </a:lnTo>
                  <a:lnTo>
                    <a:pt x="0" y="7425"/>
                  </a:lnTo>
                  <a:lnTo>
                    <a:pt x="0" y="7596"/>
                  </a:lnTo>
                  <a:lnTo>
                    <a:pt x="0" y="7791"/>
                  </a:lnTo>
                  <a:lnTo>
                    <a:pt x="73" y="7987"/>
                  </a:lnTo>
                  <a:lnTo>
                    <a:pt x="1514" y="11308"/>
                  </a:lnTo>
                  <a:lnTo>
                    <a:pt x="1514" y="14874"/>
                  </a:lnTo>
                  <a:lnTo>
                    <a:pt x="1759" y="14752"/>
                  </a:lnTo>
                  <a:lnTo>
                    <a:pt x="2052" y="14630"/>
                  </a:lnTo>
                  <a:lnTo>
                    <a:pt x="2247" y="14581"/>
                  </a:lnTo>
                  <a:lnTo>
                    <a:pt x="2442" y="14556"/>
                  </a:lnTo>
                  <a:lnTo>
                    <a:pt x="2662" y="14532"/>
                  </a:lnTo>
                  <a:lnTo>
                    <a:pt x="2882" y="14508"/>
                  </a:lnTo>
                  <a:lnTo>
                    <a:pt x="3175" y="14532"/>
                  </a:lnTo>
                  <a:lnTo>
                    <a:pt x="3419" y="14556"/>
                  </a:lnTo>
                  <a:lnTo>
                    <a:pt x="3639" y="14605"/>
                  </a:lnTo>
                  <a:lnTo>
                    <a:pt x="3835" y="14678"/>
                  </a:lnTo>
                  <a:lnTo>
                    <a:pt x="4152" y="14801"/>
                  </a:lnTo>
                  <a:lnTo>
                    <a:pt x="4396" y="14947"/>
                  </a:lnTo>
                  <a:lnTo>
                    <a:pt x="4543" y="15020"/>
                  </a:lnTo>
                  <a:lnTo>
                    <a:pt x="4641" y="15069"/>
                  </a:lnTo>
                  <a:lnTo>
                    <a:pt x="4787" y="15094"/>
                  </a:lnTo>
                  <a:lnTo>
                    <a:pt x="5105" y="15094"/>
                  </a:lnTo>
                  <a:lnTo>
                    <a:pt x="5227" y="15069"/>
                  </a:lnTo>
                  <a:lnTo>
                    <a:pt x="5349" y="15020"/>
                  </a:lnTo>
                  <a:lnTo>
                    <a:pt x="5471" y="14947"/>
                  </a:lnTo>
                  <a:lnTo>
                    <a:pt x="5740" y="14801"/>
                  </a:lnTo>
                  <a:lnTo>
                    <a:pt x="6057" y="14678"/>
                  </a:lnTo>
                  <a:lnTo>
                    <a:pt x="6252" y="14605"/>
                  </a:lnTo>
                  <a:lnTo>
                    <a:pt x="6472" y="14556"/>
                  </a:lnTo>
                  <a:lnTo>
                    <a:pt x="6716" y="14532"/>
                  </a:lnTo>
                  <a:lnTo>
                    <a:pt x="6985" y="14508"/>
                  </a:lnTo>
                  <a:lnTo>
                    <a:pt x="7254" y="14532"/>
                  </a:lnTo>
                  <a:lnTo>
                    <a:pt x="7498" y="14556"/>
                  </a:lnTo>
                  <a:lnTo>
                    <a:pt x="7718" y="14605"/>
                  </a:lnTo>
                  <a:lnTo>
                    <a:pt x="7913" y="14678"/>
                  </a:lnTo>
                  <a:lnTo>
                    <a:pt x="8255" y="14801"/>
                  </a:lnTo>
                  <a:lnTo>
                    <a:pt x="8499" y="14947"/>
                  </a:lnTo>
                  <a:lnTo>
                    <a:pt x="8621" y="15020"/>
                  </a:lnTo>
                  <a:lnTo>
                    <a:pt x="8744" y="15069"/>
                  </a:lnTo>
                  <a:lnTo>
                    <a:pt x="8866" y="15094"/>
                  </a:lnTo>
                  <a:lnTo>
                    <a:pt x="9183" y="15094"/>
                  </a:lnTo>
                  <a:lnTo>
                    <a:pt x="9330" y="15069"/>
                  </a:lnTo>
                  <a:lnTo>
                    <a:pt x="9427" y="15020"/>
                  </a:lnTo>
                  <a:lnTo>
                    <a:pt x="9574" y="14947"/>
                  </a:lnTo>
                  <a:lnTo>
                    <a:pt x="9818" y="14801"/>
                  </a:lnTo>
                  <a:lnTo>
                    <a:pt x="10136" y="14678"/>
                  </a:lnTo>
                  <a:lnTo>
                    <a:pt x="10331" y="14605"/>
                  </a:lnTo>
                  <a:lnTo>
                    <a:pt x="10551" y="14556"/>
                  </a:lnTo>
                  <a:lnTo>
                    <a:pt x="10795" y="14532"/>
                  </a:lnTo>
                  <a:lnTo>
                    <a:pt x="11088" y="14508"/>
                  </a:lnTo>
                  <a:lnTo>
                    <a:pt x="11308" y="14532"/>
                  </a:lnTo>
                  <a:lnTo>
                    <a:pt x="11528" y="14556"/>
                  </a:lnTo>
                  <a:lnTo>
                    <a:pt x="11723" y="14581"/>
                  </a:lnTo>
                  <a:lnTo>
                    <a:pt x="11919" y="14630"/>
                  </a:lnTo>
                  <a:lnTo>
                    <a:pt x="12212" y="14752"/>
                  </a:lnTo>
                  <a:lnTo>
                    <a:pt x="12456" y="14874"/>
                  </a:lnTo>
                  <a:lnTo>
                    <a:pt x="12456" y="11308"/>
                  </a:lnTo>
                  <a:lnTo>
                    <a:pt x="13897" y="7987"/>
                  </a:lnTo>
                  <a:lnTo>
                    <a:pt x="13970" y="7791"/>
                  </a:lnTo>
                  <a:lnTo>
                    <a:pt x="13995" y="7596"/>
                  </a:lnTo>
                  <a:lnTo>
                    <a:pt x="13970" y="7425"/>
                  </a:lnTo>
                  <a:lnTo>
                    <a:pt x="13921" y="7278"/>
                  </a:lnTo>
                  <a:lnTo>
                    <a:pt x="13824" y="7132"/>
                  </a:lnTo>
                  <a:lnTo>
                    <a:pt x="13701" y="6985"/>
                  </a:lnTo>
                  <a:lnTo>
                    <a:pt x="13555" y="6863"/>
                  </a:lnTo>
                  <a:lnTo>
                    <a:pt x="13384" y="6765"/>
                  </a:lnTo>
                  <a:lnTo>
                    <a:pt x="12505" y="6423"/>
                  </a:lnTo>
                  <a:lnTo>
                    <a:pt x="12505" y="3542"/>
                  </a:lnTo>
                  <a:lnTo>
                    <a:pt x="10820" y="3542"/>
                  </a:lnTo>
                  <a:lnTo>
                    <a:pt x="10820" y="2027"/>
                  </a:lnTo>
                  <a:lnTo>
                    <a:pt x="8450" y="2027"/>
                  </a:lnTo>
                  <a:lnTo>
                    <a:pt x="84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733" name="Google Shape;733;p53"/>
          <p:cNvSpPr/>
          <p:nvPr/>
        </p:nvSpPr>
        <p:spPr>
          <a:xfrm>
            <a:off x="299775" y="4368343"/>
            <a:ext cx="465527" cy="274647"/>
          </a:xfrm>
          <a:custGeom>
            <a:avLst/>
            <a:gdLst/>
            <a:ahLst/>
            <a:cxnLst/>
            <a:rect l="l" t="t" r="r" b="b"/>
            <a:pathLst>
              <a:path w="22274" h="13141" extrusionOk="0">
                <a:moveTo>
                  <a:pt x="14532" y="3786"/>
                </a:moveTo>
                <a:lnTo>
                  <a:pt x="11747" y="7084"/>
                </a:lnTo>
                <a:lnTo>
                  <a:pt x="11577" y="7035"/>
                </a:lnTo>
                <a:lnTo>
                  <a:pt x="11406" y="6986"/>
                </a:lnTo>
                <a:lnTo>
                  <a:pt x="11235" y="6937"/>
                </a:lnTo>
                <a:lnTo>
                  <a:pt x="10893" y="6937"/>
                </a:lnTo>
                <a:lnTo>
                  <a:pt x="10746" y="6961"/>
                </a:lnTo>
                <a:lnTo>
                  <a:pt x="9207" y="3786"/>
                </a:lnTo>
                <a:close/>
                <a:moveTo>
                  <a:pt x="7034" y="6082"/>
                </a:moveTo>
                <a:lnTo>
                  <a:pt x="7229" y="6302"/>
                </a:lnTo>
                <a:lnTo>
                  <a:pt x="7400" y="6522"/>
                </a:lnTo>
                <a:lnTo>
                  <a:pt x="7571" y="6766"/>
                </a:lnTo>
                <a:lnTo>
                  <a:pt x="7718" y="7010"/>
                </a:lnTo>
                <a:lnTo>
                  <a:pt x="7840" y="7279"/>
                </a:lnTo>
                <a:lnTo>
                  <a:pt x="7937" y="7572"/>
                </a:lnTo>
                <a:lnTo>
                  <a:pt x="8011" y="7841"/>
                </a:lnTo>
                <a:lnTo>
                  <a:pt x="8060" y="8134"/>
                </a:lnTo>
                <a:lnTo>
                  <a:pt x="5422" y="8134"/>
                </a:lnTo>
                <a:lnTo>
                  <a:pt x="7034" y="6082"/>
                </a:lnTo>
                <a:close/>
                <a:moveTo>
                  <a:pt x="8475" y="4275"/>
                </a:moveTo>
                <a:lnTo>
                  <a:pt x="9965" y="7352"/>
                </a:lnTo>
                <a:lnTo>
                  <a:pt x="9769" y="7523"/>
                </a:lnTo>
                <a:lnTo>
                  <a:pt x="9623" y="7743"/>
                </a:lnTo>
                <a:lnTo>
                  <a:pt x="9525" y="7963"/>
                </a:lnTo>
                <a:lnTo>
                  <a:pt x="9427" y="8183"/>
                </a:lnTo>
                <a:lnTo>
                  <a:pt x="9061" y="8183"/>
                </a:lnTo>
                <a:lnTo>
                  <a:pt x="8988" y="7767"/>
                </a:lnTo>
                <a:lnTo>
                  <a:pt x="8890" y="7377"/>
                </a:lnTo>
                <a:lnTo>
                  <a:pt x="8768" y="6986"/>
                </a:lnTo>
                <a:lnTo>
                  <a:pt x="8597" y="6619"/>
                </a:lnTo>
                <a:lnTo>
                  <a:pt x="8402" y="6253"/>
                </a:lnTo>
                <a:lnTo>
                  <a:pt x="8182" y="5936"/>
                </a:lnTo>
                <a:lnTo>
                  <a:pt x="7937" y="5618"/>
                </a:lnTo>
                <a:lnTo>
                  <a:pt x="7644" y="5325"/>
                </a:lnTo>
                <a:lnTo>
                  <a:pt x="8475" y="4275"/>
                </a:lnTo>
                <a:close/>
                <a:moveTo>
                  <a:pt x="11161" y="8012"/>
                </a:moveTo>
                <a:lnTo>
                  <a:pt x="11259" y="8060"/>
                </a:lnTo>
                <a:lnTo>
                  <a:pt x="11381" y="8109"/>
                </a:lnTo>
                <a:lnTo>
                  <a:pt x="11454" y="8183"/>
                </a:lnTo>
                <a:lnTo>
                  <a:pt x="11528" y="8280"/>
                </a:lnTo>
                <a:lnTo>
                  <a:pt x="11577" y="8378"/>
                </a:lnTo>
                <a:lnTo>
                  <a:pt x="11625" y="8476"/>
                </a:lnTo>
                <a:lnTo>
                  <a:pt x="11625" y="8598"/>
                </a:lnTo>
                <a:lnTo>
                  <a:pt x="11625" y="8695"/>
                </a:lnTo>
                <a:lnTo>
                  <a:pt x="11577" y="8818"/>
                </a:lnTo>
                <a:lnTo>
                  <a:pt x="11528" y="8915"/>
                </a:lnTo>
                <a:lnTo>
                  <a:pt x="11454" y="9013"/>
                </a:lnTo>
                <a:lnTo>
                  <a:pt x="11381" y="9062"/>
                </a:lnTo>
                <a:lnTo>
                  <a:pt x="11259" y="9135"/>
                </a:lnTo>
                <a:lnTo>
                  <a:pt x="11161" y="9159"/>
                </a:lnTo>
                <a:lnTo>
                  <a:pt x="11039" y="9184"/>
                </a:lnTo>
                <a:lnTo>
                  <a:pt x="10942" y="9159"/>
                </a:lnTo>
                <a:lnTo>
                  <a:pt x="10819" y="9135"/>
                </a:lnTo>
                <a:lnTo>
                  <a:pt x="10722" y="9062"/>
                </a:lnTo>
                <a:lnTo>
                  <a:pt x="10624" y="9013"/>
                </a:lnTo>
                <a:lnTo>
                  <a:pt x="10575" y="8915"/>
                </a:lnTo>
                <a:lnTo>
                  <a:pt x="10502" y="8818"/>
                </a:lnTo>
                <a:lnTo>
                  <a:pt x="10477" y="8695"/>
                </a:lnTo>
                <a:lnTo>
                  <a:pt x="10453" y="8598"/>
                </a:lnTo>
                <a:lnTo>
                  <a:pt x="10477" y="8476"/>
                </a:lnTo>
                <a:lnTo>
                  <a:pt x="10502" y="8378"/>
                </a:lnTo>
                <a:lnTo>
                  <a:pt x="10575" y="8280"/>
                </a:lnTo>
                <a:lnTo>
                  <a:pt x="10624" y="8183"/>
                </a:lnTo>
                <a:lnTo>
                  <a:pt x="10722" y="8109"/>
                </a:lnTo>
                <a:lnTo>
                  <a:pt x="10819" y="8060"/>
                </a:lnTo>
                <a:lnTo>
                  <a:pt x="10942" y="8012"/>
                </a:lnTo>
                <a:close/>
                <a:moveTo>
                  <a:pt x="4811" y="5081"/>
                </a:moveTo>
                <a:lnTo>
                  <a:pt x="5056" y="5105"/>
                </a:lnTo>
                <a:lnTo>
                  <a:pt x="5275" y="5154"/>
                </a:lnTo>
                <a:lnTo>
                  <a:pt x="5520" y="5203"/>
                </a:lnTo>
                <a:lnTo>
                  <a:pt x="5739" y="5276"/>
                </a:lnTo>
                <a:lnTo>
                  <a:pt x="5959" y="5374"/>
                </a:lnTo>
                <a:lnTo>
                  <a:pt x="6179" y="5472"/>
                </a:lnTo>
                <a:lnTo>
                  <a:pt x="6374" y="5569"/>
                </a:lnTo>
                <a:lnTo>
                  <a:pt x="4640" y="7816"/>
                </a:lnTo>
                <a:lnTo>
                  <a:pt x="4396" y="7816"/>
                </a:lnTo>
                <a:lnTo>
                  <a:pt x="4250" y="7865"/>
                </a:lnTo>
                <a:lnTo>
                  <a:pt x="4127" y="7938"/>
                </a:lnTo>
                <a:lnTo>
                  <a:pt x="4005" y="8036"/>
                </a:lnTo>
                <a:lnTo>
                  <a:pt x="3908" y="8158"/>
                </a:lnTo>
                <a:lnTo>
                  <a:pt x="3834" y="8280"/>
                </a:lnTo>
                <a:lnTo>
                  <a:pt x="3786" y="8427"/>
                </a:lnTo>
                <a:lnTo>
                  <a:pt x="3761" y="8598"/>
                </a:lnTo>
                <a:lnTo>
                  <a:pt x="3786" y="8744"/>
                </a:lnTo>
                <a:lnTo>
                  <a:pt x="3834" y="8891"/>
                </a:lnTo>
                <a:lnTo>
                  <a:pt x="3908" y="9037"/>
                </a:lnTo>
                <a:lnTo>
                  <a:pt x="4005" y="9135"/>
                </a:lnTo>
                <a:lnTo>
                  <a:pt x="4127" y="9233"/>
                </a:lnTo>
                <a:lnTo>
                  <a:pt x="4250" y="9306"/>
                </a:lnTo>
                <a:lnTo>
                  <a:pt x="4396" y="9355"/>
                </a:lnTo>
                <a:lnTo>
                  <a:pt x="4543" y="9379"/>
                </a:lnTo>
                <a:lnTo>
                  <a:pt x="4738" y="9355"/>
                </a:lnTo>
                <a:lnTo>
                  <a:pt x="4933" y="9282"/>
                </a:lnTo>
                <a:lnTo>
                  <a:pt x="5080" y="9159"/>
                </a:lnTo>
                <a:lnTo>
                  <a:pt x="5227" y="9013"/>
                </a:lnTo>
                <a:lnTo>
                  <a:pt x="8060" y="9013"/>
                </a:lnTo>
                <a:lnTo>
                  <a:pt x="8011" y="9330"/>
                </a:lnTo>
                <a:lnTo>
                  <a:pt x="7937" y="9648"/>
                </a:lnTo>
                <a:lnTo>
                  <a:pt x="7815" y="9965"/>
                </a:lnTo>
                <a:lnTo>
                  <a:pt x="7693" y="10259"/>
                </a:lnTo>
                <a:lnTo>
                  <a:pt x="7522" y="10527"/>
                </a:lnTo>
                <a:lnTo>
                  <a:pt x="7351" y="10771"/>
                </a:lnTo>
                <a:lnTo>
                  <a:pt x="7156" y="11016"/>
                </a:lnTo>
                <a:lnTo>
                  <a:pt x="6912" y="11235"/>
                </a:lnTo>
                <a:lnTo>
                  <a:pt x="6667" y="11431"/>
                </a:lnTo>
                <a:lnTo>
                  <a:pt x="6423" y="11626"/>
                </a:lnTo>
                <a:lnTo>
                  <a:pt x="6130" y="11773"/>
                </a:lnTo>
                <a:lnTo>
                  <a:pt x="5837" y="11895"/>
                </a:lnTo>
                <a:lnTo>
                  <a:pt x="5544" y="12017"/>
                </a:lnTo>
                <a:lnTo>
                  <a:pt x="5227" y="12090"/>
                </a:lnTo>
                <a:lnTo>
                  <a:pt x="4885" y="12139"/>
                </a:lnTo>
                <a:lnTo>
                  <a:pt x="4201" y="12139"/>
                </a:lnTo>
                <a:lnTo>
                  <a:pt x="3834" y="12066"/>
                </a:lnTo>
                <a:lnTo>
                  <a:pt x="3517" y="11993"/>
                </a:lnTo>
                <a:lnTo>
                  <a:pt x="3175" y="11870"/>
                </a:lnTo>
                <a:lnTo>
                  <a:pt x="2882" y="11724"/>
                </a:lnTo>
                <a:lnTo>
                  <a:pt x="2589" y="11553"/>
                </a:lnTo>
                <a:lnTo>
                  <a:pt x="2320" y="11333"/>
                </a:lnTo>
                <a:lnTo>
                  <a:pt x="2052" y="11113"/>
                </a:lnTo>
                <a:lnTo>
                  <a:pt x="1832" y="10869"/>
                </a:lnTo>
                <a:lnTo>
                  <a:pt x="1636" y="10576"/>
                </a:lnTo>
                <a:lnTo>
                  <a:pt x="1441" y="10283"/>
                </a:lnTo>
                <a:lnTo>
                  <a:pt x="1294" y="9990"/>
                </a:lnTo>
                <a:lnTo>
                  <a:pt x="1172" y="9672"/>
                </a:lnTo>
                <a:lnTo>
                  <a:pt x="1099" y="9330"/>
                </a:lnTo>
                <a:lnTo>
                  <a:pt x="1050" y="8964"/>
                </a:lnTo>
                <a:lnTo>
                  <a:pt x="1026" y="8598"/>
                </a:lnTo>
                <a:lnTo>
                  <a:pt x="1050" y="8256"/>
                </a:lnTo>
                <a:lnTo>
                  <a:pt x="1099" y="7889"/>
                </a:lnTo>
                <a:lnTo>
                  <a:pt x="1172" y="7548"/>
                </a:lnTo>
                <a:lnTo>
                  <a:pt x="1294" y="7230"/>
                </a:lnTo>
                <a:lnTo>
                  <a:pt x="1441" y="6913"/>
                </a:lnTo>
                <a:lnTo>
                  <a:pt x="1636" y="6644"/>
                </a:lnTo>
                <a:lnTo>
                  <a:pt x="1832" y="6351"/>
                </a:lnTo>
                <a:lnTo>
                  <a:pt x="2052" y="6107"/>
                </a:lnTo>
                <a:lnTo>
                  <a:pt x="2320" y="5887"/>
                </a:lnTo>
                <a:lnTo>
                  <a:pt x="2589" y="5667"/>
                </a:lnTo>
                <a:lnTo>
                  <a:pt x="2882" y="5496"/>
                </a:lnTo>
                <a:lnTo>
                  <a:pt x="3175" y="5349"/>
                </a:lnTo>
                <a:lnTo>
                  <a:pt x="3517" y="5227"/>
                </a:lnTo>
                <a:lnTo>
                  <a:pt x="3834" y="5154"/>
                </a:lnTo>
                <a:lnTo>
                  <a:pt x="4201" y="5081"/>
                </a:lnTo>
                <a:close/>
                <a:moveTo>
                  <a:pt x="18097" y="5081"/>
                </a:moveTo>
                <a:lnTo>
                  <a:pt x="18464" y="5154"/>
                </a:lnTo>
                <a:lnTo>
                  <a:pt x="18806" y="5227"/>
                </a:lnTo>
                <a:lnTo>
                  <a:pt x="19123" y="5349"/>
                </a:lnTo>
                <a:lnTo>
                  <a:pt x="19441" y="5496"/>
                </a:lnTo>
                <a:lnTo>
                  <a:pt x="19734" y="5667"/>
                </a:lnTo>
                <a:lnTo>
                  <a:pt x="20002" y="5887"/>
                </a:lnTo>
                <a:lnTo>
                  <a:pt x="20247" y="6107"/>
                </a:lnTo>
                <a:lnTo>
                  <a:pt x="20466" y="6351"/>
                </a:lnTo>
                <a:lnTo>
                  <a:pt x="20686" y="6644"/>
                </a:lnTo>
                <a:lnTo>
                  <a:pt x="20857" y="6913"/>
                </a:lnTo>
                <a:lnTo>
                  <a:pt x="21004" y="7230"/>
                </a:lnTo>
                <a:lnTo>
                  <a:pt x="21126" y="7548"/>
                </a:lnTo>
                <a:lnTo>
                  <a:pt x="21199" y="7889"/>
                </a:lnTo>
                <a:lnTo>
                  <a:pt x="21272" y="8256"/>
                </a:lnTo>
                <a:lnTo>
                  <a:pt x="21272" y="8598"/>
                </a:lnTo>
                <a:lnTo>
                  <a:pt x="21272" y="8964"/>
                </a:lnTo>
                <a:lnTo>
                  <a:pt x="21199" y="9330"/>
                </a:lnTo>
                <a:lnTo>
                  <a:pt x="21126" y="9672"/>
                </a:lnTo>
                <a:lnTo>
                  <a:pt x="21004" y="9990"/>
                </a:lnTo>
                <a:lnTo>
                  <a:pt x="20857" y="10283"/>
                </a:lnTo>
                <a:lnTo>
                  <a:pt x="20686" y="10576"/>
                </a:lnTo>
                <a:lnTo>
                  <a:pt x="20466" y="10869"/>
                </a:lnTo>
                <a:lnTo>
                  <a:pt x="20247" y="11113"/>
                </a:lnTo>
                <a:lnTo>
                  <a:pt x="20002" y="11333"/>
                </a:lnTo>
                <a:lnTo>
                  <a:pt x="19734" y="11553"/>
                </a:lnTo>
                <a:lnTo>
                  <a:pt x="19441" y="11724"/>
                </a:lnTo>
                <a:lnTo>
                  <a:pt x="19123" y="11870"/>
                </a:lnTo>
                <a:lnTo>
                  <a:pt x="18806" y="11993"/>
                </a:lnTo>
                <a:lnTo>
                  <a:pt x="18464" y="12066"/>
                </a:lnTo>
                <a:lnTo>
                  <a:pt x="18097" y="12139"/>
                </a:lnTo>
                <a:lnTo>
                  <a:pt x="17389" y="12139"/>
                </a:lnTo>
                <a:lnTo>
                  <a:pt x="17023" y="12066"/>
                </a:lnTo>
                <a:lnTo>
                  <a:pt x="16705" y="11993"/>
                </a:lnTo>
                <a:lnTo>
                  <a:pt x="16363" y="11870"/>
                </a:lnTo>
                <a:lnTo>
                  <a:pt x="16070" y="11724"/>
                </a:lnTo>
                <a:lnTo>
                  <a:pt x="15777" y="11553"/>
                </a:lnTo>
                <a:lnTo>
                  <a:pt x="15509" y="11333"/>
                </a:lnTo>
                <a:lnTo>
                  <a:pt x="15240" y="11113"/>
                </a:lnTo>
                <a:lnTo>
                  <a:pt x="15020" y="10869"/>
                </a:lnTo>
                <a:lnTo>
                  <a:pt x="14825" y="10576"/>
                </a:lnTo>
                <a:lnTo>
                  <a:pt x="14629" y="10283"/>
                </a:lnTo>
                <a:lnTo>
                  <a:pt x="14483" y="9990"/>
                </a:lnTo>
                <a:lnTo>
                  <a:pt x="14361" y="9672"/>
                </a:lnTo>
                <a:lnTo>
                  <a:pt x="14287" y="9330"/>
                </a:lnTo>
                <a:lnTo>
                  <a:pt x="14239" y="8964"/>
                </a:lnTo>
                <a:lnTo>
                  <a:pt x="14214" y="8598"/>
                </a:lnTo>
                <a:lnTo>
                  <a:pt x="14214" y="8354"/>
                </a:lnTo>
                <a:lnTo>
                  <a:pt x="14239" y="8109"/>
                </a:lnTo>
                <a:lnTo>
                  <a:pt x="14287" y="7889"/>
                </a:lnTo>
                <a:lnTo>
                  <a:pt x="14336" y="7645"/>
                </a:lnTo>
                <a:lnTo>
                  <a:pt x="14410" y="7425"/>
                </a:lnTo>
                <a:lnTo>
                  <a:pt x="14507" y="7206"/>
                </a:lnTo>
                <a:lnTo>
                  <a:pt x="14605" y="6986"/>
                </a:lnTo>
                <a:lnTo>
                  <a:pt x="14703" y="6790"/>
                </a:lnTo>
                <a:lnTo>
                  <a:pt x="14849" y="6595"/>
                </a:lnTo>
                <a:lnTo>
                  <a:pt x="14971" y="6424"/>
                </a:lnTo>
                <a:lnTo>
                  <a:pt x="15118" y="6229"/>
                </a:lnTo>
                <a:lnTo>
                  <a:pt x="15289" y="6082"/>
                </a:lnTo>
                <a:lnTo>
                  <a:pt x="15460" y="5911"/>
                </a:lnTo>
                <a:lnTo>
                  <a:pt x="15631" y="5765"/>
                </a:lnTo>
                <a:lnTo>
                  <a:pt x="15826" y="5643"/>
                </a:lnTo>
                <a:lnTo>
                  <a:pt x="16022" y="5520"/>
                </a:lnTo>
                <a:lnTo>
                  <a:pt x="17096" y="8134"/>
                </a:lnTo>
                <a:lnTo>
                  <a:pt x="17023" y="8231"/>
                </a:lnTo>
                <a:lnTo>
                  <a:pt x="16974" y="8354"/>
                </a:lnTo>
                <a:lnTo>
                  <a:pt x="16950" y="8476"/>
                </a:lnTo>
                <a:lnTo>
                  <a:pt x="16925" y="8598"/>
                </a:lnTo>
                <a:lnTo>
                  <a:pt x="16950" y="8744"/>
                </a:lnTo>
                <a:lnTo>
                  <a:pt x="16998" y="8891"/>
                </a:lnTo>
                <a:lnTo>
                  <a:pt x="17072" y="9037"/>
                </a:lnTo>
                <a:lnTo>
                  <a:pt x="17169" y="9135"/>
                </a:lnTo>
                <a:lnTo>
                  <a:pt x="17292" y="9233"/>
                </a:lnTo>
                <a:lnTo>
                  <a:pt x="17414" y="9306"/>
                </a:lnTo>
                <a:lnTo>
                  <a:pt x="17560" y="9355"/>
                </a:lnTo>
                <a:lnTo>
                  <a:pt x="17731" y="9379"/>
                </a:lnTo>
                <a:lnTo>
                  <a:pt x="17878" y="9355"/>
                </a:lnTo>
                <a:lnTo>
                  <a:pt x="18024" y="9306"/>
                </a:lnTo>
                <a:lnTo>
                  <a:pt x="18146" y="9233"/>
                </a:lnTo>
                <a:lnTo>
                  <a:pt x="18268" y="9135"/>
                </a:lnTo>
                <a:lnTo>
                  <a:pt x="18366" y="9037"/>
                </a:lnTo>
                <a:lnTo>
                  <a:pt x="18439" y="8891"/>
                </a:lnTo>
                <a:lnTo>
                  <a:pt x="18488" y="8744"/>
                </a:lnTo>
                <a:lnTo>
                  <a:pt x="18513" y="8598"/>
                </a:lnTo>
                <a:lnTo>
                  <a:pt x="18488" y="8451"/>
                </a:lnTo>
                <a:lnTo>
                  <a:pt x="18464" y="8329"/>
                </a:lnTo>
                <a:lnTo>
                  <a:pt x="18391" y="8207"/>
                </a:lnTo>
                <a:lnTo>
                  <a:pt x="18317" y="8085"/>
                </a:lnTo>
                <a:lnTo>
                  <a:pt x="18220" y="7987"/>
                </a:lnTo>
                <a:lnTo>
                  <a:pt x="18122" y="7914"/>
                </a:lnTo>
                <a:lnTo>
                  <a:pt x="18000" y="7865"/>
                </a:lnTo>
                <a:lnTo>
                  <a:pt x="17853" y="7816"/>
                </a:lnTo>
                <a:lnTo>
                  <a:pt x="16803" y="5203"/>
                </a:lnTo>
                <a:lnTo>
                  <a:pt x="17023" y="5154"/>
                </a:lnTo>
                <a:lnTo>
                  <a:pt x="17267" y="5105"/>
                </a:lnTo>
                <a:lnTo>
                  <a:pt x="17511" y="5081"/>
                </a:lnTo>
                <a:close/>
                <a:moveTo>
                  <a:pt x="6252" y="1"/>
                </a:moveTo>
                <a:lnTo>
                  <a:pt x="6179" y="25"/>
                </a:lnTo>
                <a:lnTo>
                  <a:pt x="6106" y="74"/>
                </a:lnTo>
                <a:lnTo>
                  <a:pt x="6057" y="123"/>
                </a:lnTo>
                <a:lnTo>
                  <a:pt x="6008" y="196"/>
                </a:lnTo>
                <a:lnTo>
                  <a:pt x="5959" y="245"/>
                </a:lnTo>
                <a:lnTo>
                  <a:pt x="5935" y="343"/>
                </a:lnTo>
                <a:lnTo>
                  <a:pt x="5935" y="416"/>
                </a:lnTo>
                <a:lnTo>
                  <a:pt x="5959" y="660"/>
                </a:lnTo>
                <a:lnTo>
                  <a:pt x="6057" y="978"/>
                </a:lnTo>
                <a:lnTo>
                  <a:pt x="6106" y="1124"/>
                </a:lnTo>
                <a:lnTo>
                  <a:pt x="6179" y="1222"/>
                </a:lnTo>
                <a:lnTo>
                  <a:pt x="6252" y="1320"/>
                </a:lnTo>
                <a:lnTo>
                  <a:pt x="6350" y="1344"/>
                </a:lnTo>
                <a:lnTo>
                  <a:pt x="7107" y="1344"/>
                </a:lnTo>
                <a:lnTo>
                  <a:pt x="8084" y="3396"/>
                </a:lnTo>
                <a:lnTo>
                  <a:pt x="6985" y="4788"/>
                </a:lnTo>
                <a:lnTo>
                  <a:pt x="6716" y="4617"/>
                </a:lnTo>
                <a:lnTo>
                  <a:pt x="6423" y="4470"/>
                </a:lnTo>
                <a:lnTo>
                  <a:pt x="6130" y="4348"/>
                </a:lnTo>
                <a:lnTo>
                  <a:pt x="5813" y="4250"/>
                </a:lnTo>
                <a:lnTo>
                  <a:pt x="5495" y="4177"/>
                </a:lnTo>
                <a:lnTo>
                  <a:pt x="5178" y="4104"/>
                </a:lnTo>
                <a:lnTo>
                  <a:pt x="4860" y="4079"/>
                </a:lnTo>
                <a:lnTo>
                  <a:pt x="4030" y="4079"/>
                </a:lnTo>
                <a:lnTo>
                  <a:pt x="3590" y="4153"/>
                </a:lnTo>
                <a:lnTo>
                  <a:pt x="3151" y="4275"/>
                </a:lnTo>
                <a:lnTo>
                  <a:pt x="2735" y="4421"/>
                </a:lnTo>
                <a:lnTo>
                  <a:pt x="2345" y="4617"/>
                </a:lnTo>
                <a:lnTo>
                  <a:pt x="1978" y="4837"/>
                </a:lnTo>
                <a:lnTo>
                  <a:pt x="1636" y="5105"/>
                </a:lnTo>
                <a:lnTo>
                  <a:pt x="1319" y="5398"/>
                </a:lnTo>
                <a:lnTo>
                  <a:pt x="1026" y="5716"/>
                </a:lnTo>
                <a:lnTo>
                  <a:pt x="782" y="6058"/>
                </a:lnTo>
                <a:lnTo>
                  <a:pt x="537" y="6449"/>
                </a:lnTo>
                <a:lnTo>
                  <a:pt x="366" y="6839"/>
                </a:lnTo>
                <a:lnTo>
                  <a:pt x="220" y="7254"/>
                </a:lnTo>
                <a:lnTo>
                  <a:pt x="98" y="7670"/>
                </a:lnTo>
                <a:lnTo>
                  <a:pt x="24" y="8134"/>
                </a:lnTo>
                <a:lnTo>
                  <a:pt x="0" y="8598"/>
                </a:lnTo>
                <a:lnTo>
                  <a:pt x="24" y="9062"/>
                </a:lnTo>
                <a:lnTo>
                  <a:pt x="98" y="9501"/>
                </a:lnTo>
                <a:lnTo>
                  <a:pt x="220" y="9941"/>
                </a:lnTo>
                <a:lnTo>
                  <a:pt x="366" y="10356"/>
                </a:lnTo>
                <a:lnTo>
                  <a:pt x="562" y="10747"/>
                </a:lnTo>
                <a:lnTo>
                  <a:pt x="782" y="11138"/>
                </a:lnTo>
                <a:lnTo>
                  <a:pt x="1050" y="11480"/>
                </a:lnTo>
                <a:lnTo>
                  <a:pt x="1343" y="11797"/>
                </a:lnTo>
                <a:lnTo>
                  <a:pt x="1661" y="12090"/>
                </a:lnTo>
                <a:lnTo>
                  <a:pt x="2003" y="12359"/>
                </a:lnTo>
                <a:lnTo>
                  <a:pt x="2369" y="12579"/>
                </a:lnTo>
                <a:lnTo>
                  <a:pt x="2760" y="12774"/>
                </a:lnTo>
                <a:lnTo>
                  <a:pt x="3175" y="12945"/>
                </a:lnTo>
                <a:lnTo>
                  <a:pt x="3615" y="13043"/>
                </a:lnTo>
                <a:lnTo>
                  <a:pt x="4079" y="13116"/>
                </a:lnTo>
                <a:lnTo>
                  <a:pt x="4518" y="13140"/>
                </a:lnTo>
                <a:lnTo>
                  <a:pt x="4982" y="13116"/>
                </a:lnTo>
                <a:lnTo>
                  <a:pt x="5397" y="13043"/>
                </a:lnTo>
                <a:lnTo>
                  <a:pt x="5813" y="12945"/>
                </a:lnTo>
                <a:lnTo>
                  <a:pt x="6228" y="12823"/>
                </a:lnTo>
                <a:lnTo>
                  <a:pt x="6594" y="12628"/>
                </a:lnTo>
                <a:lnTo>
                  <a:pt x="6961" y="12432"/>
                </a:lnTo>
                <a:lnTo>
                  <a:pt x="7302" y="12188"/>
                </a:lnTo>
                <a:lnTo>
                  <a:pt x="7620" y="11919"/>
                </a:lnTo>
                <a:lnTo>
                  <a:pt x="7913" y="11626"/>
                </a:lnTo>
                <a:lnTo>
                  <a:pt x="8182" y="11309"/>
                </a:lnTo>
                <a:lnTo>
                  <a:pt x="8402" y="10967"/>
                </a:lnTo>
                <a:lnTo>
                  <a:pt x="8597" y="10625"/>
                </a:lnTo>
                <a:lnTo>
                  <a:pt x="8768" y="10234"/>
                </a:lnTo>
                <a:lnTo>
                  <a:pt x="8890" y="9843"/>
                </a:lnTo>
                <a:lnTo>
                  <a:pt x="8988" y="9428"/>
                </a:lnTo>
                <a:lnTo>
                  <a:pt x="9061" y="9013"/>
                </a:lnTo>
                <a:lnTo>
                  <a:pt x="9427" y="9013"/>
                </a:lnTo>
                <a:lnTo>
                  <a:pt x="9525" y="9282"/>
                </a:lnTo>
                <a:lnTo>
                  <a:pt x="9647" y="9501"/>
                </a:lnTo>
                <a:lnTo>
                  <a:pt x="9818" y="9721"/>
                </a:lnTo>
                <a:lnTo>
                  <a:pt x="10013" y="9892"/>
                </a:lnTo>
                <a:lnTo>
                  <a:pt x="10233" y="10039"/>
                </a:lnTo>
                <a:lnTo>
                  <a:pt x="10477" y="10161"/>
                </a:lnTo>
                <a:lnTo>
                  <a:pt x="10746" y="10234"/>
                </a:lnTo>
                <a:lnTo>
                  <a:pt x="11186" y="10234"/>
                </a:lnTo>
                <a:lnTo>
                  <a:pt x="11357" y="10210"/>
                </a:lnTo>
                <a:lnTo>
                  <a:pt x="11503" y="10161"/>
                </a:lnTo>
                <a:lnTo>
                  <a:pt x="11674" y="10112"/>
                </a:lnTo>
                <a:lnTo>
                  <a:pt x="11821" y="10039"/>
                </a:lnTo>
                <a:lnTo>
                  <a:pt x="11943" y="9965"/>
                </a:lnTo>
                <a:lnTo>
                  <a:pt x="12065" y="9868"/>
                </a:lnTo>
                <a:lnTo>
                  <a:pt x="12187" y="9770"/>
                </a:lnTo>
                <a:lnTo>
                  <a:pt x="12309" y="9648"/>
                </a:lnTo>
                <a:lnTo>
                  <a:pt x="12382" y="9526"/>
                </a:lnTo>
                <a:lnTo>
                  <a:pt x="12480" y="9379"/>
                </a:lnTo>
                <a:lnTo>
                  <a:pt x="12553" y="9233"/>
                </a:lnTo>
                <a:lnTo>
                  <a:pt x="12602" y="9086"/>
                </a:lnTo>
                <a:lnTo>
                  <a:pt x="12651" y="8915"/>
                </a:lnTo>
                <a:lnTo>
                  <a:pt x="12676" y="8769"/>
                </a:lnTo>
                <a:lnTo>
                  <a:pt x="12676" y="8598"/>
                </a:lnTo>
                <a:lnTo>
                  <a:pt x="12651" y="8329"/>
                </a:lnTo>
                <a:lnTo>
                  <a:pt x="12602" y="8085"/>
                </a:lnTo>
                <a:lnTo>
                  <a:pt x="12505" y="7865"/>
                </a:lnTo>
                <a:lnTo>
                  <a:pt x="12358" y="7645"/>
                </a:lnTo>
                <a:lnTo>
                  <a:pt x="15411" y="4055"/>
                </a:lnTo>
                <a:lnTo>
                  <a:pt x="15631" y="4592"/>
                </a:lnTo>
                <a:lnTo>
                  <a:pt x="15362" y="4739"/>
                </a:lnTo>
                <a:lnTo>
                  <a:pt x="15093" y="4910"/>
                </a:lnTo>
                <a:lnTo>
                  <a:pt x="14849" y="5105"/>
                </a:lnTo>
                <a:lnTo>
                  <a:pt x="14605" y="5301"/>
                </a:lnTo>
                <a:lnTo>
                  <a:pt x="14385" y="5520"/>
                </a:lnTo>
                <a:lnTo>
                  <a:pt x="14190" y="5765"/>
                </a:lnTo>
                <a:lnTo>
                  <a:pt x="14019" y="6009"/>
                </a:lnTo>
                <a:lnTo>
                  <a:pt x="13848" y="6253"/>
                </a:lnTo>
                <a:lnTo>
                  <a:pt x="13701" y="6522"/>
                </a:lnTo>
                <a:lnTo>
                  <a:pt x="13579" y="6790"/>
                </a:lnTo>
                <a:lnTo>
                  <a:pt x="13457" y="7084"/>
                </a:lnTo>
                <a:lnTo>
                  <a:pt x="13359" y="7377"/>
                </a:lnTo>
                <a:lnTo>
                  <a:pt x="13286" y="7670"/>
                </a:lnTo>
                <a:lnTo>
                  <a:pt x="13237" y="7963"/>
                </a:lnTo>
                <a:lnTo>
                  <a:pt x="13213" y="8280"/>
                </a:lnTo>
                <a:lnTo>
                  <a:pt x="13188" y="8598"/>
                </a:lnTo>
                <a:lnTo>
                  <a:pt x="13213" y="9062"/>
                </a:lnTo>
                <a:lnTo>
                  <a:pt x="13286" y="9501"/>
                </a:lnTo>
                <a:lnTo>
                  <a:pt x="13408" y="9941"/>
                </a:lnTo>
                <a:lnTo>
                  <a:pt x="13555" y="10356"/>
                </a:lnTo>
                <a:lnTo>
                  <a:pt x="13750" y="10747"/>
                </a:lnTo>
                <a:lnTo>
                  <a:pt x="13970" y="11138"/>
                </a:lnTo>
                <a:lnTo>
                  <a:pt x="14239" y="11480"/>
                </a:lnTo>
                <a:lnTo>
                  <a:pt x="14532" y="11797"/>
                </a:lnTo>
                <a:lnTo>
                  <a:pt x="14849" y="12090"/>
                </a:lnTo>
                <a:lnTo>
                  <a:pt x="15191" y="12359"/>
                </a:lnTo>
                <a:lnTo>
                  <a:pt x="15582" y="12579"/>
                </a:lnTo>
                <a:lnTo>
                  <a:pt x="15973" y="12774"/>
                </a:lnTo>
                <a:lnTo>
                  <a:pt x="16388" y="12945"/>
                </a:lnTo>
                <a:lnTo>
                  <a:pt x="16827" y="13043"/>
                </a:lnTo>
                <a:lnTo>
                  <a:pt x="17267" y="13116"/>
                </a:lnTo>
                <a:lnTo>
                  <a:pt x="17756" y="13140"/>
                </a:lnTo>
                <a:lnTo>
                  <a:pt x="18195" y="13116"/>
                </a:lnTo>
                <a:lnTo>
                  <a:pt x="18659" y="13043"/>
                </a:lnTo>
                <a:lnTo>
                  <a:pt x="19099" y="12945"/>
                </a:lnTo>
                <a:lnTo>
                  <a:pt x="19514" y="12774"/>
                </a:lnTo>
                <a:lnTo>
                  <a:pt x="19905" y="12579"/>
                </a:lnTo>
                <a:lnTo>
                  <a:pt x="20271" y="12359"/>
                </a:lnTo>
                <a:lnTo>
                  <a:pt x="20613" y="12090"/>
                </a:lnTo>
                <a:lnTo>
                  <a:pt x="20931" y="11797"/>
                </a:lnTo>
                <a:lnTo>
                  <a:pt x="21224" y="11480"/>
                </a:lnTo>
                <a:lnTo>
                  <a:pt x="21492" y="11138"/>
                </a:lnTo>
                <a:lnTo>
                  <a:pt x="21712" y="10747"/>
                </a:lnTo>
                <a:lnTo>
                  <a:pt x="21907" y="10356"/>
                </a:lnTo>
                <a:lnTo>
                  <a:pt x="22054" y="9941"/>
                </a:lnTo>
                <a:lnTo>
                  <a:pt x="22176" y="9501"/>
                </a:lnTo>
                <a:lnTo>
                  <a:pt x="22249" y="9062"/>
                </a:lnTo>
                <a:lnTo>
                  <a:pt x="22274" y="8598"/>
                </a:lnTo>
                <a:lnTo>
                  <a:pt x="22249" y="8134"/>
                </a:lnTo>
                <a:lnTo>
                  <a:pt x="22176" y="7670"/>
                </a:lnTo>
                <a:lnTo>
                  <a:pt x="22054" y="7230"/>
                </a:lnTo>
                <a:lnTo>
                  <a:pt x="21907" y="6815"/>
                </a:lnTo>
                <a:lnTo>
                  <a:pt x="21712" y="6424"/>
                </a:lnTo>
                <a:lnTo>
                  <a:pt x="21492" y="6058"/>
                </a:lnTo>
                <a:lnTo>
                  <a:pt x="21224" y="5691"/>
                </a:lnTo>
                <a:lnTo>
                  <a:pt x="20931" y="5374"/>
                </a:lnTo>
                <a:lnTo>
                  <a:pt x="20613" y="5081"/>
                </a:lnTo>
                <a:lnTo>
                  <a:pt x="20271" y="4812"/>
                </a:lnTo>
                <a:lnTo>
                  <a:pt x="19905" y="4592"/>
                </a:lnTo>
                <a:lnTo>
                  <a:pt x="19514" y="4397"/>
                </a:lnTo>
                <a:lnTo>
                  <a:pt x="19099" y="4250"/>
                </a:lnTo>
                <a:lnTo>
                  <a:pt x="18659" y="4128"/>
                </a:lnTo>
                <a:lnTo>
                  <a:pt x="18195" y="4079"/>
                </a:lnTo>
                <a:lnTo>
                  <a:pt x="17756" y="4055"/>
                </a:lnTo>
                <a:lnTo>
                  <a:pt x="17414" y="4055"/>
                </a:lnTo>
                <a:lnTo>
                  <a:pt x="17072" y="4104"/>
                </a:lnTo>
                <a:lnTo>
                  <a:pt x="16754" y="4153"/>
                </a:lnTo>
                <a:lnTo>
                  <a:pt x="16412" y="4250"/>
                </a:lnTo>
                <a:lnTo>
                  <a:pt x="15240" y="1344"/>
                </a:lnTo>
                <a:lnTo>
                  <a:pt x="16144" y="1344"/>
                </a:lnTo>
                <a:lnTo>
                  <a:pt x="15997" y="1515"/>
                </a:lnTo>
                <a:lnTo>
                  <a:pt x="15924" y="1564"/>
                </a:lnTo>
                <a:lnTo>
                  <a:pt x="15899" y="1637"/>
                </a:lnTo>
                <a:lnTo>
                  <a:pt x="15875" y="1735"/>
                </a:lnTo>
                <a:lnTo>
                  <a:pt x="15875" y="1808"/>
                </a:lnTo>
                <a:lnTo>
                  <a:pt x="15875" y="1881"/>
                </a:lnTo>
                <a:lnTo>
                  <a:pt x="15899" y="1955"/>
                </a:lnTo>
                <a:lnTo>
                  <a:pt x="15924" y="2028"/>
                </a:lnTo>
                <a:lnTo>
                  <a:pt x="15997" y="2101"/>
                </a:lnTo>
                <a:lnTo>
                  <a:pt x="16046" y="2150"/>
                </a:lnTo>
                <a:lnTo>
                  <a:pt x="16119" y="2199"/>
                </a:lnTo>
                <a:lnTo>
                  <a:pt x="16192" y="2223"/>
                </a:lnTo>
                <a:lnTo>
                  <a:pt x="16363" y="2223"/>
                </a:lnTo>
                <a:lnTo>
                  <a:pt x="16437" y="2199"/>
                </a:lnTo>
                <a:lnTo>
                  <a:pt x="16510" y="2150"/>
                </a:lnTo>
                <a:lnTo>
                  <a:pt x="16583" y="2101"/>
                </a:lnTo>
                <a:lnTo>
                  <a:pt x="16754" y="1930"/>
                </a:lnTo>
                <a:lnTo>
                  <a:pt x="16852" y="1808"/>
                </a:lnTo>
                <a:lnTo>
                  <a:pt x="16925" y="1662"/>
                </a:lnTo>
                <a:lnTo>
                  <a:pt x="16998" y="1491"/>
                </a:lnTo>
                <a:lnTo>
                  <a:pt x="17047" y="1320"/>
                </a:lnTo>
                <a:lnTo>
                  <a:pt x="17047" y="1124"/>
                </a:lnTo>
                <a:lnTo>
                  <a:pt x="16998" y="953"/>
                </a:lnTo>
                <a:lnTo>
                  <a:pt x="16901" y="807"/>
                </a:lnTo>
                <a:lnTo>
                  <a:pt x="16779" y="685"/>
                </a:lnTo>
                <a:lnTo>
                  <a:pt x="16657" y="587"/>
                </a:lnTo>
                <a:lnTo>
                  <a:pt x="16486" y="538"/>
                </a:lnTo>
                <a:lnTo>
                  <a:pt x="16339" y="489"/>
                </a:lnTo>
                <a:lnTo>
                  <a:pt x="16192" y="465"/>
                </a:lnTo>
                <a:lnTo>
                  <a:pt x="14629" y="465"/>
                </a:lnTo>
                <a:lnTo>
                  <a:pt x="14507" y="489"/>
                </a:lnTo>
                <a:lnTo>
                  <a:pt x="14434" y="514"/>
                </a:lnTo>
                <a:lnTo>
                  <a:pt x="14312" y="611"/>
                </a:lnTo>
                <a:lnTo>
                  <a:pt x="14239" y="709"/>
                </a:lnTo>
                <a:lnTo>
                  <a:pt x="14214" y="807"/>
                </a:lnTo>
                <a:lnTo>
                  <a:pt x="14214" y="929"/>
                </a:lnTo>
                <a:lnTo>
                  <a:pt x="14239" y="1027"/>
                </a:lnTo>
                <a:lnTo>
                  <a:pt x="14996" y="2883"/>
                </a:lnTo>
                <a:lnTo>
                  <a:pt x="8792" y="2883"/>
                </a:lnTo>
                <a:lnTo>
                  <a:pt x="8035" y="1344"/>
                </a:lnTo>
                <a:lnTo>
                  <a:pt x="9427" y="1344"/>
                </a:lnTo>
                <a:lnTo>
                  <a:pt x="9525" y="1320"/>
                </a:lnTo>
                <a:lnTo>
                  <a:pt x="9598" y="1295"/>
                </a:lnTo>
                <a:lnTo>
                  <a:pt x="9672" y="1271"/>
                </a:lnTo>
                <a:lnTo>
                  <a:pt x="9720" y="1222"/>
                </a:lnTo>
                <a:lnTo>
                  <a:pt x="9794" y="1149"/>
                </a:lnTo>
                <a:lnTo>
                  <a:pt x="9818" y="1075"/>
                </a:lnTo>
                <a:lnTo>
                  <a:pt x="9842" y="1002"/>
                </a:lnTo>
                <a:lnTo>
                  <a:pt x="9842" y="904"/>
                </a:lnTo>
                <a:lnTo>
                  <a:pt x="9842" y="831"/>
                </a:lnTo>
                <a:lnTo>
                  <a:pt x="9818" y="734"/>
                </a:lnTo>
                <a:lnTo>
                  <a:pt x="9794" y="685"/>
                </a:lnTo>
                <a:lnTo>
                  <a:pt x="9720" y="611"/>
                </a:lnTo>
                <a:lnTo>
                  <a:pt x="9672" y="563"/>
                </a:lnTo>
                <a:lnTo>
                  <a:pt x="9598" y="514"/>
                </a:lnTo>
                <a:lnTo>
                  <a:pt x="9525" y="489"/>
                </a:lnTo>
                <a:lnTo>
                  <a:pt x="9427" y="489"/>
                </a:lnTo>
                <a:lnTo>
                  <a:pt x="635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734" name="Google Shape;734;p53"/>
          <p:cNvGrpSpPr/>
          <p:nvPr/>
        </p:nvGrpSpPr>
        <p:grpSpPr>
          <a:xfrm>
            <a:off x="910227" y="4322764"/>
            <a:ext cx="371623" cy="365499"/>
            <a:chOff x="1244325" y="4999400"/>
            <a:chExt cx="444525" cy="437200"/>
          </a:xfrm>
        </p:grpSpPr>
        <p:sp>
          <p:nvSpPr>
            <p:cNvPr id="735" name="Google Shape;735;p53"/>
            <p:cNvSpPr/>
            <p:nvPr/>
          </p:nvSpPr>
          <p:spPr>
            <a:xfrm>
              <a:off x="1244325" y="5161200"/>
              <a:ext cx="374925" cy="222275"/>
            </a:xfrm>
            <a:custGeom>
              <a:avLst/>
              <a:gdLst/>
              <a:ahLst/>
              <a:cxnLst/>
              <a:rect l="l" t="t" r="r" b="b"/>
              <a:pathLst>
                <a:path w="14997" h="8891" extrusionOk="0">
                  <a:moveTo>
                    <a:pt x="2077" y="1661"/>
                  </a:moveTo>
                  <a:lnTo>
                    <a:pt x="2199" y="1685"/>
                  </a:lnTo>
                  <a:lnTo>
                    <a:pt x="2468" y="1783"/>
                  </a:lnTo>
                  <a:lnTo>
                    <a:pt x="2687" y="1930"/>
                  </a:lnTo>
                  <a:lnTo>
                    <a:pt x="2883" y="2076"/>
                  </a:lnTo>
                  <a:lnTo>
                    <a:pt x="2932" y="2443"/>
                  </a:lnTo>
                  <a:lnTo>
                    <a:pt x="3005" y="2833"/>
                  </a:lnTo>
                  <a:lnTo>
                    <a:pt x="3176" y="3664"/>
                  </a:lnTo>
                  <a:lnTo>
                    <a:pt x="3396" y="4470"/>
                  </a:lnTo>
                  <a:lnTo>
                    <a:pt x="3567" y="5154"/>
                  </a:lnTo>
                  <a:lnTo>
                    <a:pt x="3371" y="5105"/>
                  </a:lnTo>
                  <a:lnTo>
                    <a:pt x="3152" y="5031"/>
                  </a:lnTo>
                  <a:lnTo>
                    <a:pt x="2956" y="4934"/>
                  </a:lnTo>
                  <a:lnTo>
                    <a:pt x="2736" y="4812"/>
                  </a:lnTo>
                  <a:lnTo>
                    <a:pt x="2541" y="4690"/>
                  </a:lnTo>
                  <a:lnTo>
                    <a:pt x="2321" y="4543"/>
                  </a:lnTo>
                  <a:lnTo>
                    <a:pt x="2126" y="4372"/>
                  </a:lnTo>
                  <a:lnTo>
                    <a:pt x="1930" y="4201"/>
                  </a:lnTo>
                  <a:lnTo>
                    <a:pt x="1759" y="4006"/>
                  </a:lnTo>
                  <a:lnTo>
                    <a:pt x="1613" y="3810"/>
                  </a:lnTo>
                  <a:lnTo>
                    <a:pt x="1466" y="3590"/>
                  </a:lnTo>
                  <a:lnTo>
                    <a:pt x="1344" y="3395"/>
                  </a:lnTo>
                  <a:lnTo>
                    <a:pt x="1247" y="3175"/>
                  </a:lnTo>
                  <a:lnTo>
                    <a:pt x="1173" y="2931"/>
                  </a:lnTo>
                  <a:lnTo>
                    <a:pt x="1124" y="2711"/>
                  </a:lnTo>
                  <a:lnTo>
                    <a:pt x="1124" y="2491"/>
                  </a:lnTo>
                  <a:lnTo>
                    <a:pt x="1124" y="2320"/>
                  </a:lnTo>
                  <a:lnTo>
                    <a:pt x="1173" y="2174"/>
                  </a:lnTo>
                  <a:lnTo>
                    <a:pt x="1247" y="2027"/>
                  </a:lnTo>
                  <a:lnTo>
                    <a:pt x="1369" y="1905"/>
                  </a:lnTo>
                  <a:lnTo>
                    <a:pt x="1491" y="1808"/>
                  </a:lnTo>
                  <a:lnTo>
                    <a:pt x="1613" y="1734"/>
                  </a:lnTo>
                  <a:lnTo>
                    <a:pt x="1784" y="1685"/>
                  </a:lnTo>
                  <a:lnTo>
                    <a:pt x="1955" y="1661"/>
                  </a:lnTo>
                  <a:close/>
                  <a:moveTo>
                    <a:pt x="3225" y="0"/>
                  </a:moveTo>
                  <a:lnTo>
                    <a:pt x="3127" y="25"/>
                  </a:lnTo>
                  <a:lnTo>
                    <a:pt x="3029" y="98"/>
                  </a:lnTo>
                  <a:lnTo>
                    <a:pt x="2932" y="147"/>
                  </a:lnTo>
                  <a:lnTo>
                    <a:pt x="2883" y="245"/>
                  </a:lnTo>
                  <a:lnTo>
                    <a:pt x="2834" y="342"/>
                  </a:lnTo>
                  <a:lnTo>
                    <a:pt x="2785" y="440"/>
                  </a:lnTo>
                  <a:lnTo>
                    <a:pt x="2785" y="538"/>
                  </a:lnTo>
                  <a:lnTo>
                    <a:pt x="2785" y="709"/>
                  </a:lnTo>
                  <a:lnTo>
                    <a:pt x="2565" y="635"/>
                  </a:lnTo>
                  <a:lnTo>
                    <a:pt x="2370" y="586"/>
                  </a:lnTo>
                  <a:lnTo>
                    <a:pt x="2150" y="562"/>
                  </a:lnTo>
                  <a:lnTo>
                    <a:pt x="1955" y="538"/>
                  </a:lnTo>
                  <a:lnTo>
                    <a:pt x="1759" y="562"/>
                  </a:lnTo>
                  <a:lnTo>
                    <a:pt x="1564" y="586"/>
                  </a:lnTo>
                  <a:lnTo>
                    <a:pt x="1369" y="635"/>
                  </a:lnTo>
                  <a:lnTo>
                    <a:pt x="1198" y="709"/>
                  </a:lnTo>
                  <a:lnTo>
                    <a:pt x="1027" y="782"/>
                  </a:lnTo>
                  <a:lnTo>
                    <a:pt x="856" y="880"/>
                  </a:lnTo>
                  <a:lnTo>
                    <a:pt x="709" y="1002"/>
                  </a:lnTo>
                  <a:lnTo>
                    <a:pt x="563" y="1124"/>
                  </a:lnTo>
                  <a:lnTo>
                    <a:pt x="441" y="1246"/>
                  </a:lnTo>
                  <a:lnTo>
                    <a:pt x="343" y="1417"/>
                  </a:lnTo>
                  <a:lnTo>
                    <a:pt x="245" y="1563"/>
                  </a:lnTo>
                  <a:lnTo>
                    <a:pt x="147" y="1734"/>
                  </a:lnTo>
                  <a:lnTo>
                    <a:pt x="99" y="1905"/>
                  </a:lnTo>
                  <a:lnTo>
                    <a:pt x="50" y="2101"/>
                  </a:lnTo>
                  <a:lnTo>
                    <a:pt x="1" y="2296"/>
                  </a:lnTo>
                  <a:lnTo>
                    <a:pt x="1" y="2491"/>
                  </a:lnTo>
                  <a:lnTo>
                    <a:pt x="25" y="2858"/>
                  </a:lnTo>
                  <a:lnTo>
                    <a:pt x="99" y="3200"/>
                  </a:lnTo>
                  <a:lnTo>
                    <a:pt x="221" y="3566"/>
                  </a:lnTo>
                  <a:lnTo>
                    <a:pt x="367" y="3884"/>
                  </a:lnTo>
                  <a:lnTo>
                    <a:pt x="563" y="4225"/>
                  </a:lnTo>
                  <a:lnTo>
                    <a:pt x="782" y="4543"/>
                  </a:lnTo>
                  <a:lnTo>
                    <a:pt x="1027" y="4836"/>
                  </a:lnTo>
                  <a:lnTo>
                    <a:pt x="1295" y="5105"/>
                  </a:lnTo>
                  <a:lnTo>
                    <a:pt x="1588" y="5349"/>
                  </a:lnTo>
                  <a:lnTo>
                    <a:pt x="1906" y="5593"/>
                  </a:lnTo>
                  <a:lnTo>
                    <a:pt x="2248" y="5789"/>
                  </a:lnTo>
                  <a:lnTo>
                    <a:pt x="2590" y="5960"/>
                  </a:lnTo>
                  <a:lnTo>
                    <a:pt x="2932" y="6106"/>
                  </a:lnTo>
                  <a:lnTo>
                    <a:pt x="3274" y="6204"/>
                  </a:lnTo>
                  <a:lnTo>
                    <a:pt x="3616" y="6277"/>
                  </a:lnTo>
                  <a:lnTo>
                    <a:pt x="3957" y="6301"/>
                  </a:lnTo>
                  <a:lnTo>
                    <a:pt x="4080" y="6643"/>
                  </a:lnTo>
                  <a:lnTo>
                    <a:pt x="4226" y="6961"/>
                  </a:lnTo>
                  <a:lnTo>
                    <a:pt x="4519" y="7596"/>
                  </a:lnTo>
                  <a:lnTo>
                    <a:pt x="4812" y="8133"/>
                  </a:lnTo>
                  <a:lnTo>
                    <a:pt x="5081" y="8597"/>
                  </a:lnTo>
                  <a:lnTo>
                    <a:pt x="5154" y="8719"/>
                  </a:lnTo>
                  <a:lnTo>
                    <a:pt x="5276" y="8817"/>
                  </a:lnTo>
                  <a:lnTo>
                    <a:pt x="5423" y="8866"/>
                  </a:lnTo>
                  <a:lnTo>
                    <a:pt x="5569" y="8890"/>
                  </a:lnTo>
                  <a:lnTo>
                    <a:pt x="12212" y="8890"/>
                  </a:lnTo>
                  <a:lnTo>
                    <a:pt x="12359" y="8866"/>
                  </a:lnTo>
                  <a:lnTo>
                    <a:pt x="12506" y="8817"/>
                  </a:lnTo>
                  <a:lnTo>
                    <a:pt x="12628" y="8719"/>
                  </a:lnTo>
                  <a:lnTo>
                    <a:pt x="12701" y="8597"/>
                  </a:lnTo>
                  <a:lnTo>
                    <a:pt x="12994" y="8060"/>
                  </a:lnTo>
                  <a:lnTo>
                    <a:pt x="13360" y="7352"/>
                  </a:lnTo>
                  <a:lnTo>
                    <a:pt x="13727" y="6472"/>
                  </a:lnTo>
                  <a:lnTo>
                    <a:pt x="13922" y="6008"/>
                  </a:lnTo>
                  <a:lnTo>
                    <a:pt x="14117" y="5495"/>
                  </a:lnTo>
                  <a:lnTo>
                    <a:pt x="14288" y="4958"/>
                  </a:lnTo>
                  <a:lnTo>
                    <a:pt x="14459" y="4372"/>
                  </a:lnTo>
                  <a:lnTo>
                    <a:pt x="14606" y="3786"/>
                  </a:lnTo>
                  <a:lnTo>
                    <a:pt x="14752" y="3175"/>
                  </a:lnTo>
                  <a:lnTo>
                    <a:pt x="14850" y="2540"/>
                  </a:lnTo>
                  <a:lnTo>
                    <a:pt x="14923" y="1881"/>
                  </a:lnTo>
                  <a:lnTo>
                    <a:pt x="14972" y="1221"/>
                  </a:lnTo>
                  <a:lnTo>
                    <a:pt x="14997" y="538"/>
                  </a:lnTo>
                  <a:lnTo>
                    <a:pt x="14997" y="440"/>
                  </a:lnTo>
                  <a:lnTo>
                    <a:pt x="14948" y="342"/>
                  </a:lnTo>
                  <a:lnTo>
                    <a:pt x="14899" y="245"/>
                  </a:lnTo>
                  <a:lnTo>
                    <a:pt x="14850" y="147"/>
                  </a:lnTo>
                  <a:lnTo>
                    <a:pt x="14752" y="98"/>
                  </a:lnTo>
                  <a:lnTo>
                    <a:pt x="14655" y="25"/>
                  </a:lnTo>
                  <a:lnTo>
                    <a:pt x="1455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36" name="Google Shape;736;p53"/>
            <p:cNvSpPr/>
            <p:nvPr/>
          </p:nvSpPr>
          <p:spPr>
            <a:xfrm>
              <a:off x="1244325" y="5397500"/>
              <a:ext cx="444525" cy="39100"/>
            </a:xfrm>
            <a:custGeom>
              <a:avLst/>
              <a:gdLst/>
              <a:ahLst/>
              <a:cxnLst/>
              <a:rect l="l" t="t" r="r" b="b"/>
              <a:pathLst>
                <a:path w="17781" h="1564" extrusionOk="0">
                  <a:moveTo>
                    <a:pt x="1" y="0"/>
                  </a:moveTo>
                  <a:lnTo>
                    <a:pt x="25" y="244"/>
                  </a:lnTo>
                  <a:lnTo>
                    <a:pt x="99" y="488"/>
                  </a:lnTo>
                  <a:lnTo>
                    <a:pt x="196" y="757"/>
                  </a:lnTo>
                  <a:lnTo>
                    <a:pt x="318" y="1001"/>
                  </a:lnTo>
                  <a:lnTo>
                    <a:pt x="489" y="1221"/>
                  </a:lnTo>
                  <a:lnTo>
                    <a:pt x="685" y="1392"/>
                  </a:lnTo>
                  <a:lnTo>
                    <a:pt x="782" y="1465"/>
                  </a:lnTo>
                  <a:lnTo>
                    <a:pt x="880" y="1514"/>
                  </a:lnTo>
                  <a:lnTo>
                    <a:pt x="1002" y="1539"/>
                  </a:lnTo>
                  <a:lnTo>
                    <a:pt x="1124" y="1563"/>
                  </a:lnTo>
                  <a:lnTo>
                    <a:pt x="16657" y="1563"/>
                  </a:lnTo>
                  <a:lnTo>
                    <a:pt x="16780" y="1539"/>
                  </a:lnTo>
                  <a:lnTo>
                    <a:pt x="16902" y="1514"/>
                  </a:lnTo>
                  <a:lnTo>
                    <a:pt x="16999" y="1465"/>
                  </a:lnTo>
                  <a:lnTo>
                    <a:pt x="17097" y="1392"/>
                  </a:lnTo>
                  <a:lnTo>
                    <a:pt x="17292" y="1221"/>
                  </a:lnTo>
                  <a:lnTo>
                    <a:pt x="17463" y="1001"/>
                  </a:lnTo>
                  <a:lnTo>
                    <a:pt x="17586" y="757"/>
                  </a:lnTo>
                  <a:lnTo>
                    <a:pt x="17683" y="488"/>
                  </a:lnTo>
                  <a:lnTo>
                    <a:pt x="17756" y="244"/>
                  </a:lnTo>
                  <a:lnTo>
                    <a:pt x="177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37" name="Google Shape;737;p53"/>
            <p:cNvSpPr/>
            <p:nvPr/>
          </p:nvSpPr>
          <p:spPr>
            <a:xfrm>
              <a:off x="1451925" y="4999400"/>
              <a:ext cx="31175" cy="129450"/>
            </a:xfrm>
            <a:custGeom>
              <a:avLst/>
              <a:gdLst/>
              <a:ahLst/>
              <a:cxnLst/>
              <a:rect l="l" t="t" r="r" b="b"/>
              <a:pathLst>
                <a:path w="1247" h="5178" extrusionOk="0">
                  <a:moveTo>
                    <a:pt x="953" y="0"/>
                  </a:moveTo>
                  <a:lnTo>
                    <a:pt x="856" y="25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61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4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7" y="3688"/>
                  </a:lnTo>
                  <a:lnTo>
                    <a:pt x="1222" y="3542"/>
                  </a:lnTo>
                  <a:lnTo>
                    <a:pt x="1246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9" y="2882"/>
                  </a:lnTo>
                  <a:lnTo>
                    <a:pt x="1100" y="2784"/>
                  </a:lnTo>
                  <a:lnTo>
                    <a:pt x="978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7"/>
                  </a:lnTo>
                  <a:lnTo>
                    <a:pt x="636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5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38" name="Google Shape;738;p53"/>
            <p:cNvSpPr/>
            <p:nvPr/>
          </p:nvSpPr>
          <p:spPr>
            <a:xfrm>
              <a:off x="1407975" y="4999400"/>
              <a:ext cx="31150" cy="129450"/>
            </a:xfrm>
            <a:custGeom>
              <a:avLst/>
              <a:gdLst/>
              <a:ahLst/>
              <a:cxnLst/>
              <a:rect l="l" t="t" r="r" b="b"/>
              <a:pathLst>
                <a:path w="1246" h="5178" extrusionOk="0">
                  <a:moveTo>
                    <a:pt x="977" y="0"/>
                  </a:moveTo>
                  <a:lnTo>
                    <a:pt x="855" y="25"/>
                  </a:lnTo>
                  <a:lnTo>
                    <a:pt x="782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38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61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38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38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3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62" y="5007"/>
                  </a:lnTo>
                  <a:lnTo>
                    <a:pt x="586" y="4885"/>
                  </a:lnTo>
                  <a:lnTo>
                    <a:pt x="586" y="4714"/>
                  </a:lnTo>
                  <a:lnTo>
                    <a:pt x="660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124" y="3932"/>
                  </a:lnTo>
                  <a:lnTo>
                    <a:pt x="1173" y="3810"/>
                  </a:lnTo>
                  <a:lnTo>
                    <a:pt x="1221" y="3688"/>
                  </a:lnTo>
                  <a:lnTo>
                    <a:pt x="1246" y="3542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221" y="3029"/>
                  </a:lnTo>
                  <a:lnTo>
                    <a:pt x="1173" y="2882"/>
                  </a:lnTo>
                  <a:lnTo>
                    <a:pt x="1124" y="2784"/>
                  </a:lnTo>
                  <a:lnTo>
                    <a:pt x="977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60" y="2149"/>
                  </a:lnTo>
                  <a:lnTo>
                    <a:pt x="586" y="2003"/>
                  </a:lnTo>
                  <a:lnTo>
                    <a:pt x="586" y="1832"/>
                  </a:lnTo>
                  <a:lnTo>
                    <a:pt x="586" y="1637"/>
                  </a:lnTo>
                  <a:lnTo>
                    <a:pt x="660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124" y="879"/>
                  </a:lnTo>
                  <a:lnTo>
                    <a:pt x="1173" y="757"/>
                  </a:lnTo>
                  <a:lnTo>
                    <a:pt x="1221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1" y="171"/>
                  </a:lnTo>
                  <a:lnTo>
                    <a:pt x="1173" y="98"/>
                  </a:lnTo>
                  <a:lnTo>
                    <a:pt x="1075" y="25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39" name="Google Shape;739;p53"/>
            <p:cNvSpPr/>
            <p:nvPr/>
          </p:nvSpPr>
          <p:spPr>
            <a:xfrm>
              <a:off x="1495900" y="4999400"/>
              <a:ext cx="30550" cy="129450"/>
            </a:xfrm>
            <a:custGeom>
              <a:avLst/>
              <a:gdLst/>
              <a:ahLst/>
              <a:cxnLst/>
              <a:rect l="l" t="t" r="r" b="b"/>
              <a:pathLst>
                <a:path w="1222" h="5178" extrusionOk="0">
                  <a:moveTo>
                    <a:pt x="953" y="0"/>
                  </a:moveTo>
                  <a:lnTo>
                    <a:pt x="831" y="25"/>
                  </a:lnTo>
                  <a:lnTo>
                    <a:pt x="757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60" y="464"/>
                  </a:lnTo>
                  <a:lnTo>
                    <a:pt x="586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2" y="1246"/>
                  </a:lnTo>
                  <a:lnTo>
                    <a:pt x="73" y="1368"/>
                  </a:lnTo>
                  <a:lnTo>
                    <a:pt x="25" y="1490"/>
                  </a:lnTo>
                  <a:lnTo>
                    <a:pt x="0" y="1661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3" y="2296"/>
                  </a:lnTo>
                  <a:lnTo>
                    <a:pt x="122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7"/>
                  </a:lnTo>
                  <a:lnTo>
                    <a:pt x="586" y="3029"/>
                  </a:lnTo>
                  <a:lnTo>
                    <a:pt x="660" y="3175"/>
                  </a:lnTo>
                  <a:lnTo>
                    <a:pt x="660" y="3346"/>
                  </a:lnTo>
                  <a:lnTo>
                    <a:pt x="660" y="3542"/>
                  </a:lnTo>
                  <a:lnTo>
                    <a:pt x="586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2" y="4299"/>
                  </a:lnTo>
                  <a:lnTo>
                    <a:pt x="73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73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6" y="4714"/>
                  </a:lnTo>
                  <a:lnTo>
                    <a:pt x="635" y="4567"/>
                  </a:lnTo>
                  <a:lnTo>
                    <a:pt x="708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1" y="3542"/>
                  </a:lnTo>
                  <a:lnTo>
                    <a:pt x="1221" y="3346"/>
                  </a:lnTo>
                  <a:lnTo>
                    <a:pt x="1221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84"/>
                  </a:lnTo>
                  <a:lnTo>
                    <a:pt x="953" y="2565"/>
                  </a:lnTo>
                  <a:lnTo>
                    <a:pt x="831" y="2394"/>
                  </a:lnTo>
                  <a:lnTo>
                    <a:pt x="708" y="2272"/>
                  </a:lnTo>
                  <a:lnTo>
                    <a:pt x="635" y="2149"/>
                  </a:lnTo>
                  <a:lnTo>
                    <a:pt x="586" y="2003"/>
                  </a:lnTo>
                  <a:lnTo>
                    <a:pt x="562" y="1832"/>
                  </a:lnTo>
                  <a:lnTo>
                    <a:pt x="586" y="1637"/>
                  </a:lnTo>
                  <a:lnTo>
                    <a:pt x="635" y="1490"/>
                  </a:lnTo>
                  <a:lnTo>
                    <a:pt x="708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1" y="464"/>
                  </a:lnTo>
                  <a:lnTo>
                    <a:pt x="1221" y="293"/>
                  </a:lnTo>
                  <a:lnTo>
                    <a:pt x="1221" y="171"/>
                  </a:lnTo>
                  <a:lnTo>
                    <a:pt x="1148" y="98"/>
                  </a:lnTo>
                  <a:lnTo>
                    <a:pt x="1050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40" name="Google Shape;740;p53"/>
          <p:cNvGrpSpPr/>
          <p:nvPr/>
        </p:nvGrpSpPr>
        <p:grpSpPr>
          <a:xfrm>
            <a:off x="1506943" y="4311018"/>
            <a:ext cx="305265" cy="388970"/>
            <a:chOff x="1958100" y="4985350"/>
            <a:chExt cx="365150" cy="465275"/>
          </a:xfrm>
        </p:grpSpPr>
        <p:sp>
          <p:nvSpPr>
            <p:cNvPr id="741" name="Google Shape;741;p53"/>
            <p:cNvSpPr/>
            <p:nvPr/>
          </p:nvSpPr>
          <p:spPr>
            <a:xfrm>
              <a:off x="1958100" y="4985350"/>
              <a:ext cx="365150" cy="465275"/>
            </a:xfrm>
            <a:custGeom>
              <a:avLst/>
              <a:gdLst/>
              <a:ahLst/>
              <a:cxnLst/>
              <a:rect l="l" t="t" r="r" b="b"/>
              <a:pathLst>
                <a:path w="14606" h="18611" extrusionOk="0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42" name="Google Shape;742;p53"/>
            <p:cNvSpPr/>
            <p:nvPr/>
          </p:nvSpPr>
          <p:spPr>
            <a:xfrm>
              <a:off x="1977625" y="5237525"/>
              <a:ext cx="113600" cy="213100"/>
            </a:xfrm>
            <a:custGeom>
              <a:avLst/>
              <a:gdLst/>
              <a:ahLst/>
              <a:cxnLst/>
              <a:rect l="l" t="t" r="r" b="b"/>
              <a:pathLst>
                <a:path w="4544" h="8524" extrusionOk="0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43" name="Google Shape;743;p53"/>
            <p:cNvSpPr/>
            <p:nvPr/>
          </p:nvSpPr>
          <p:spPr>
            <a:xfrm>
              <a:off x="2190125" y="5237525"/>
              <a:ext cx="113575" cy="213100"/>
            </a:xfrm>
            <a:custGeom>
              <a:avLst/>
              <a:gdLst/>
              <a:ahLst/>
              <a:cxnLst/>
              <a:rect l="l" t="t" r="r" b="b"/>
              <a:pathLst>
                <a:path w="4543" h="8524" extrusionOk="0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44" name="Google Shape;744;p53"/>
          <p:cNvGrpSpPr/>
          <p:nvPr/>
        </p:nvGrpSpPr>
        <p:grpSpPr>
          <a:xfrm>
            <a:off x="2048002" y="4325815"/>
            <a:ext cx="350200" cy="359877"/>
            <a:chOff x="2605300" y="5003050"/>
            <a:chExt cx="418900" cy="430475"/>
          </a:xfrm>
        </p:grpSpPr>
        <p:sp>
          <p:nvSpPr>
            <p:cNvPr id="745" name="Google Shape;745;p53"/>
            <p:cNvSpPr/>
            <p:nvPr/>
          </p:nvSpPr>
          <p:spPr>
            <a:xfrm>
              <a:off x="2820225" y="5222250"/>
              <a:ext cx="202750" cy="211275"/>
            </a:xfrm>
            <a:custGeom>
              <a:avLst/>
              <a:gdLst/>
              <a:ahLst/>
              <a:cxnLst/>
              <a:rect l="l" t="t" r="r" b="b"/>
              <a:pathLst>
                <a:path w="8110" h="8451" extrusionOk="0">
                  <a:moveTo>
                    <a:pt x="1710" y="1"/>
                  </a:moveTo>
                  <a:lnTo>
                    <a:pt x="1" y="1857"/>
                  </a:lnTo>
                  <a:lnTo>
                    <a:pt x="5813" y="8158"/>
                  </a:lnTo>
                  <a:lnTo>
                    <a:pt x="5960" y="8280"/>
                  </a:lnTo>
                  <a:lnTo>
                    <a:pt x="6131" y="8378"/>
                  </a:lnTo>
                  <a:lnTo>
                    <a:pt x="6302" y="8427"/>
                  </a:lnTo>
                  <a:lnTo>
                    <a:pt x="6497" y="8451"/>
                  </a:lnTo>
                  <a:lnTo>
                    <a:pt x="6668" y="8427"/>
                  </a:lnTo>
                  <a:lnTo>
                    <a:pt x="6839" y="8378"/>
                  </a:lnTo>
                  <a:lnTo>
                    <a:pt x="7010" y="8280"/>
                  </a:lnTo>
                  <a:lnTo>
                    <a:pt x="7157" y="8158"/>
                  </a:lnTo>
                  <a:lnTo>
                    <a:pt x="7841" y="7474"/>
                  </a:lnTo>
                  <a:lnTo>
                    <a:pt x="7963" y="7328"/>
                  </a:lnTo>
                  <a:lnTo>
                    <a:pt x="8060" y="7157"/>
                  </a:lnTo>
                  <a:lnTo>
                    <a:pt x="8109" y="6986"/>
                  </a:lnTo>
                  <a:lnTo>
                    <a:pt x="8109" y="6815"/>
                  </a:lnTo>
                  <a:lnTo>
                    <a:pt x="8109" y="6619"/>
                  </a:lnTo>
                  <a:lnTo>
                    <a:pt x="8060" y="6448"/>
                  </a:lnTo>
                  <a:lnTo>
                    <a:pt x="7963" y="6277"/>
                  </a:lnTo>
                  <a:lnTo>
                    <a:pt x="7841" y="6131"/>
                  </a:lnTo>
                  <a:lnTo>
                    <a:pt x="17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46" name="Google Shape;746;p53"/>
            <p:cNvSpPr/>
            <p:nvPr/>
          </p:nvSpPr>
          <p:spPr>
            <a:xfrm>
              <a:off x="2606525" y="5003050"/>
              <a:ext cx="203975" cy="208225"/>
            </a:xfrm>
            <a:custGeom>
              <a:avLst/>
              <a:gdLst/>
              <a:ahLst/>
              <a:cxnLst/>
              <a:rect l="l" t="t" r="r" b="b"/>
              <a:pathLst>
                <a:path w="8159" h="8329" extrusionOk="0">
                  <a:moveTo>
                    <a:pt x="880" y="1"/>
                  </a:moveTo>
                  <a:lnTo>
                    <a:pt x="685" y="50"/>
                  </a:lnTo>
                  <a:lnTo>
                    <a:pt x="514" y="123"/>
                  </a:lnTo>
                  <a:lnTo>
                    <a:pt x="391" y="245"/>
                  </a:lnTo>
                  <a:lnTo>
                    <a:pt x="269" y="367"/>
                  </a:lnTo>
                  <a:lnTo>
                    <a:pt x="172" y="514"/>
                  </a:lnTo>
                  <a:lnTo>
                    <a:pt x="98" y="685"/>
                  </a:lnTo>
                  <a:lnTo>
                    <a:pt x="50" y="856"/>
                  </a:lnTo>
                  <a:lnTo>
                    <a:pt x="1" y="1026"/>
                  </a:lnTo>
                  <a:lnTo>
                    <a:pt x="1" y="1222"/>
                  </a:lnTo>
                  <a:lnTo>
                    <a:pt x="1" y="1417"/>
                  </a:lnTo>
                  <a:lnTo>
                    <a:pt x="1" y="1613"/>
                  </a:lnTo>
                  <a:lnTo>
                    <a:pt x="74" y="2028"/>
                  </a:lnTo>
                  <a:lnTo>
                    <a:pt x="221" y="2492"/>
                  </a:lnTo>
                  <a:lnTo>
                    <a:pt x="391" y="2931"/>
                  </a:lnTo>
                  <a:lnTo>
                    <a:pt x="611" y="3396"/>
                  </a:lnTo>
                  <a:lnTo>
                    <a:pt x="856" y="3884"/>
                  </a:lnTo>
                  <a:lnTo>
                    <a:pt x="1124" y="4324"/>
                  </a:lnTo>
                  <a:lnTo>
                    <a:pt x="1417" y="4788"/>
                  </a:lnTo>
                  <a:lnTo>
                    <a:pt x="1710" y="5203"/>
                  </a:lnTo>
                  <a:lnTo>
                    <a:pt x="2003" y="5594"/>
                  </a:lnTo>
                  <a:lnTo>
                    <a:pt x="2296" y="5960"/>
                  </a:lnTo>
                  <a:lnTo>
                    <a:pt x="2590" y="6302"/>
                  </a:lnTo>
                  <a:lnTo>
                    <a:pt x="2858" y="6571"/>
                  </a:lnTo>
                  <a:lnTo>
                    <a:pt x="3078" y="6790"/>
                  </a:lnTo>
                  <a:lnTo>
                    <a:pt x="3322" y="6986"/>
                  </a:lnTo>
                  <a:lnTo>
                    <a:pt x="3566" y="7157"/>
                  </a:lnTo>
                  <a:lnTo>
                    <a:pt x="3811" y="7328"/>
                  </a:lnTo>
                  <a:lnTo>
                    <a:pt x="4324" y="7621"/>
                  </a:lnTo>
                  <a:lnTo>
                    <a:pt x="4836" y="7841"/>
                  </a:lnTo>
                  <a:lnTo>
                    <a:pt x="5325" y="8036"/>
                  </a:lnTo>
                  <a:lnTo>
                    <a:pt x="5740" y="8182"/>
                  </a:lnTo>
                  <a:lnTo>
                    <a:pt x="6351" y="8329"/>
                  </a:lnTo>
                  <a:lnTo>
                    <a:pt x="8158" y="6668"/>
                  </a:lnTo>
                  <a:lnTo>
                    <a:pt x="4446" y="2956"/>
                  </a:lnTo>
                  <a:lnTo>
                    <a:pt x="1735" y="245"/>
                  </a:lnTo>
                  <a:lnTo>
                    <a:pt x="1588" y="123"/>
                  </a:lnTo>
                  <a:lnTo>
                    <a:pt x="1417" y="50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47" name="Google Shape;747;p53"/>
            <p:cNvSpPr/>
            <p:nvPr/>
          </p:nvSpPr>
          <p:spPr>
            <a:xfrm>
              <a:off x="2605300" y="5008550"/>
              <a:ext cx="418900" cy="418875"/>
            </a:xfrm>
            <a:custGeom>
              <a:avLst/>
              <a:gdLst/>
              <a:ahLst/>
              <a:cxnLst/>
              <a:rect l="l" t="t" r="r" b="b"/>
              <a:pathLst>
                <a:path w="16756" h="16755" extrusionOk="0">
                  <a:moveTo>
                    <a:pt x="13922" y="1"/>
                  </a:moveTo>
                  <a:lnTo>
                    <a:pt x="13824" y="49"/>
                  </a:lnTo>
                  <a:lnTo>
                    <a:pt x="13360" y="342"/>
                  </a:lnTo>
                  <a:lnTo>
                    <a:pt x="12261" y="1026"/>
                  </a:lnTo>
                  <a:lnTo>
                    <a:pt x="11602" y="1466"/>
                  </a:lnTo>
                  <a:lnTo>
                    <a:pt x="10942" y="1930"/>
                  </a:lnTo>
                  <a:lnTo>
                    <a:pt x="10381" y="2370"/>
                  </a:lnTo>
                  <a:lnTo>
                    <a:pt x="10112" y="2589"/>
                  </a:lnTo>
                  <a:lnTo>
                    <a:pt x="9917" y="2785"/>
                  </a:lnTo>
                  <a:lnTo>
                    <a:pt x="9795" y="2907"/>
                  </a:lnTo>
                  <a:lnTo>
                    <a:pt x="9697" y="3053"/>
                  </a:lnTo>
                  <a:lnTo>
                    <a:pt x="9599" y="3224"/>
                  </a:lnTo>
                  <a:lnTo>
                    <a:pt x="9526" y="3420"/>
                  </a:lnTo>
                  <a:lnTo>
                    <a:pt x="9404" y="3835"/>
                  </a:lnTo>
                  <a:lnTo>
                    <a:pt x="9330" y="4275"/>
                  </a:lnTo>
                  <a:lnTo>
                    <a:pt x="9282" y="4714"/>
                  </a:lnTo>
                  <a:lnTo>
                    <a:pt x="9306" y="5178"/>
                  </a:lnTo>
                  <a:lnTo>
                    <a:pt x="9355" y="5593"/>
                  </a:lnTo>
                  <a:lnTo>
                    <a:pt x="9379" y="5789"/>
                  </a:lnTo>
                  <a:lnTo>
                    <a:pt x="9453" y="5960"/>
                  </a:lnTo>
                  <a:lnTo>
                    <a:pt x="270" y="14459"/>
                  </a:lnTo>
                  <a:lnTo>
                    <a:pt x="147" y="14606"/>
                  </a:lnTo>
                  <a:lnTo>
                    <a:pt x="74" y="14776"/>
                  </a:lnTo>
                  <a:lnTo>
                    <a:pt x="1" y="14947"/>
                  </a:lnTo>
                  <a:lnTo>
                    <a:pt x="1" y="15118"/>
                  </a:lnTo>
                  <a:lnTo>
                    <a:pt x="1" y="15314"/>
                  </a:lnTo>
                  <a:lnTo>
                    <a:pt x="74" y="15485"/>
                  </a:lnTo>
                  <a:lnTo>
                    <a:pt x="147" y="15656"/>
                  </a:lnTo>
                  <a:lnTo>
                    <a:pt x="270" y="15802"/>
                  </a:lnTo>
                  <a:lnTo>
                    <a:pt x="953" y="16486"/>
                  </a:lnTo>
                  <a:lnTo>
                    <a:pt x="1100" y="16608"/>
                  </a:lnTo>
                  <a:lnTo>
                    <a:pt x="1271" y="16681"/>
                  </a:lnTo>
                  <a:lnTo>
                    <a:pt x="1442" y="16755"/>
                  </a:lnTo>
                  <a:lnTo>
                    <a:pt x="1808" y="16755"/>
                  </a:lnTo>
                  <a:lnTo>
                    <a:pt x="1979" y="16681"/>
                  </a:lnTo>
                  <a:lnTo>
                    <a:pt x="2150" y="16608"/>
                  </a:lnTo>
                  <a:lnTo>
                    <a:pt x="2297" y="16486"/>
                  </a:lnTo>
                  <a:lnTo>
                    <a:pt x="10796" y="7303"/>
                  </a:lnTo>
                  <a:lnTo>
                    <a:pt x="11162" y="7401"/>
                  </a:lnTo>
                  <a:lnTo>
                    <a:pt x="11577" y="7450"/>
                  </a:lnTo>
                  <a:lnTo>
                    <a:pt x="12041" y="7474"/>
                  </a:lnTo>
                  <a:lnTo>
                    <a:pt x="12481" y="7425"/>
                  </a:lnTo>
                  <a:lnTo>
                    <a:pt x="12921" y="7352"/>
                  </a:lnTo>
                  <a:lnTo>
                    <a:pt x="13336" y="7230"/>
                  </a:lnTo>
                  <a:lnTo>
                    <a:pt x="13531" y="7156"/>
                  </a:lnTo>
                  <a:lnTo>
                    <a:pt x="13702" y="7059"/>
                  </a:lnTo>
                  <a:lnTo>
                    <a:pt x="13849" y="6961"/>
                  </a:lnTo>
                  <a:lnTo>
                    <a:pt x="13971" y="6839"/>
                  </a:lnTo>
                  <a:lnTo>
                    <a:pt x="14166" y="6644"/>
                  </a:lnTo>
                  <a:lnTo>
                    <a:pt x="14386" y="6375"/>
                  </a:lnTo>
                  <a:lnTo>
                    <a:pt x="14826" y="5813"/>
                  </a:lnTo>
                  <a:lnTo>
                    <a:pt x="15290" y="5154"/>
                  </a:lnTo>
                  <a:lnTo>
                    <a:pt x="15729" y="4494"/>
                  </a:lnTo>
                  <a:lnTo>
                    <a:pt x="16413" y="3395"/>
                  </a:lnTo>
                  <a:lnTo>
                    <a:pt x="16706" y="2931"/>
                  </a:lnTo>
                  <a:lnTo>
                    <a:pt x="16755" y="2834"/>
                  </a:lnTo>
                  <a:lnTo>
                    <a:pt x="16755" y="2736"/>
                  </a:lnTo>
                  <a:lnTo>
                    <a:pt x="16755" y="2663"/>
                  </a:lnTo>
                  <a:lnTo>
                    <a:pt x="16706" y="2589"/>
                  </a:lnTo>
                  <a:lnTo>
                    <a:pt x="16633" y="2541"/>
                  </a:lnTo>
                  <a:lnTo>
                    <a:pt x="16462" y="2541"/>
                  </a:lnTo>
                  <a:lnTo>
                    <a:pt x="16364" y="2589"/>
                  </a:lnTo>
                  <a:lnTo>
                    <a:pt x="13653" y="4958"/>
                  </a:lnTo>
                  <a:lnTo>
                    <a:pt x="13580" y="5007"/>
                  </a:lnTo>
                  <a:lnTo>
                    <a:pt x="13458" y="5007"/>
                  </a:lnTo>
                  <a:lnTo>
                    <a:pt x="13360" y="4983"/>
                  </a:lnTo>
                  <a:lnTo>
                    <a:pt x="13238" y="4885"/>
                  </a:lnTo>
                  <a:lnTo>
                    <a:pt x="13140" y="4763"/>
                  </a:lnTo>
                  <a:lnTo>
                    <a:pt x="13092" y="4641"/>
                  </a:lnTo>
                  <a:lnTo>
                    <a:pt x="13092" y="4543"/>
                  </a:lnTo>
                  <a:lnTo>
                    <a:pt x="13140" y="4446"/>
                  </a:lnTo>
                  <a:lnTo>
                    <a:pt x="15607" y="1490"/>
                  </a:lnTo>
                  <a:lnTo>
                    <a:pt x="15656" y="1393"/>
                  </a:lnTo>
                  <a:lnTo>
                    <a:pt x="15656" y="1319"/>
                  </a:lnTo>
                  <a:lnTo>
                    <a:pt x="15656" y="1222"/>
                  </a:lnTo>
                  <a:lnTo>
                    <a:pt x="15607" y="1148"/>
                  </a:lnTo>
                  <a:lnTo>
                    <a:pt x="15534" y="1100"/>
                  </a:lnTo>
                  <a:lnTo>
                    <a:pt x="15363" y="1100"/>
                  </a:lnTo>
                  <a:lnTo>
                    <a:pt x="15265" y="1148"/>
                  </a:lnTo>
                  <a:lnTo>
                    <a:pt x="12310" y="3615"/>
                  </a:lnTo>
                  <a:lnTo>
                    <a:pt x="12212" y="3664"/>
                  </a:lnTo>
                  <a:lnTo>
                    <a:pt x="12115" y="3664"/>
                  </a:lnTo>
                  <a:lnTo>
                    <a:pt x="11993" y="3615"/>
                  </a:lnTo>
                  <a:lnTo>
                    <a:pt x="11895" y="3517"/>
                  </a:lnTo>
                  <a:lnTo>
                    <a:pt x="11797" y="3395"/>
                  </a:lnTo>
                  <a:lnTo>
                    <a:pt x="11748" y="3298"/>
                  </a:lnTo>
                  <a:lnTo>
                    <a:pt x="11748" y="3176"/>
                  </a:lnTo>
                  <a:lnTo>
                    <a:pt x="11797" y="3102"/>
                  </a:lnTo>
                  <a:lnTo>
                    <a:pt x="14166" y="391"/>
                  </a:lnTo>
                  <a:lnTo>
                    <a:pt x="14215" y="294"/>
                  </a:lnTo>
                  <a:lnTo>
                    <a:pt x="14215" y="220"/>
                  </a:lnTo>
                  <a:lnTo>
                    <a:pt x="14215" y="123"/>
                  </a:lnTo>
                  <a:lnTo>
                    <a:pt x="14166" y="49"/>
                  </a:lnTo>
                  <a:lnTo>
                    <a:pt x="140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48" name="Google Shape;748;p53"/>
          <p:cNvGrpSpPr/>
          <p:nvPr/>
        </p:nvGrpSpPr>
        <p:grpSpPr>
          <a:xfrm>
            <a:off x="2577336" y="4333486"/>
            <a:ext cx="418585" cy="344056"/>
            <a:chOff x="3238475" y="5012225"/>
            <a:chExt cx="500700" cy="411550"/>
          </a:xfrm>
        </p:grpSpPr>
        <p:sp>
          <p:nvSpPr>
            <p:cNvPr id="749" name="Google Shape;749;p53"/>
            <p:cNvSpPr/>
            <p:nvPr/>
          </p:nvSpPr>
          <p:spPr>
            <a:xfrm>
              <a:off x="3238475" y="5315050"/>
              <a:ext cx="500700" cy="108725"/>
            </a:xfrm>
            <a:custGeom>
              <a:avLst/>
              <a:gdLst/>
              <a:ahLst/>
              <a:cxnLst/>
              <a:rect l="l" t="t" r="r" b="b"/>
              <a:pathLst>
                <a:path w="20028" h="4349" extrusionOk="0">
                  <a:moveTo>
                    <a:pt x="17683" y="856"/>
                  </a:moveTo>
                  <a:lnTo>
                    <a:pt x="17781" y="880"/>
                  </a:lnTo>
                  <a:lnTo>
                    <a:pt x="17854" y="929"/>
                  </a:lnTo>
                  <a:lnTo>
                    <a:pt x="17903" y="1002"/>
                  </a:lnTo>
                  <a:lnTo>
                    <a:pt x="17927" y="1100"/>
                  </a:lnTo>
                  <a:lnTo>
                    <a:pt x="17903" y="1198"/>
                  </a:lnTo>
                  <a:lnTo>
                    <a:pt x="17854" y="1271"/>
                  </a:lnTo>
                  <a:lnTo>
                    <a:pt x="17781" y="1320"/>
                  </a:lnTo>
                  <a:lnTo>
                    <a:pt x="17683" y="1344"/>
                  </a:lnTo>
                  <a:lnTo>
                    <a:pt x="2345" y="1344"/>
                  </a:lnTo>
                  <a:lnTo>
                    <a:pt x="2247" y="1320"/>
                  </a:lnTo>
                  <a:lnTo>
                    <a:pt x="2174" y="1271"/>
                  </a:lnTo>
                  <a:lnTo>
                    <a:pt x="2125" y="1198"/>
                  </a:lnTo>
                  <a:lnTo>
                    <a:pt x="2101" y="1100"/>
                  </a:lnTo>
                  <a:lnTo>
                    <a:pt x="2125" y="1002"/>
                  </a:lnTo>
                  <a:lnTo>
                    <a:pt x="2174" y="929"/>
                  </a:lnTo>
                  <a:lnTo>
                    <a:pt x="2247" y="880"/>
                  </a:lnTo>
                  <a:lnTo>
                    <a:pt x="2345" y="856"/>
                  </a:lnTo>
                  <a:close/>
                  <a:moveTo>
                    <a:pt x="367" y="1"/>
                  </a:moveTo>
                  <a:lnTo>
                    <a:pt x="269" y="25"/>
                  </a:lnTo>
                  <a:lnTo>
                    <a:pt x="196" y="74"/>
                  </a:lnTo>
                  <a:lnTo>
                    <a:pt x="123" y="123"/>
                  </a:lnTo>
                  <a:lnTo>
                    <a:pt x="74" y="196"/>
                  </a:lnTo>
                  <a:lnTo>
                    <a:pt x="49" y="270"/>
                  </a:lnTo>
                  <a:lnTo>
                    <a:pt x="25" y="343"/>
                  </a:lnTo>
                  <a:lnTo>
                    <a:pt x="1" y="441"/>
                  </a:lnTo>
                  <a:lnTo>
                    <a:pt x="25" y="514"/>
                  </a:lnTo>
                  <a:lnTo>
                    <a:pt x="49" y="587"/>
                  </a:lnTo>
                  <a:lnTo>
                    <a:pt x="74" y="660"/>
                  </a:lnTo>
                  <a:lnTo>
                    <a:pt x="123" y="734"/>
                  </a:lnTo>
                  <a:lnTo>
                    <a:pt x="196" y="782"/>
                  </a:lnTo>
                  <a:lnTo>
                    <a:pt x="269" y="831"/>
                  </a:lnTo>
                  <a:lnTo>
                    <a:pt x="367" y="856"/>
                  </a:lnTo>
                  <a:lnTo>
                    <a:pt x="440" y="856"/>
                  </a:lnTo>
                  <a:lnTo>
                    <a:pt x="489" y="880"/>
                  </a:lnTo>
                  <a:lnTo>
                    <a:pt x="562" y="905"/>
                  </a:lnTo>
                  <a:lnTo>
                    <a:pt x="709" y="1051"/>
                  </a:lnTo>
                  <a:lnTo>
                    <a:pt x="855" y="1246"/>
                  </a:lnTo>
                  <a:lnTo>
                    <a:pt x="1026" y="1491"/>
                  </a:lnTo>
                  <a:lnTo>
                    <a:pt x="1344" y="2028"/>
                  </a:lnTo>
                  <a:lnTo>
                    <a:pt x="1637" y="2516"/>
                  </a:lnTo>
                  <a:lnTo>
                    <a:pt x="1906" y="3005"/>
                  </a:lnTo>
                  <a:lnTo>
                    <a:pt x="2174" y="3469"/>
                  </a:lnTo>
                  <a:lnTo>
                    <a:pt x="2467" y="3884"/>
                  </a:lnTo>
                  <a:lnTo>
                    <a:pt x="2589" y="4055"/>
                  </a:lnTo>
                  <a:lnTo>
                    <a:pt x="2736" y="4226"/>
                  </a:lnTo>
                  <a:lnTo>
                    <a:pt x="2809" y="4275"/>
                  </a:lnTo>
                  <a:lnTo>
                    <a:pt x="2882" y="4299"/>
                  </a:lnTo>
                  <a:lnTo>
                    <a:pt x="2980" y="4324"/>
                  </a:lnTo>
                  <a:lnTo>
                    <a:pt x="3053" y="4348"/>
                  </a:lnTo>
                  <a:lnTo>
                    <a:pt x="16975" y="4348"/>
                  </a:lnTo>
                  <a:lnTo>
                    <a:pt x="17048" y="4324"/>
                  </a:lnTo>
                  <a:lnTo>
                    <a:pt x="17146" y="4299"/>
                  </a:lnTo>
                  <a:lnTo>
                    <a:pt x="17219" y="4275"/>
                  </a:lnTo>
                  <a:lnTo>
                    <a:pt x="17292" y="4226"/>
                  </a:lnTo>
                  <a:lnTo>
                    <a:pt x="17439" y="4055"/>
                  </a:lnTo>
                  <a:lnTo>
                    <a:pt x="17561" y="3884"/>
                  </a:lnTo>
                  <a:lnTo>
                    <a:pt x="17854" y="3469"/>
                  </a:lnTo>
                  <a:lnTo>
                    <a:pt x="18122" y="3005"/>
                  </a:lnTo>
                  <a:lnTo>
                    <a:pt x="18391" y="2516"/>
                  </a:lnTo>
                  <a:lnTo>
                    <a:pt x="18684" y="2028"/>
                  </a:lnTo>
                  <a:lnTo>
                    <a:pt x="19002" y="1491"/>
                  </a:lnTo>
                  <a:lnTo>
                    <a:pt x="19173" y="1246"/>
                  </a:lnTo>
                  <a:lnTo>
                    <a:pt x="19319" y="1051"/>
                  </a:lnTo>
                  <a:lnTo>
                    <a:pt x="19466" y="905"/>
                  </a:lnTo>
                  <a:lnTo>
                    <a:pt x="19539" y="880"/>
                  </a:lnTo>
                  <a:lnTo>
                    <a:pt x="19588" y="856"/>
                  </a:lnTo>
                  <a:lnTo>
                    <a:pt x="19661" y="856"/>
                  </a:lnTo>
                  <a:lnTo>
                    <a:pt x="19759" y="831"/>
                  </a:lnTo>
                  <a:lnTo>
                    <a:pt x="19832" y="782"/>
                  </a:lnTo>
                  <a:lnTo>
                    <a:pt x="19905" y="734"/>
                  </a:lnTo>
                  <a:lnTo>
                    <a:pt x="19954" y="660"/>
                  </a:lnTo>
                  <a:lnTo>
                    <a:pt x="19979" y="587"/>
                  </a:lnTo>
                  <a:lnTo>
                    <a:pt x="20003" y="514"/>
                  </a:lnTo>
                  <a:lnTo>
                    <a:pt x="20027" y="441"/>
                  </a:lnTo>
                  <a:lnTo>
                    <a:pt x="20003" y="343"/>
                  </a:lnTo>
                  <a:lnTo>
                    <a:pt x="19979" y="270"/>
                  </a:lnTo>
                  <a:lnTo>
                    <a:pt x="19954" y="196"/>
                  </a:lnTo>
                  <a:lnTo>
                    <a:pt x="19881" y="123"/>
                  </a:lnTo>
                  <a:lnTo>
                    <a:pt x="19832" y="74"/>
                  </a:lnTo>
                  <a:lnTo>
                    <a:pt x="19759" y="25"/>
                  </a:lnTo>
                  <a:lnTo>
                    <a:pt x="1966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50" name="Google Shape;750;p53"/>
            <p:cNvSpPr/>
            <p:nvPr/>
          </p:nvSpPr>
          <p:spPr>
            <a:xfrm>
              <a:off x="3282450" y="5160575"/>
              <a:ext cx="412750" cy="140475"/>
            </a:xfrm>
            <a:custGeom>
              <a:avLst/>
              <a:gdLst/>
              <a:ahLst/>
              <a:cxnLst/>
              <a:rect l="l" t="t" r="r" b="b"/>
              <a:pathLst>
                <a:path w="16510" h="5619" extrusionOk="0">
                  <a:moveTo>
                    <a:pt x="8475" y="1"/>
                  </a:moveTo>
                  <a:lnTo>
                    <a:pt x="8157" y="50"/>
                  </a:lnTo>
                  <a:lnTo>
                    <a:pt x="7840" y="99"/>
                  </a:lnTo>
                  <a:lnTo>
                    <a:pt x="7522" y="172"/>
                  </a:lnTo>
                  <a:lnTo>
                    <a:pt x="7229" y="270"/>
                  </a:lnTo>
                  <a:lnTo>
                    <a:pt x="6936" y="367"/>
                  </a:lnTo>
                  <a:lnTo>
                    <a:pt x="6643" y="514"/>
                  </a:lnTo>
                  <a:lnTo>
                    <a:pt x="6374" y="660"/>
                  </a:lnTo>
                  <a:lnTo>
                    <a:pt x="6106" y="807"/>
                  </a:lnTo>
                  <a:lnTo>
                    <a:pt x="5862" y="1002"/>
                  </a:lnTo>
                  <a:lnTo>
                    <a:pt x="5617" y="1173"/>
                  </a:lnTo>
                  <a:lnTo>
                    <a:pt x="5398" y="1393"/>
                  </a:lnTo>
                  <a:lnTo>
                    <a:pt x="5202" y="1613"/>
                  </a:lnTo>
                  <a:lnTo>
                    <a:pt x="5007" y="1857"/>
                  </a:lnTo>
                  <a:lnTo>
                    <a:pt x="4811" y="2101"/>
                  </a:lnTo>
                  <a:lnTo>
                    <a:pt x="4640" y="2370"/>
                  </a:lnTo>
                  <a:lnTo>
                    <a:pt x="4372" y="2272"/>
                  </a:lnTo>
                  <a:lnTo>
                    <a:pt x="4103" y="2223"/>
                  </a:lnTo>
                  <a:lnTo>
                    <a:pt x="3834" y="2199"/>
                  </a:lnTo>
                  <a:lnTo>
                    <a:pt x="3541" y="2175"/>
                  </a:lnTo>
                  <a:lnTo>
                    <a:pt x="3199" y="2199"/>
                  </a:lnTo>
                  <a:lnTo>
                    <a:pt x="2858" y="2248"/>
                  </a:lnTo>
                  <a:lnTo>
                    <a:pt x="2516" y="2345"/>
                  </a:lnTo>
                  <a:lnTo>
                    <a:pt x="2198" y="2443"/>
                  </a:lnTo>
                  <a:lnTo>
                    <a:pt x="1881" y="2590"/>
                  </a:lnTo>
                  <a:lnTo>
                    <a:pt x="1588" y="2761"/>
                  </a:lnTo>
                  <a:lnTo>
                    <a:pt x="1319" y="2956"/>
                  </a:lnTo>
                  <a:lnTo>
                    <a:pt x="1075" y="3176"/>
                  </a:lnTo>
                  <a:lnTo>
                    <a:pt x="855" y="3420"/>
                  </a:lnTo>
                  <a:lnTo>
                    <a:pt x="635" y="3689"/>
                  </a:lnTo>
                  <a:lnTo>
                    <a:pt x="464" y="3982"/>
                  </a:lnTo>
                  <a:lnTo>
                    <a:pt x="318" y="4275"/>
                  </a:lnTo>
                  <a:lnTo>
                    <a:pt x="195" y="4592"/>
                  </a:lnTo>
                  <a:lnTo>
                    <a:pt x="98" y="4910"/>
                  </a:lnTo>
                  <a:lnTo>
                    <a:pt x="24" y="5252"/>
                  </a:lnTo>
                  <a:lnTo>
                    <a:pt x="0" y="5618"/>
                  </a:lnTo>
                  <a:lnTo>
                    <a:pt x="16510" y="5618"/>
                  </a:lnTo>
                  <a:lnTo>
                    <a:pt x="16437" y="5423"/>
                  </a:lnTo>
                  <a:lnTo>
                    <a:pt x="16339" y="5252"/>
                  </a:lnTo>
                  <a:lnTo>
                    <a:pt x="16119" y="4934"/>
                  </a:lnTo>
                  <a:lnTo>
                    <a:pt x="15851" y="4641"/>
                  </a:lnTo>
                  <a:lnTo>
                    <a:pt x="15533" y="4397"/>
                  </a:lnTo>
                  <a:lnTo>
                    <a:pt x="15362" y="4299"/>
                  </a:lnTo>
                  <a:lnTo>
                    <a:pt x="15191" y="4202"/>
                  </a:lnTo>
                  <a:lnTo>
                    <a:pt x="15020" y="4104"/>
                  </a:lnTo>
                  <a:lnTo>
                    <a:pt x="14825" y="4055"/>
                  </a:lnTo>
                  <a:lnTo>
                    <a:pt x="14629" y="3982"/>
                  </a:lnTo>
                  <a:lnTo>
                    <a:pt x="14434" y="3957"/>
                  </a:lnTo>
                  <a:lnTo>
                    <a:pt x="14214" y="3933"/>
                  </a:lnTo>
                  <a:lnTo>
                    <a:pt x="14019" y="3909"/>
                  </a:lnTo>
                  <a:lnTo>
                    <a:pt x="13775" y="3933"/>
                  </a:lnTo>
                  <a:lnTo>
                    <a:pt x="13555" y="3957"/>
                  </a:lnTo>
                  <a:lnTo>
                    <a:pt x="13457" y="3542"/>
                  </a:lnTo>
                  <a:lnTo>
                    <a:pt x="13335" y="3151"/>
                  </a:lnTo>
                  <a:lnTo>
                    <a:pt x="13164" y="2761"/>
                  </a:lnTo>
                  <a:lnTo>
                    <a:pt x="12969" y="2394"/>
                  </a:lnTo>
                  <a:lnTo>
                    <a:pt x="12749" y="2052"/>
                  </a:lnTo>
                  <a:lnTo>
                    <a:pt x="12505" y="1710"/>
                  </a:lnTo>
                  <a:lnTo>
                    <a:pt x="12212" y="1417"/>
                  </a:lnTo>
                  <a:lnTo>
                    <a:pt x="11918" y="1124"/>
                  </a:lnTo>
                  <a:lnTo>
                    <a:pt x="11577" y="880"/>
                  </a:lnTo>
                  <a:lnTo>
                    <a:pt x="11235" y="660"/>
                  </a:lnTo>
                  <a:lnTo>
                    <a:pt x="10868" y="465"/>
                  </a:lnTo>
                  <a:lnTo>
                    <a:pt x="10477" y="294"/>
                  </a:lnTo>
                  <a:lnTo>
                    <a:pt x="10087" y="172"/>
                  </a:lnTo>
                  <a:lnTo>
                    <a:pt x="9672" y="74"/>
                  </a:lnTo>
                  <a:lnTo>
                    <a:pt x="9232" y="25"/>
                  </a:lnTo>
                  <a:lnTo>
                    <a:pt x="879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51" name="Google Shape;751;p53"/>
            <p:cNvSpPr/>
            <p:nvPr/>
          </p:nvSpPr>
          <p:spPr>
            <a:xfrm>
              <a:off x="3473550" y="5012225"/>
              <a:ext cx="30550" cy="129450"/>
            </a:xfrm>
            <a:custGeom>
              <a:avLst/>
              <a:gdLst/>
              <a:ahLst/>
              <a:cxnLst/>
              <a:rect l="l" t="t" r="r" b="b"/>
              <a:pathLst>
                <a:path w="1222" h="5178" extrusionOk="0">
                  <a:moveTo>
                    <a:pt x="953" y="0"/>
                  </a:moveTo>
                  <a:lnTo>
                    <a:pt x="831" y="24"/>
                  </a:lnTo>
                  <a:lnTo>
                    <a:pt x="758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35" y="464"/>
                  </a:lnTo>
                  <a:lnTo>
                    <a:pt x="587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3" y="1246"/>
                  </a:lnTo>
                  <a:lnTo>
                    <a:pt x="74" y="1368"/>
                  </a:lnTo>
                  <a:lnTo>
                    <a:pt x="25" y="1490"/>
                  </a:lnTo>
                  <a:lnTo>
                    <a:pt x="0" y="1636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4" y="2271"/>
                  </a:lnTo>
                  <a:lnTo>
                    <a:pt x="123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6"/>
                  </a:lnTo>
                  <a:lnTo>
                    <a:pt x="587" y="3029"/>
                  </a:lnTo>
                  <a:lnTo>
                    <a:pt x="635" y="3175"/>
                  </a:lnTo>
                  <a:lnTo>
                    <a:pt x="660" y="3346"/>
                  </a:lnTo>
                  <a:lnTo>
                    <a:pt x="635" y="3541"/>
                  </a:lnTo>
                  <a:lnTo>
                    <a:pt x="587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3" y="4299"/>
                  </a:lnTo>
                  <a:lnTo>
                    <a:pt x="74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0" y="5007"/>
                  </a:lnTo>
                  <a:lnTo>
                    <a:pt x="74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09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2" y="3517"/>
                  </a:lnTo>
                  <a:lnTo>
                    <a:pt x="1222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60"/>
                  </a:lnTo>
                  <a:lnTo>
                    <a:pt x="953" y="2564"/>
                  </a:lnTo>
                  <a:lnTo>
                    <a:pt x="831" y="2394"/>
                  </a:lnTo>
                  <a:lnTo>
                    <a:pt x="709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09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22" y="293"/>
                  </a:lnTo>
                  <a:lnTo>
                    <a:pt x="1222" y="171"/>
                  </a:lnTo>
                  <a:lnTo>
                    <a:pt x="1148" y="98"/>
                  </a:lnTo>
                  <a:lnTo>
                    <a:pt x="1051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52" name="Google Shape;752;p53"/>
            <p:cNvSpPr/>
            <p:nvPr/>
          </p:nvSpPr>
          <p:spPr>
            <a:xfrm>
              <a:off x="3429575" y="5012225"/>
              <a:ext cx="31175" cy="129450"/>
            </a:xfrm>
            <a:custGeom>
              <a:avLst/>
              <a:gdLst/>
              <a:ahLst/>
              <a:cxnLst/>
              <a:rect l="l" t="t" r="r" b="b"/>
              <a:pathLst>
                <a:path w="1247" h="5178" extrusionOk="0">
                  <a:moveTo>
                    <a:pt x="953" y="0"/>
                  </a:moveTo>
                  <a:lnTo>
                    <a:pt x="856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2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70" y="1026"/>
                  </a:lnTo>
                  <a:lnTo>
                    <a:pt x="148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36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71"/>
                  </a:lnTo>
                  <a:lnTo>
                    <a:pt x="148" y="2394"/>
                  </a:lnTo>
                  <a:lnTo>
                    <a:pt x="270" y="2613"/>
                  </a:lnTo>
                  <a:lnTo>
                    <a:pt x="416" y="2784"/>
                  </a:lnTo>
                  <a:lnTo>
                    <a:pt x="514" y="2906"/>
                  </a:lnTo>
                  <a:lnTo>
                    <a:pt x="612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1"/>
                  </a:lnTo>
                  <a:lnTo>
                    <a:pt x="612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70" y="4103"/>
                  </a:lnTo>
                  <a:lnTo>
                    <a:pt x="148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4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8" y="3688"/>
                  </a:lnTo>
                  <a:lnTo>
                    <a:pt x="1222" y="3517"/>
                  </a:lnTo>
                  <a:lnTo>
                    <a:pt x="1247" y="3346"/>
                  </a:lnTo>
                  <a:lnTo>
                    <a:pt x="1222" y="3175"/>
                  </a:lnTo>
                  <a:lnTo>
                    <a:pt x="1198" y="3029"/>
                  </a:lnTo>
                  <a:lnTo>
                    <a:pt x="1149" y="2882"/>
                  </a:lnTo>
                  <a:lnTo>
                    <a:pt x="1100" y="2760"/>
                  </a:lnTo>
                  <a:lnTo>
                    <a:pt x="978" y="2564"/>
                  </a:lnTo>
                  <a:lnTo>
                    <a:pt x="831" y="2394"/>
                  </a:lnTo>
                  <a:lnTo>
                    <a:pt x="734" y="2271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6"/>
                  </a:lnTo>
                  <a:lnTo>
                    <a:pt x="636" y="1490"/>
                  </a:lnTo>
                  <a:lnTo>
                    <a:pt x="734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8" y="611"/>
                  </a:lnTo>
                  <a:lnTo>
                    <a:pt x="1222" y="464"/>
                  </a:lnTo>
                  <a:lnTo>
                    <a:pt x="1247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6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53" name="Google Shape;753;p53"/>
            <p:cNvSpPr/>
            <p:nvPr/>
          </p:nvSpPr>
          <p:spPr>
            <a:xfrm>
              <a:off x="3516900" y="5012225"/>
              <a:ext cx="31175" cy="129450"/>
            </a:xfrm>
            <a:custGeom>
              <a:avLst/>
              <a:gdLst/>
              <a:ahLst/>
              <a:cxnLst/>
              <a:rect l="l" t="t" r="r" b="b"/>
              <a:pathLst>
                <a:path w="1247" h="5178" extrusionOk="0">
                  <a:moveTo>
                    <a:pt x="953" y="0"/>
                  </a:moveTo>
                  <a:lnTo>
                    <a:pt x="855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3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36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71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3" y="2906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1"/>
                  </a:lnTo>
                  <a:lnTo>
                    <a:pt x="611" y="3688"/>
                  </a:lnTo>
                  <a:lnTo>
                    <a:pt x="513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4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099" y="3932"/>
                  </a:lnTo>
                  <a:lnTo>
                    <a:pt x="1173" y="3810"/>
                  </a:lnTo>
                  <a:lnTo>
                    <a:pt x="1197" y="3688"/>
                  </a:lnTo>
                  <a:lnTo>
                    <a:pt x="1246" y="3517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197" y="3029"/>
                  </a:lnTo>
                  <a:lnTo>
                    <a:pt x="1173" y="2882"/>
                  </a:lnTo>
                  <a:lnTo>
                    <a:pt x="1099" y="2760"/>
                  </a:lnTo>
                  <a:lnTo>
                    <a:pt x="977" y="2564"/>
                  </a:lnTo>
                  <a:lnTo>
                    <a:pt x="831" y="2394"/>
                  </a:lnTo>
                  <a:lnTo>
                    <a:pt x="733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099" y="879"/>
                  </a:lnTo>
                  <a:lnTo>
                    <a:pt x="1173" y="757"/>
                  </a:lnTo>
                  <a:lnTo>
                    <a:pt x="1197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73" y="98"/>
                  </a:lnTo>
                  <a:lnTo>
                    <a:pt x="1075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54" name="Google Shape;754;p53"/>
          <p:cNvGrpSpPr/>
          <p:nvPr/>
        </p:nvGrpSpPr>
        <p:grpSpPr>
          <a:xfrm>
            <a:off x="3683970" y="4296723"/>
            <a:ext cx="459424" cy="417561"/>
            <a:chOff x="4562200" y="4968250"/>
            <a:chExt cx="549550" cy="499475"/>
          </a:xfrm>
        </p:grpSpPr>
        <p:sp>
          <p:nvSpPr>
            <p:cNvPr id="755" name="Google Shape;755;p53"/>
            <p:cNvSpPr/>
            <p:nvPr/>
          </p:nvSpPr>
          <p:spPr>
            <a:xfrm>
              <a:off x="4842450" y="5242400"/>
              <a:ext cx="213125" cy="225325"/>
            </a:xfrm>
            <a:custGeom>
              <a:avLst/>
              <a:gdLst/>
              <a:ahLst/>
              <a:cxnLst/>
              <a:rect l="l" t="t" r="r" b="b"/>
              <a:pathLst>
                <a:path w="8525" h="9013" extrusionOk="0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56" name="Google Shape;756;p53"/>
            <p:cNvSpPr/>
            <p:nvPr/>
          </p:nvSpPr>
          <p:spPr>
            <a:xfrm>
              <a:off x="4617775" y="5241800"/>
              <a:ext cx="212500" cy="225925"/>
            </a:xfrm>
            <a:custGeom>
              <a:avLst/>
              <a:gdLst/>
              <a:ahLst/>
              <a:cxnLst/>
              <a:rect l="l" t="t" r="r" b="b"/>
              <a:pathLst>
                <a:path w="8500" h="9037" extrusionOk="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57" name="Google Shape;757;p53"/>
            <p:cNvSpPr/>
            <p:nvPr/>
          </p:nvSpPr>
          <p:spPr>
            <a:xfrm>
              <a:off x="4631200" y="4968250"/>
              <a:ext cx="411550" cy="236325"/>
            </a:xfrm>
            <a:custGeom>
              <a:avLst/>
              <a:gdLst/>
              <a:ahLst/>
              <a:cxnLst/>
              <a:rect l="l" t="t" r="r" b="b"/>
              <a:pathLst>
                <a:path w="16462" h="9453" extrusionOk="0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58" name="Google Shape;758;p53"/>
            <p:cNvSpPr/>
            <p:nvPr/>
          </p:nvSpPr>
          <p:spPr>
            <a:xfrm>
              <a:off x="4562200" y="5094025"/>
              <a:ext cx="274800" cy="226550"/>
            </a:xfrm>
            <a:custGeom>
              <a:avLst/>
              <a:gdLst/>
              <a:ahLst/>
              <a:cxnLst/>
              <a:rect l="l" t="t" r="r" b="b"/>
              <a:pathLst>
                <a:path w="10992" h="9062" extrusionOk="0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59" name="Google Shape;759;p53"/>
            <p:cNvSpPr/>
            <p:nvPr/>
          </p:nvSpPr>
          <p:spPr>
            <a:xfrm>
              <a:off x="4836975" y="5094025"/>
              <a:ext cx="274775" cy="226550"/>
            </a:xfrm>
            <a:custGeom>
              <a:avLst/>
              <a:gdLst/>
              <a:ahLst/>
              <a:cxnLst/>
              <a:rect l="l" t="t" r="r" b="b"/>
              <a:pathLst>
                <a:path w="10991" h="9062" extrusionOk="0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60" name="Google Shape;760;p53"/>
          <p:cNvGrpSpPr/>
          <p:nvPr/>
        </p:nvGrpSpPr>
        <p:grpSpPr>
          <a:xfrm>
            <a:off x="3190898" y="4320214"/>
            <a:ext cx="318516" cy="370076"/>
            <a:chOff x="3972400" y="4996350"/>
            <a:chExt cx="381000" cy="442675"/>
          </a:xfrm>
        </p:grpSpPr>
        <p:sp>
          <p:nvSpPr>
            <p:cNvPr id="761" name="Google Shape;761;p53"/>
            <p:cNvSpPr/>
            <p:nvPr/>
          </p:nvSpPr>
          <p:spPr>
            <a:xfrm>
              <a:off x="4157400" y="4996350"/>
              <a:ext cx="86725" cy="103200"/>
            </a:xfrm>
            <a:custGeom>
              <a:avLst/>
              <a:gdLst/>
              <a:ahLst/>
              <a:cxnLst/>
              <a:rect l="l" t="t" r="r" b="b"/>
              <a:pathLst>
                <a:path w="3469" h="4128" extrusionOk="0">
                  <a:moveTo>
                    <a:pt x="3395" y="0"/>
                  </a:moveTo>
                  <a:lnTo>
                    <a:pt x="3029" y="98"/>
                  </a:lnTo>
                  <a:lnTo>
                    <a:pt x="2638" y="195"/>
                  </a:lnTo>
                  <a:lnTo>
                    <a:pt x="2149" y="342"/>
                  </a:lnTo>
                  <a:lnTo>
                    <a:pt x="1661" y="537"/>
                  </a:lnTo>
                  <a:lnTo>
                    <a:pt x="1392" y="659"/>
                  </a:lnTo>
                  <a:lnTo>
                    <a:pt x="1148" y="806"/>
                  </a:lnTo>
                  <a:lnTo>
                    <a:pt x="904" y="953"/>
                  </a:lnTo>
                  <a:lnTo>
                    <a:pt x="684" y="1124"/>
                  </a:lnTo>
                  <a:lnTo>
                    <a:pt x="489" y="1319"/>
                  </a:lnTo>
                  <a:lnTo>
                    <a:pt x="318" y="1514"/>
                  </a:lnTo>
                  <a:lnTo>
                    <a:pt x="196" y="1710"/>
                  </a:lnTo>
                  <a:lnTo>
                    <a:pt x="98" y="1929"/>
                  </a:lnTo>
                  <a:lnTo>
                    <a:pt x="49" y="2149"/>
                  </a:lnTo>
                  <a:lnTo>
                    <a:pt x="0" y="2369"/>
                  </a:lnTo>
                  <a:lnTo>
                    <a:pt x="0" y="2589"/>
                  </a:lnTo>
                  <a:lnTo>
                    <a:pt x="25" y="2784"/>
                  </a:lnTo>
                  <a:lnTo>
                    <a:pt x="49" y="2980"/>
                  </a:lnTo>
                  <a:lnTo>
                    <a:pt x="98" y="3175"/>
                  </a:lnTo>
                  <a:lnTo>
                    <a:pt x="220" y="3517"/>
                  </a:lnTo>
                  <a:lnTo>
                    <a:pt x="342" y="3786"/>
                  </a:lnTo>
                  <a:lnTo>
                    <a:pt x="489" y="4030"/>
                  </a:lnTo>
                  <a:lnTo>
                    <a:pt x="757" y="4079"/>
                  </a:lnTo>
                  <a:lnTo>
                    <a:pt x="1050" y="4103"/>
                  </a:lnTo>
                  <a:lnTo>
                    <a:pt x="1392" y="4128"/>
                  </a:lnTo>
                  <a:lnTo>
                    <a:pt x="1588" y="4103"/>
                  </a:lnTo>
                  <a:lnTo>
                    <a:pt x="1808" y="4079"/>
                  </a:lnTo>
                  <a:lnTo>
                    <a:pt x="2003" y="4030"/>
                  </a:lnTo>
                  <a:lnTo>
                    <a:pt x="2198" y="3957"/>
                  </a:lnTo>
                  <a:lnTo>
                    <a:pt x="2394" y="3859"/>
                  </a:lnTo>
                  <a:lnTo>
                    <a:pt x="2589" y="3737"/>
                  </a:lnTo>
                  <a:lnTo>
                    <a:pt x="2760" y="3590"/>
                  </a:lnTo>
                  <a:lnTo>
                    <a:pt x="2931" y="3395"/>
                  </a:lnTo>
                  <a:lnTo>
                    <a:pt x="3053" y="3175"/>
                  </a:lnTo>
                  <a:lnTo>
                    <a:pt x="3175" y="2931"/>
                  </a:lnTo>
                  <a:lnTo>
                    <a:pt x="3273" y="2662"/>
                  </a:lnTo>
                  <a:lnTo>
                    <a:pt x="3346" y="2394"/>
                  </a:lnTo>
                  <a:lnTo>
                    <a:pt x="3395" y="2125"/>
                  </a:lnTo>
                  <a:lnTo>
                    <a:pt x="3419" y="1832"/>
                  </a:lnTo>
                  <a:lnTo>
                    <a:pt x="3468" y="1294"/>
                  </a:lnTo>
                  <a:lnTo>
                    <a:pt x="3468" y="782"/>
                  </a:lnTo>
                  <a:lnTo>
                    <a:pt x="3444" y="391"/>
                  </a:lnTo>
                  <a:lnTo>
                    <a:pt x="33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62" name="Google Shape;762;p53"/>
            <p:cNvSpPr/>
            <p:nvPr/>
          </p:nvSpPr>
          <p:spPr>
            <a:xfrm>
              <a:off x="3972400" y="5048250"/>
              <a:ext cx="381000" cy="390775"/>
            </a:xfrm>
            <a:custGeom>
              <a:avLst/>
              <a:gdLst/>
              <a:ahLst/>
              <a:cxnLst/>
              <a:rect l="l" t="t" r="r" b="b"/>
              <a:pathLst>
                <a:path w="15240" h="15631" extrusionOk="0">
                  <a:moveTo>
                    <a:pt x="4689" y="3810"/>
                  </a:moveTo>
                  <a:lnTo>
                    <a:pt x="4787" y="3834"/>
                  </a:lnTo>
                  <a:lnTo>
                    <a:pt x="4860" y="3908"/>
                  </a:lnTo>
                  <a:lnTo>
                    <a:pt x="4885" y="4005"/>
                  </a:lnTo>
                  <a:lnTo>
                    <a:pt x="4885" y="4103"/>
                  </a:lnTo>
                  <a:lnTo>
                    <a:pt x="4836" y="4176"/>
                  </a:lnTo>
                  <a:lnTo>
                    <a:pt x="4787" y="4250"/>
                  </a:lnTo>
                  <a:lnTo>
                    <a:pt x="4689" y="4298"/>
                  </a:lnTo>
                  <a:lnTo>
                    <a:pt x="4421" y="4347"/>
                  </a:lnTo>
                  <a:lnTo>
                    <a:pt x="4176" y="4421"/>
                  </a:lnTo>
                  <a:lnTo>
                    <a:pt x="3957" y="4518"/>
                  </a:lnTo>
                  <a:lnTo>
                    <a:pt x="3737" y="4640"/>
                  </a:lnTo>
                  <a:lnTo>
                    <a:pt x="3566" y="4787"/>
                  </a:lnTo>
                  <a:lnTo>
                    <a:pt x="3395" y="4933"/>
                  </a:lnTo>
                  <a:lnTo>
                    <a:pt x="3248" y="5080"/>
                  </a:lnTo>
                  <a:lnTo>
                    <a:pt x="3102" y="5251"/>
                  </a:lnTo>
                  <a:lnTo>
                    <a:pt x="3004" y="5422"/>
                  </a:lnTo>
                  <a:lnTo>
                    <a:pt x="2882" y="5617"/>
                  </a:lnTo>
                  <a:lnTo>
                    <a:pt x="2735" y="5984"/>
                  </a:lnTo>
                  <a:lnTo>
                    <a:pt x="2613" y="6374"/>
                  </a:lnTo>
                  <a:lnTo>
                    <a:pt x="2516" y="6765"/>
                  </a:lnTo>
                  <a:lnTo>
                    <a:pt x="2491" y="6838"/>
                  </a:lnTo>
                  <a:lnTo>
                    <a:pt x="2442" y="6912"/>
                  </a:lnTo>
                  <a:lnTo>
                    <a:pt x="2369" y="6936"/>
                  </a:lnTo>
                  <a:lnTo>
                    <a:pt x="2296" y="6961"/>
                  </a:lnTo>
                  <a:lnTo>
                    <a:pt x="2247" y="6961"/>
                  </a:lnTo>
                  <a:lnTo>
                    <a:pt x="2149" y="6912"/>
                  </a:lnTo>
                  <a:lnTo>
                    <a:pt x="2076" y="6863"/>
                  </a:lnTo>
                  <a:lnTo>
                    <a:pt x="2052" y="6765"/>
                  </a:lnTo>
                  <a:lnTo>
                    <a:pt x="2052" y="6668"/>
                  </a:lnTo>
                  <a:lnTo>
                    <a:pt x="2100" y="6374"/>
                  </a:lnTo>
                  <a:lnTo>
                    <a:pt x="2174" y="6106"/>
                  </a:lnTo>
                  <a:lnTo>
                    <a:pt x="2271" y="5837"/>
                  </a:lnTo>
                  <a:lnTo>
                    <a:pt x="2369" y="5593"/>
                  </a:lnTo>
                  <a:lnTo>
                    <a:pt x="2491" y="5349"/>
                  </a:lnTo>
                  <a:lnTo>
                    <a:pt x="2613" y="5129"/>
                  </a:lnTo>
                  <a:lnTo>
                    <a:pt x="2760" y="4933"/>
                  </a:lnTo>
                  <a:lnTo>
                    <a:pt x="2906" y="4738"/>
                  </a:lnTo>
                  <a:lnTo>
                    <a:pt x="3077" y="4567"/>
                  </a:lnTo>
                  <a:lnTo>
                    <a:pt x="3248" y="4396"/>
                  </a:lnTo>
                  <a:lnTo>
                    <a:pt x="3444" y="4250"/>
                  </a:lnTo>
                  <a:lnTo>
                    <a:pt x="3663" y="4128"/>
                  </a:lnTo>
                  <a:lnTo>
                    <a:pt x="3883" y="4030"/>
                  </a:lnTo>
                  <a:lnTo>
                    <a:pt x="4103" y="3932"/>
                  </a:lnTo>
                  <a:lnTo>
                    <a:pt x="4347" y="3859"/>
                  </a:lnTo>
                  <a:lnTo>
                    <a:pt x="4616" y="3810"/>
                  </a:lnTo>
                  <a:close/>
                  <a:moveTo>
                    <a:pt x="6374" y="0"/>
                  </a:moveTo>
                  <a:lnTo>
                    <a:pt x="6008" y="293"/>
                  </a:lnTo>
                  <a:lnTo>
                    <a:pt x="6301" y="953"/>
                  </a:lnTo>
                  <a:lnTo>
                    <a:pt x="7083" y="2687"/>
                  </a:lnTo>
                  <a:lnTo>
                    <a:pt x="6619" y="2662"/>
                  </a:lnTo>
                  <a:lnTo>
                    <a:pt x="6179" y="2638"/>
                  </a:lnTo>
                  <a:lnTo>
                    <a:pt x="5373" y="2516"/>
                  </a:lnTo>
                  <a:lnTo>
                    <a:pt x="4592" y="2516"/>
                  </a:lnTo>
                  <a:lnTo>
                    <a:pt x="4421" y="2540"/>
                  </a:lnTo>
                  <a:lnTo>
                    <a:pt x="4225" y="2589"/>
                  </a:lnTo>
                  <a:lnTo>
                    <a:pt x="4030" y="2662"/>
                  </a:lnTo>
                  <a:lnTo>
                    <a:pt x="3834" y="2735"/>
                  </a:lnTo>
                  <a:lnTo>
                    <a:pt x="3419" y="2955"/>
                  </a:lnTo>
                  <a:lnTo>
                    <a:pt x="3004" y="3175"/>
                  </a:lnTo>
                  <a:lnTo>
                    <a:pt x="2638" y="3444"/>
                  </a:lnTo>
                  <a:lnTo>
                    <a:pt x="2271" y="3712"/>
                  </a:lnTo>
                  <a:lnTo>
                    <a:pt x="1929" y="4030"/>
                  </a:lnTo>
                  <a:lnTo>
                    <a:pt x="1612" y="4347"/>
                  </a:lnTo>
                  <a:lnTo>
                    <a:pt x="1319" y="4689"/>
                  </a:lnTo>
                  <a:lnTo>
                    <a:pt x="1075" y="5056"/>
                  </a:lnTo>
                  <a:lnTo>
                    <a:pt x="830" y="5446"/>
                  </a:lnTo>
                  <a:lnTo>
                    <a:pt x="611" y="5862"/>
                  </a:lnTo>
                  <a:lnTo>
                    <a:pt x="440" y="6301"/>
                  </a:lnTo>
                  <a:lnTo>
                    <a:pt x="293" y="6741"/>
                  </a:lnTo>
                  <a:lnTo>
                    <a:pt x="171" y="7205"/>
                  </a:lnTo>
                  <a:lnTo>
                    <a:pt x="73" y="7693"/>
                  </a:lnTo>
                  <a:lnTo>
                    <a:pt x="24" y="8206"/>
                  </a:lnTo>
                  <a:lnTo>
                    <a:pt x="0" y="8719"/>
                  </a:lnTo>
                  <a:lnTo>
                    <a:pt x="24" y="9256"/>
                  </a:lnTo>
                  <a:lnTo>
                    <a:pt x="73" y="9794"/>
                  </a:lnTo>
                  <a:lnTo>
                    <a:pt x="171" y="10307"/>
                  </a:lnTo>
                  <a:lnTo>
                    <a:pt x="293" y="10795"/>
                  </a:lnTo>
                  <a:lnTo>
                    <a:pt x="464" y="11308"/>
                  </a:lnTo>
                  <a:lnTo>
                    <a:pt x="659" y="11772"/>
                  </a:lnTo>
                  <a:lnTo>
                    <a:pt x="879" y="12236"/>
                  </a:lnTo>
                  <a:lnTo>
                    <a:pt x="1123" y="12676"/>
                  </a:lnTo>
                  <a:lnTo>
                    <a:pt x="1392" y="13091"/>
                  </a:lnTo>
                  <a:lnTo>
                    <a:pt x="1710" y="13506"/>
                  </a:lnTo>
                  <a:lnTo>
                    <a:pt x="2027" y="13872"/>
                  </a:lnTo>
                  <a:lnTo>
                    <a:pt x="2393" y="14239"/>
                  </a:lnTo>
                  <a:lnTo>
                    <a:pt x="2760" y="14581"/>
                  </a:lnTo>
                  <a:lnTo>
                    <a:pt x="3151" y="14874"/>
                  </a:lnTo>
                  <a:lnTo>
                    <a:pt x="3590" y="15167"/>
                  </a:lnTo>
                  <a:lnTo>
                    <a:pt x="4030" y="15411"/>
                  </a:lnTo>
                  <a:lnTo>
                    <a:pt x="4225" y="15509"/>
                  </a:lnTo>
                  <a:lnTo>
                    <a:pt x="4421" y="15582"/>
                  </a:lnTo>
                  <a:lnTo>
                    <a:pt x="4640" y="15631"/>
                  </a:lnTo>
                  <a:lnTo>
                    <a:pt x="5275" y="15631"/>
                  </a:lnTo>
                  <a:lnTo>
                    <a:pt x="5739" y="15558"/>
                  </a:lnTo>
                  <a:lnTo>
                    <a:pt x="6668" y="15362"/>
                  </a:lnTo>
                  <a:lnTo>
                    <a:pt x="7132" y="15289"/>
                  </a:lnTo>
                  <a:lnTo>
                    <a:pt x="7376" y="15264"/>
                  </a:lnTo>
                  <a:lnTo>
                    <a:pt x="7864" y="15264"/>
                  </a:lnTo>
                  <a:lnTo>
                    <a:pt x="8108" y="15289"/>
                  </a:lnTo>
                  <a:lnTo>
                    <a:pt x="8597" y="15362"/>
                  </a:lnTo>
                  <a:lnTo>
                    <a:pt x="9549" y="15558"/>
                  </a:lnTo>
                  <a:lnTo>
                    <a:pt x="9989" y="15606"/>
                  </a:lnTo>
                  <a:lnTo>
                    <a:pt x="10209" y="15631"/>
                  </a:lnTo>
                  <a:lnTo>
                    <a:pt x="10429" y="15631"/>
                  </a:lnTo>
                  <a:lnTo>
                    <a:pt x="10648" y="15606"/>
                  </a:lnTo>
                  <a:lnTo>
                    <a:pt x="10868" y="15558"/>
                  </a:lnTo>
                  <a:lnTo>
                    <a:pt x="11064" y="15484"/>
                  </a:lnTo>
                  <a:lnTo>
                    <a:pt x="11283" y="15387"/>
                  </a:lnTo>
                  <a:lnTo>
                    <a:pt x="11723" y="15142"/>
                  </a:lnTo>
                  <a:lnTo>
                    <a:pt x="12114" y="14849"/>
                  </a:lnTo>
                  <a:lnTo>
                    <a:pt x="12529" y="14532"/>
                  </a:lnTo>
                  <a:lnTo>
                    <a:pt x="12895" y="14214"/>
                  </a:lnTo>
                  <a:lnTo>
                    <a:pt x="13237" y="13848"/>
                  </a:lnTo>
                  <a:lnTo>
                    <a:pt x="13555" y="13457"/>
                  </a:lnTo>
                  <a:lnTo>
                    <a:pt x="13872" y="13066"/>
                  </a:lnTo>
                  <a:lnTo>
                    <a:pt x="14141" y="12651"/>
                  </a:lnTo>
                  <a:lnTo>
                    <a:pt x="14385" y="12212"/>
                  </a:lnTo>
                  <a:lnTo>
                    <a:pt x="14605" y="11748"/>
                  </a:lnTo>
                  <a:lnTo>
                    <a:pt x="14800" y="11283"/>
                  </a:lnTo>
                  <a:lnTo>
                    <a:pt x="14947" y="10795"/>
                  </a:lnTo>
                  <a:lnTo>
                    <a:pt x="15069" y="10282"/>
                  </a:lnTo>
                  <a:lnTo>
                    <a:pt x="15167" y="9769"/>
                  </a:lnTo>
                  <a:lnTo>
                    <a:pt x="15216" y="9256"/>
                  </a:lnTo>
                  <a:lnTo>
                    <a:pt x="15240" y="8719"/>
                  </a:lnTo>
                  <a:lnTo>
                    <a:pt x="15216" y="8182"/>
                  </a:lnTo>
                  <a:lnTo>
                    <a:pt x="15167" y="7669"/>
                  </a:lnTo>
                  <a:lnTo>
                    <a:pt x="15069" y="7180"/>
                  </a:lnTo>
                  <a:lnTo>
                    <a:pt x="14947" y="6692"/>
                  </a:lnTo>
                  <a:lnTo>
                    <a:pt x="14776" y="6252"/>
                  </a:lnTo>
                  <a:lnTo>
                    <a:pt x="14605" y="5813"/>
                  </a:lnTo>
                  <a:lnTo>
                    <a:pt x="14385" y="5398"/>
                  </a:lnTo>
                  <a:lnTo>
                    <a:pt x="14141" y="5007"/>
                  </a:lnTo>
                  <a:lnTo>
                    <a:pt x="13848" y="4616"/>
                  </a:lnTo>
                  <a:lnTo>
                    <a:pt x="13555" y="4274"/>
                  </a:lnTo>
                  <a:lnTo>
                    <a:pt x="13213" y="3957"/>
                  </a:lnTo>
                  <a:lnTo>
                    <a:pt x="12871" y="3639"/>
                  </a:lnTo>
                  <a:lnTo>
                    <a:pt x="12505" y="3370"/>
                  </a:lnTo>
                  <a:lnTo>
                    <a:pt x="12089" y="3102"/>
                  </a:lnTo>
                  <a:lnTo>
                    <a:pt x="11674" y="2858"/>
                  </a:lnTo>
                  <a:lnTo>
                    <a:pt x="11259" y="2662"/>
                  </a:lnTo>
                  <a:lnTo>
                    <a:pt x="11064" y="2589"/>
                  </a:lnTo>
                  <a:lnTo>
                    <a:pt x="10893" y="2540"/>
                  </a:lnTo>
                  <a:lnTo>
                    <a:pt x="10697" y="2516"/>
                  </a:lnTo>
                  <a:lnTo>
                    <a:pt x="10526" y="2491"/>
                  </a:lnTo>
                  <a:lnTo>
                    <a:pt x="10111" y="2491"/>
                  </a:lnTo>
                  <a:lnTo>
                    <a:pt x="9696" y="2516"/>
                  </a:lnTo>
                  <a:lnTo>
                    <a:pt x="8841" y="2613"/>
                  </a:lnTo>
                  <a:lnTo>
                    <a:pt x="8426" y="2662"/>
                  </a:lnTo>
                  <a:lnTo>
                    <a:pt x="7986" y="2687"/>
                  </a:lnTo>
                  <a:lnTo>
                    <a:pt x="6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63" name="Google Shape;763;p53"/>
          <p:cNvGrpSpPr/>
          <p:nvPr/>
        </p:nvGrpSpPr>
        <p:grpSpPr>
          <a:xfrm>
            <a:off x="4251594" y="4289073"/>
            <a:ext cx="451252" cy="432860"/>
            <a:chOff x="5241175" y="4959100"/>
            <a:chExt cx="539775" cy="517775"/>
          </a:xfrm>
        </p:grpSpPr>
        <p:sp>
          <p:nvSpPr>
            <p:cNvPr id="764" name="Google Shape;764;p53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l" t="t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65" name="Google Shape;765;p53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l" t="t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66" name="Google Shape;766;p53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l" t="t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67" name="Google Shape;767;p53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l" t="t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68" name="Google Shape;768;p53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l" t="t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69" name="Google Shape;769;p53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l" t="t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770" name="Google Shape;770;p53"/>
          <p:cNvSpPr/>
          <p:nvPr/>
        </p:nvSpPr>
        <p:spPr>
          <a:xfrm>
            <a:off x="4842355" y="4395912"/>
            <a:ext cx="397142" cy="219513"/>
          </a:xfrm>
          <a:custGeom>
            <a:avLst/>
            <a:gdLst/>
            <a:ahLst/>
            <a:cxnLst/>
            <a:rect l="l" t="t" r="r" b="b"/>
            <a:pathLst>
              <a:path w="19002" h="10503" extrusionOk="0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771" name="Google Shape;771;p53"/>
          <p:cNvGrpSpPr/>
          <p:nvPr/>
        </p:nvGrpSpPr>
        <p:grpSpPr>
          <a:xfrm>
            <a:off x="5458778" y="4353382"/>
            <a:ext cx="289444" cy="332833"/>
            <a:chOff x="6685175" y="5036025"/>
            <a:chExt cx="346225" cy="398125"/>
          </a:xfrm>
        </p:grpSpPr>
        <p:sp>
          <p:nvSpPr>
            <p:cNvPr id="772" name="Google Shape;772;p53"/>
            <p:cNvSpPr/>
            <p:nvPr/>
          </p:nvSpPr>
          <p:spPr>
            <a:xfrm>
              <a:off x="6743800" y="5036025"/>
              <a:ext cx="105650" cy="147775"/>
            </a:xfrm>
            <a:custGeom>
              <a:avLst/>
              <a:gdLst/>
              <a:ahLst/>
              <a:cxnLst/>
              <a:rect l="l" t="t" r="r" b="b"/>
              <a:pathLst>
                <a:path w="4226" h="5911" extrusionOk="0">
                  <a:moveTo>
                    <a:pt x="2931" y="1"/>
                  </a:moveTo>
                  <a:lnTo>
                    <a:pt x="2736" y="25"/>
                  </a:lnTo>
                  <a:lnTo>
                    <a:pt x="2516" y="74"/>
                  </a:lnTo>
                  <a:lnTo>
                    <a:pt x="2272" y="147"/>
                  </a:lnTo>
                  <a:lnTo>
                    <a:pt x="2027" y="269"/>
                  </a:lnTo>
                  <a:lnTo>
                    <a:pt x="1783" y="416"/>
                  </a:lnTo>
                  <a:lnTo>
                    <a:pt x="1539" y="611"/>
                  </a:lnTo>
                  <a:lnTo>
                    <a:pt x="1319" y="807"/>
                  </a:lnTo>
                  <a:lnTo>
                    <a:pt x="1075" y="1026"/>
                  </a:lnTo>
                  <a:lnTo>
                    <a:pt x="855" y="1271"/>
                  </a:lnTo>
                  <a:lnTo>
                    <a:pt x="660" y="1539"/>
                  </a:lnTo>
                  <a:lnTo>
                    <a:pt x="489" y="1808"/>
                  </a:lnTo>
                  <a:lnTo>
                    <a:pt x="318" y="2101"/>
                  </a:lnTo>
                  <a:lnTo>
                    <a:pt x="196" y="2370"/>
                  </a:lnTo>
                  <a:lnTo>
                    <a:pt x="98" y="2663"/>
                  </a:lnTo>
                  <a:lnTo>
                    <a:pt x="25" y="2956"/>
                  </a:lnTo>
                  <a:lnTo>
                    <a:pt x="0" y="3249"/>
                  </a:lnTo>
                  <a:lnTo>
                    <a:pt x="0" y="3517"/>
                  </a:lnTo>
                  <a:lnTo>
                    <a:pt x="49" y="3786"/>
                  </a:lnTo>
                  <a:lnTo>
                    <a:pt x="122" y="4055"/>
                  </a:lnTo>
                  <a:lnTo>
                    <a:pt x="196" y="4299"/>
                  </a:lnTo>
                  <a:lnTo>
                    <a:pt x="293" y="4543"/>
                  </a:lnTo>
                  <a:lnTo>
                    <a:pt x="415" y="4763"/>
                  </a:lnTo>
                  <a:lnTo>
                    <a:pt x="562" y="4958"/>
                  </a:lnTo>
                  <a:lnTo>
                    <a:pt x="708" y="5154"/>
                  </a:lnTo>
                  <a:lnTo>
                    <a:pt x="855" y="5325"/>
                  </a:lnTo>
                  <a:lnTo>
                    <a:pt x="1026" y="5471"/>
                  </a:lnTo>
                  <a:lnTo>
                    <a:pt x="1221" y="5618"/>
                  </a:lnTo>
                  <a:lnTo>
                    <a:pt x="1392" y="5716"/>
                  </a:lnTo>
                  <a:lnTo>
                    <a:pt x="1588" y="5813"/>
                  </a:lnTo>
                  <a:lnTo>
                    <a:pt x="1807" y="5862"/>
                  </a:lnTo>
                  <a:lnTo>
                    <a:pt x="2003" y="5911"/>
                  </a:lnTo>
                  <a:lnTo>
                    <a:pt x="2442" y="5911"/>
                  </a:lnTo>
                  <a:lnTo>
                    <a:pt x="2662" y="5862"/>
                  </a:lnTo>
                  <a:lnTo>
                    <a:pt x="2858" y="5789"/>
                  </a:lnTo>
                  <a:lnTo>
                    <a:pt x="3053" y="5716"/>
                  </a:lnTo>
                  <a:lnTo>
                    <a:pt x="3224" y="5593"/>
                  </a:lnTo>
                  <a:lnTo>
                    <a:pt x="3395" y="5471"/>
                  </a:lnTo>
                  <a:lnTo>
                    <a:pt x="3541" y="5300"/>
                  </a:lnTo>
                  <a:lnTo>
                    <a:pt x="3688" y="5129"/>
                  </a:lnTo>
                  <a:lnTo>
                    <a:pt x="3810" y="4934"/>
                  </a:lnTo>
                  <a:lnTo>
                    <a:pt x="3932" y="4739"/>
                  </a:lnTo>
                  <a:lnTo>
                    <a:pt x="4030" y="4519"/>
                  </a:lnTo>
                  <a:lnTo>
                    <a:pt x="4103" y="4275"/>
                  </a:lnTo>
                  <a:lnTo>
                    <a:pt x="4152" y="4030"/>
                  </a:lnTo>
                  <a:lnTo>
                    <a:pt x="4201" y="3786"/>
                  </a:lnTo>
                  <a:lnTo>
                    <a:pt x="4225" y="3517"/>
                  </a:lnTo>
                  <a:lnTo>
                    <a:pt x="4201" y="3249"/>
                  </a:lnTo>
                  <a:lnTo>
                    <a:pt x="4176" y="2980"/>
                  </a:lnTo>
                  <a:lnTo>
                    <a:pt x="4054" y="1881"/>
                  </a:lnTo>
                  <a:lnTo>
                    <a:pt x="3957" y="1368"/>
                  </a:lnTo>
                  <a:lnTo>
                    <a:pt x="3835" y="904"/>
                  </a:lnTo>
                  <a:lnTo>
                    <a:pt x="3737" y="684"/>
                  </a:lnTo>
                  <a:lnTo>
                    <a:pt x="3664" y="513"/>
                  </a:lnTo>
                  <a:lnTo>
                    <a:pt x="3541" y="342"/>
                  </a:lnTo>
                  <a:lnTo>
                    <a:pt x="3419" y="220"/>
                  </a:lnTo>
                  <a:lnTo>
                    <a:pt x="3273" y="123"/>
                  </a:lnTo>
                  <a:lnTo>
                    <a:pt x="3126" y="49"/>
                  </a:lnTo>
                  <a:lnTo>
                    <a:pt x="29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73" name="Google Shape;773;p53"/>
            <p:cNvSpPr/>
            <p:nvPr/>
          </p:nvSpPr>
          <p:spPr>
            <a:xfrm>
              <a:off x="6685175" y="5152025"/>
              <a:ext cx="84275" cy="117275"/>
            </a:xfrm>
            <a:custGeom>
              <a:avLst/>
              <a:gdLst/>
              <a:ahLst/>
              <a:cxnLst/>
              <a:rect l="l" t="t" r="r" b="b"/>
              <a:pathLst>
                <a:path w="3371" h="4691" extrusionOk="0">
                  <a:moveTo>
                    <a:pt x="1368" y="1"/>
                  </a:moveTo>
                  <a:lnTo>
                    <a:pt x="1197" y="25"/>
                  </a:lnTo>
                  <a:lnTo>
                    <a:pt x="1026" y="99"/>
                  </a:lnTo>
                  <a:lnTo>
                    <a:pt x="855" y="172"/>
                  </a:lnTo>
                  <a:lnTo>
                    <a:pt x="709" y="270"/>
                  </a:lnTo>
                  <a:lnTo>
                    <a:pt x="562" y="392"/>
                  </a:lnTo>
                  <a:lnTo>
                    <a:pt x="440" y="538"/>
                  </a:lnTo>
                  <a:lnTo>
                    <a:pt x="318" y="685"/>
                  </a:lnTo>
                  <a:lnTo>
                    <a:pt x="220" y="856"/>
                  </a:lnTo>
                  <a:lnTo>
                    <a:pt x="147" y="1051"/>
                  </a:lnTo>
                  <a:lnTo>
                    <a:pt x="74" y="1247"/>
                  </a:lnTo>
                  <a:lnTo>
                    <a:pt x="49" y="1442"/>
                  </a:lnTo>
                  <a:lnTo>
                    <a:pt x="1" y="1662"/>
                  </a:lnTo>
                  <a:lnTo>
                    <a:pt x="1" y="1882"/>
                  </a:lnTo>
                  <a:lnTo>
                    <a:pt x="1" y="2101"/>
                  </a:lnTo>
                  <a:lnTo>
                    <a:pt x="25" y="2346"/>
                  </a:lnTo>
                  <a:lnTo>
                    <a:pt x="74" y="2565"/>
                  </a:lnTo>
                  <a:lnTo>
                    <a:pt x="147" y="2810"/>
                  </a:lnTo>
                  <a:lnTo>
                    <a:pt x="220" y="3054"/>
                  </a:lnTo>
                  <a:lnTo>
                    <a:pt x="342" y="3274"/>
                  </a:lnTo>
                  <a:lnTo>
                    <a:pt x="440" y="3493"/>
                  </a:lnTo>
                  <a:lnTo>
                    <a:pt x="587" y="3689"/>
                  </a:lnTo>
                  <a:lnTo>
                    <a:pt x="733" y="3860"/>
                  </a:lnTo>
                  <a:lnTo>
                    <a:pt x="880" y="4031"/>
                  </a:lnTo>
                  <a:lnTo>
                    <a:pt x="1051" y="4177"/>
                  </a:lnTo>
                  <a:lnTo>
                    <a:pt x="1222" y="4324"/>
                  </a:lnTo>
                  <a:lnTo>
                    <a:pt x="1393" y="4422"/>
                  </a:lnTo>
                  <a:lnTo>
                    <a:pt x="1564" y="4519"/>
                  </a:lnTo>
                  <a:lnTo>
                    <a:pt x="1759" y="4592"/>
                  </a:lnTo>
                  <a:lnTo>
                    <a:pt x="1954" y="4641"/>
                  </a:lnTo>
                  <a:lnTo>
                    <a:pt x="2125" y="4690"/>
                  </a:lnTo>
                  <a:lnTo>
                    <a:pt x="2516" y="4690"/>
                  </a:lnTo>
                  <a:lnTo>
                    <a:pt x="2687" y="4641"/>
                  </a:lnTo>
                  <a:lnTo>
                    <a:pt x="2882" y="4592"/>
                  </a:lnTo>
                  <a:lnTo>
                    <a:pt x="3029" y="4495"/>
                  </a:lnTo>
                  <a:lnTo>
                    <a:pt x="3151" y="4397"/>
                  </a:lnTo>
                  <a:lnTo>
                    <a:pt x="3249" y="4299"/>
                  </a:lnTo>
                  <a:lnTo>
                    <a:pt x="3322" y="4153"/>
                  </a:lnTo>
                  <a:lnTo>
                    <a:pt x="3371" y="4006"/>
                  </a:lnTo>
                  <a:lnTo>
                    <a:pt x="3371" y="3860"/>
                  </a:lnTo>
                  <a:lnTo>
                    <a:pt x="3371" y="3689"/>
                  </a:lnTo>
                  <a:lnTo>
                    <a:pt x="3347" y="3518"/>
                  </a:lnTo>
                  <a:lnTo>
                    <a:pt x="3249" y="3127"/>
                  </a:lnTo>
                  <a:lnTo>
                    <a:pt x="3078" y="2712"/>
                  </a:lnTo>
                  <a:lnTo>
                    <a:pt x="2712" y="1808"/>
                  </a:lnTo>
                  <a:lnTo>
                    <a:pt x="2370" y="953"/>
                  </a:lnTo>
                  <a:lnTo>
                    <a:pt x="2199" y="612"/>
                  </a:lnTo>
                  <a:lnTo>
                    <a:pt x="2028" y="343"/>
                  </a:lnTo>
                  <a:lnTo>
                    <a:pt x="1954" y="221"/>
                  </a:lnTo>
                  <a:lnTo>
                    <a:pt x="1857" y="123"/>
                  </a:lnTo>
                  <a:lnTo>
                    <a:pt x="1735" y="74"/>
                  </a:lnTo>
                  <a:lnTo>
                    <a:pt x="1637" y="25"/>
                  </a:lnTo>
                  <a:lnTo>
                    <a:pt x="14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74" name="Google Shape;774;p53"/>
            <p:cNvSpPr/>
            <p:nvPr/>
          </p:nvSpPr>
          <p:spPr>
            <a:xfrm>
              <a:off x="6871400" y="5038475"/>
              <a:ext cx="105650" cy="145325"/>
            </a:xfrm>
            <a:custGeom>
              <a:avLst/>
              <a:gdLst/>
              <a:ahLst/>
              <a:cxnLst/>
              <a:rect l="l" t="t" r="r" b="b"/>
              <a:pathLst>
                <a:path w="4226" h="5813" extrusionOk="0">
                  <a:moveTo>
                    <a:pt x="1295" y="0"/>
                  </a:moveTo>
                  <a:lnTo>
                    <a:pt x="1100" y="49"/>
                  </a:lnTo>
                  <a:lnTo>
                    <a:pt x="953" y="98"/>
                  </a:lnTo>
                  <a:lnTo>
                    <a:pt x="807" y="196"/>
                  </a:lnTo>
                  <a:lnTo>
                    <a:pt x="684" y="318"/>
                  </a:lnTo>
                  <a:lnTo>
                    <a:pt x="587" y="464"/>
                  </a:lnTo>
                  <a:lnTo>
                    <a:pt x="489" y="660"/>
                  </a:lnTo>
                  <a:lnTo>
                    <a:pt x="391" y="855"/>
                  </a:lnTo>
                  <a:lnTo>
                    <a:pt x="269" y="1295"/>
                  </a:lnTo>
                  <a:lnTo>
                    <a:pt x="172" y="1808"/>
                  </a:lnTo>
                  <a:lnTo>
                    <a:pt x="49" y="2882"/>
                  </a:lnTo>
                  <a:lnTo>
                    <a:pt x="1" y="3151"/>
                  </a:lnTo>
                  <a:lnTo>
                    <a:pt x="1" y="3419"/>
                  </a:lnTo>
                  <a:lnTo>
                    <a:pt x="25" y="3688"/>
                  </a:lnTo>
                  <a:lnTo>
                    <a:pt x="74" y="3932"/>
                  </a:lnTo>
                  <a:lnTo>
                    <a:pt x="123" y="4177"/>
                  </a:lnTo>
                  <a:lnTo>
                    <a:pt x="196" y="4421"/>
                  </a:lnTo>
                  <a:lnTo>
                    <a:pt x="294" y="4641"/>
                  </a:lnTo>
                  <a:lnTo>
                    <a:pt x="416" y="4836"/>
                  </a:lnTo>
                  <a:lnTo>
                    <a:pt x="538" y="5031"/>
                  </a:lnTo>
                  <a:lnTo>
                    <a:pt x="684" y="5202"/>
                  </a:lnTo>
                  <a:lnTo>
                    <a:pt x="831" y="5373"/>
                  </a:lnTo>
                  <a:lnTo>
                    <a:pt x="1002" y="5495"/>
                  </a:lnTo>
                  <a:lnTo>
                    <a:pt x="1173" y="5618"/>
                  </a:lnTo>
                  <a:lnTo>
                    <a:pt x="1368" y="5691"/>
                  </a:lnTo>
                  <a:lnTo>
                    <a:pt x="1588" y="5764"/>
                  </a:lnTo>
                  <a:lnTo>
                    <a:pt x="1783" y="5813"/>
                  </a:lnTo>
                  <a:lnTo>
                    <a:pt x="2223" y="5813"/>
                  </a:lnTo>
                  <a:lnTo>
                    <a:pt x="2418" y="5764"/>
                  </a:lnTo>
                  <a:lnTo>
                    <a:pt x="2638" y="5715"/>
                  </a:lnTo>
                  <a:lnTo>
                    <a:pt x="2834" y="5618"/>
                  </a:lnTo>
                  <a:lnTo>
                    <a:pt x="3005" y="5520"/>
                  </a:lnTo>
                  <a:lnTo>
                    <a:pt x="3200" y="5373"/>
                  </a:lnTo>
                  <a:lnTo>
                    <a:pt x="3371" y="5227"/>
                  </a:lnTo>
                  <a:lnTo>
                    <a:pt x="3517" y="5056"/>
                  </a:lnTo>
                  <a:lnTo>
                    <a:pt x="3664" y="4860"/>
                  </a:lnTo>
                  <a:lnTo>
                    <a:pt x="3811" y="4665"/>
                  </a:lnTo>
                  <a:lnTo>
                    <a:pt x="3933" y="4445"/>
                  </a:lnTo>
                  <a:lnTo>
                    <a:pt x="4030" y="4201"/>
                  </a:lnTo>
                  <a:lnTo>
                    <a:pt x="4104" y="3957"/>
                  </a:lnTo>
                  <a:lnTo>
                    <a:pt x="4177" y="3688"/>
                  </a:lnTo>
                  <a:lnTo>
                    <a:pt x="4226" y="3419"/>
                  </a:lnTo>
                  <a:lnTo>
                    <a:pt x="4226" y="3151"/>
                  </a:lnTo>
                  <a:lnTo>
                    <a:pt x="4201" y="2858"/>
                  </a:lnTo>
                  <a:lnTo>
                    <a:pt x="4128" y="2589"/>
                  </a:lnTo>
                  <a:lnTo>
                    <a:pt x="4030" y="2296"/>
                  </a:lnTo>
                  <a:lnTo>
                    <a:pt x="3908" y="2027"/>
                  </a:lnTo>
                  <a:lnTo>
                    <a:pt x="3737" y="1734"/>
                  </a:lnTo>
                  <a:lnTo>
                    <a:pt x="3566" y="1490"/>
                  </a:lnTo>
                  <a:lnTo>
                    <a:pt x="3371" y="1221"/>
                  </a:lnTo>
                  <a:lnTo>
                    <a:pt x="3151" y="1002"/>
                  </a:lnTo>
                  <a:lnTo>
                    <a:pt x="2907" y="782"/>
                  </a:lnTo>
                  <a:lnTo>
                    <a:pt x="2687" y="586"/>
                  </a:lnTo>
                  <a:lnTo>
                    <a:pt x="2443" y="415"/>
                  </a:lnTo>
                  <a:lnTo>
                    <a:pt x="2199" y="269"/>
                  </a:lnTo>
                  <a:lnTo>
                    <a:pt x="1954" y="147"/>
                  </a:lnTo>
                  <a:lnTo>
                    <a:pt x="1710" y="74"/>
                  </a:lnTo>
                  <a:lnTo>
                    <a:pt x="1490" y="25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75" name="Google Shape;775;p53"/>
            <p:cNvSpPr/>
            <p:nvPr/>
          </p:nvSpPr>
          <p:spPr>
            <a:xfrm>
              <a:off x="6944050" y="5155700"/>
              <a:ext cx="87350" cy="116025"/>
            </a:xfrm>
            <a:custGeom>
              <a:avLst/>
              <a:gdLst/>
              <a:ahLst/>
              <a:cxnLst/>
              <a:rect l="l" t="t" r="r" b="b"/>
              <a:pathLst>
                <a:path w="3494" h="4641" extrusionOk="0">
                  <a:moveTo>
                    <a:pt x="1979" y="0"/>
                  </a:moveTo>
                  <a:lnTo>
                    <a:pt x="1857" y="49"/>
                  </a:lnTo>
                  <a:lnTo>
                    <a:pt x="1735" y="98"/>
                  </a:lnTo>
                  <a:lnTo>
                    <a:pt x="1637" y="196"/>
                  </a:lnTo>
                  <a:lnTo>
                    <a:pt x="1540" y="294"/>
                  </a:lnTo>
                  <a:lnTo>
                    <a:pt x="1369" y="562"/>
                  </a:lnTo>
                  <a:lnTo>
                    <a:pt x="1173" y="904"/>
                  </a:lnTo>
                  <a:lnTo>
                    <a:pt x="782" y="1735"/>
                  </a:lnTo>
                  <a:lnTo>
                    <a:pt x="367" y="2614"/>
                  </a:lnTo>
                  <a:lnTo>
                    <a:pt x="196" y="3005"/>
                  </a:lnTo>
                  <a:lnTo>
                    <a:pt x="74" y="3395"/>
                  </a:lnTo>
                  <a:lnTo>
                    <a:pt x="25" y="3566"/>
                  </a:lnTo>
                  <a:lnTo>
                    <a:pt x="1" y="3737"/>
                  </a:lnTo>
                  <a:lnTo>
                    <a:pt x="25" y="3908"/>
                  </a:lnTo>
                  <a:lnTo>
                    <a:pt x="50" y="4055"/>
                  </a:lnTo>
                  <a:lnTo>
                    <a:pt x="99" y="4177"/>
                  </a:lnTo>
                  <a:lnTo>
                    <a:pt x="196" y="4299"/>
                  </a:lnTo>
                  <a:lnTo>
                    <a:pt x="318" y="4397"/>
                  </a:lnTo>
                  <a:lnTo>
                    <a:pt x="465" y="4494"/>
                  </a:lnTo>
                  <a:lnTo>
                    <a:pt x="636" y="4568"/>
                  </a:lnTo>
                  <a:lnTo>
                    <a:pt x="831" y="4616"/>
                  </a:lnTo>
                  <a:lnTo>
                    <a:pt x="1027" y="4641"/>
                  </a:lnTo>
                  <a:lnTo>
                    <a:pt x="1198" y="4641"/>
                  </a:lnTo>
                  <a:lnTo>
                    <a:pt x="1393" y="4616"/>
                  </a:lnTo>
                  <a:lnTo>
                    <a:pt x="1588" y="4568"/>
                  </a:lnTo>
                  <a:lnTo>
                    <a:pt x="1784" y="4494"/>
                  </a:lnTo>
                  <a:lnTo>
                    <a:pt x="1955" y="4421"/>
                  </a:lnTo>
                  <a:lnTo>
                    <a:pt x="2150" y="4323"/>
                  </a:lnTo>
                  <a:lnTo>
                    <a:pt x="2321" y="4201"/>
                  </a:lnTo>
                  <a:lnTo>
                    <a:pt x="2492" y="4055"/>
                  </a:lnTo>
                  <a:lnTo>
                    <a:pt x="2663" y="3884"/>
                  </a:lnTo>
                  <a:lnTo>
                    <a:pt x="2810" y="3713"/>
                  </a:lnTo>
                  <a:lnTo>
                    <a:pt x="2956" y="3517"/>
                  </a:lnTo>
                  <a:lnTo>
                    <a:pt x="3078" y="3322"/>
                  </a:lnTo>
                  <a:lnTo>
                    <a:pt x="3200" y="3102"/>
                  </a:lnTo>
                  <a:lnTo>
                    <a:pt x="3298" y="2882"/>
                  </a:lnTo>
                  <a:lnTo>
                    <a:pt x="3371" y="2638"/>
                  </a:lnTo>
                  <a:lnTo>
                    <a:pt x="3420" y="2418"/>
                  </a:lnTo>
                  <a:lnTo>
                    <a:pt x="3469" y="2174"/>
                  </a:lnTo>
                  <a:lnTo>
                    <a:pt x="3493" y="1954"/>
                  </a:lnTo>
                  <a:lnTo>
                    <a:pt x="3493" y="1735"/>
                  </a:lnTo>
                  <a:lnTo>
                    <a:pt x="3469" y="1515"/>
                  </a:lnTo>
                  <a:lnTo>
                    <a:pt x="3445" y="1319"/>
                  </a:lnTo>
                  <a:lnTo>
                    <a:pt x="3396" y="1124"/>
                  </a:lnTo>
                  <a:lnTo>
                    <a:pt x="3322" y="929"/>
                  </a:lnTo>
                  <a:lnTo>
                    <a:pt x="3249" y="758"/>
                  </a:lnTo>
                  <a:lnTo>
                    <a:pt x="3127" y="587"/>
                  </a:lnTo>
                  <a:lnTo>
                    <a:pt x="3005" y="440"/>
                  </a:lnTo>
                  <a:lnTo>
                    <a:pt x="2883" y="318"/>
                  </a:lnTo>
                  <a:lnTo>
                    <a:pt x="2736" y="196"/>
                  </a:lnTo>
                  <a:lnTo>
                    <a:pt x="2565" y="98"/>
                  </a:lnTo>
                  <a:lnTo>
                    <a:pt x="2394" y="49"/>
                  </a:lnTo>
                  <a:lnTo>
                    <a:pt x="224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76" name="Google Shape;776;p53"/>
            <p:cNvSpPr/>
            <p:nvPr/>
          </p:nvSpPr>
          <p:spPr>
            <a:xfrm>
              <a:off x="6727300" y="5185625"/>
              <a:ext cx="263800" cy="248525"/>
            </a:xfrm>
            <a:custGeom>
              <a:avLst/>
              <a:gdLst/>
              <a:ahLst/>
              <a:cxnLst/>
              <a:rect l="l" t="t" r="r" b="b"/>
              <a:pathLst>
                <a:path w="10552" h="9941" extrusionOk="0">
                  <a:moveTo>
                    <a:pt x="5252" y="0"/>
                  </a:moveTo>
                  <a:lnTo>
                    <a:pt x="4959" y="25"/>
                  </a:lnTo>
                  <a:lnTo>
                    <a:pt x="4666" y="73"/>
                  </a:lnTo>
                  <a:lnTo>
                    <a:pt x="4372" y="171"/>
                  </a:lnTo>
                  <a:lnTo>
                    <a:pt x="4104" y="293"/>
                  </a:lnTo>
                  <a:lnTo>
                    <a:pt x="3835" y="464"/>
                  </a:lnTo>
                  <a:lnTo>
                    <a:pt x="3591" y="635"/>
                  </a:lnTo>
                  <a:lnTo>
                    <a:pt x="3371" y="855"/>
                  </a:lnTo>
                  <a:lnTo>
                    <a:pt x="3176" y="1124"/>
                  </a:lnTo>
                  <a:lnTo>
                    <a:pt x="3029" y="1343"/>
                  </a:lnTo>
                  <a:lnTo>
                    <a:pt x="2907" y="1612"/>
                  </a:lnTo>
                  <a:lnTo>
                    <a:pt x="2809" y="1856"/>
                  </a:lnTo>
                  <a:lnTo>
                    <a:pt x="2736" y="2125"/>
                  </a:lnTo>
                  <a:lnTo>
                    <a:pt x="2565" y="2662"/>
                  </a:lnTo>
                  <a:lnTo>
                    <a:pt x="2492" y="2931"/>
                  </a:lnTo>
                  <a:lnTo>
                    <a:pt x="2394" y="3200"/>
                  </a:lnTo>
                  <a:lnTo>
                    <a:pt x="2248" y="3444"/>
                  </a:lnTo>
                  <a:lnTo>
                    <a:pt x="2101" y="3688"/>
                  </a:lnTo>
                  <a:lnTo>
                    <a:pt x="1906" y="3908"/>
                  </a:lnTo>
                  <a:lnTo>
                    <a:pt x="1735" y="4103"/>
                  </a:lnTo>
                  <a:lnTo>
                    <a:pt x="1320" y="4470"/>
                  </a:lnTo>
                  <a:lnTo>
                    <a:pt x="904" y="4860"/>
                  </a:lnTo>
                  <a:lnTo>
                    <a:pt x="709" y="5080"/>
                  </a:lnTo>
                  <a:lnTo>
                    <a:pt x="514" y="5324"/>
                  </a:lnTo>
                  <a:lnTo>
                    <a:pt x="367" y="5569"/>
                  </a:lnTo>
                  <a:lnTo>
                    <a:pt x="245" y="5837"/>
                  </a:lnTo>
                  <a:lnTo>
                    <a:pt x="147" y="6130"/>
                  </a:lnTo>
                  <a:lnTo>
                    <a:pt x="74" y="6423"/>
                  </a:lnTo>
                  <a:lnTo>
                    <a:pt x="25" y="6741"/>
                  </a:lnTo>
                  <a:lnTo>
                    <a:pt x="1" y="7034"/>
                  </a:lnTo>
                  <a:lnTo>
                    <a:pt x="25" y="7327"/>
                  </a:lnTo>
                  <a:lnTo>
                    <a:pt x="50" y="7620"/>
                  </a:lnTo>
                  <a:lnTo>
                    <a:pt x="123" y="7889"/>
                  </a:lnTo>
                  <a:lnTo>
                    <a:pt x="221" y="8158"/>
                  </a:lnTo>
                  <a:lnTo>
                    <a:pt x="318" y="8426"/>
                  </a:lnTo>
                  <a:lnTo>
                    <a:pt x="440" y="8646"/>
                  </a:lnTo>
                  <a:lnTo>
                    <a:pt x="611" y="8890"/>
                  </a:lnTo>
                  <a:lnTo>
                    <a:pt x="782" y="9086"/>
                  </a:lnTo>
                  <a:lnTo>
                    <a:pt x="953" y="9281"/>
                  </a:lnTo>
                  <a:lnTo>
                    <a:pt x="1149" y="9428"/>
                  </a:lnTo>
                  <a:lnTo>
                    <a:pt x="1368" y="9574"/>
                  </a:lnTo>
                  <a:lnTo>
                    <a:pt x="1613" y="9696"/>
                  </a:lnTo>
                  <a:lnTo>
                    <a:pt x="1857" y="9794"/>
                  </a:lnTo>
                  <a:lnTo>
                    <a:pt x="2101" y="9867"/>
                  </a:lnTo>
                  <a:lnTo>
                    <a:pt x="2370" y="9916"/>
                  </a:lnTo>
                  <a:lnTo>
                    <a:pt x="2614" y="9940"/>
                  </a:lnTo>
                  <a:lnTo>
                    <a:pt x="2980" y="9916"/>
                  </a:lnTo>
                  <a:lnTo>
                    <a:pt x="3347" y="9818"/>
                  </a:lnTo>
                  <a:lnTo>
                    <a:pt x="3689" y="9696"/>
                  </a:lnTo>
                  <a:lnTo>
                    <a:pt x="4006" y="9501"/>
                  </a:lnTo>
                  <a:lnTo>
                    <a:pt x="4153" y="9403"/>
                  </a:lnTo>
                  <a:lnTo>
                    <a:pt x="4299" y="9330"/>
                  </a:lnTo>
                  <a:lnTo>
                    <a:pt x="4446" y="9305"/>
                  </a:lnTo>
                  <a:lnTo>
                    <a:pt x="4592" y="9257"/>
                  </a:lnTo>
                  <a:lnTo>
                    <a:pt x="4910" y="9232"/>
                  </a:lnTo>
                  <a:lnTo>
                    <a:pt x="5642" y="9232"/>
                  </a:lnTo>
                  <a:lnTo>
                    <a:pt x="5960" y="9257"/>
                  </a:lnTo>
                  <a:lnTo>
                    <a:pt x="6106" y="9305"/>
                  </a:lnTo>
                  <a:lnTo>
                    <a:pt x="6253" y="9330"/>
                  </a:lnTo>
                  <a:lnTo>
                    <a:pt x="6400" y="9403"/>
                  </a:lnTo>
                  <a:lnTo>
                    <a:pt x="6546" y="9501"/>
                  </a:lnTo>
                  <a:lnTo>
                    <a:pt x="6864" y="9696"/>
                  </a:lnTo>
                  <a:lnTo>
                    <a:pt x="7206" y="9818"/>
                  </a:lnTo>
                  <a:lnTo>
                    <a:pt x="7572" y="9916"/>
                  </a:lnTo>
                  <a:lnTo>
                    <a:pt x="7938" y="9940"/>
                  </a:lnTo>
                  <a:lnTo>
                    <a:pt x="8207" y="9916"/>
                  </a:lnTo>
                  <a:lnTo>
                    <a:pt x="8451" y="9867"/>
                  </a:lnTo>
                  <a:lnTo>
                    <a:pt x="8695" y="9794"/>
                  </a:lnTo>
                  <a:lnTo>
                    <a:pt x="8940" y="9696"/>
                  </a:lnTo>
                  <a:lnTo>
                    <a:pt x="9184" y="9574"/>
                  </a:lnTo>
                  <a:lnTo>
                    <a:pt x="9404" y="9428"/>
                  </a:lnTo>
                  <a:lnTo>
                    <a:pt x="9599" y="9281"/>
                  </a:lnTo>
                  <a:lnTo>
                    <a:pt x="9770" y="9086"/>
                  </a:lnTo>
                  <a:lnTo>
                    <a:pt x="9941" y="8890"/>
                  </a:lnTo>
                  <a:lnTo>
                    <a:pt x="10112" y="8646"/>
                  </a:lnTo>
                  <a:lnTo>
                    <a:pt x="10234" y="8426"/>
                  </a:lnTo>
                  <a:lnTo>
                    <a:pt x="10332" y="8158"/>
                  </a:lnTo>
                  <a:lnTo>
                    <a:pt x="10429" y="7889"/>
                  </a:lnTo>
                  <a:lnTo>
                    <a:pt x="10503" y="7620"/>
                  </a:lnTo>
                  <a:lnTo>
                    <a:pt x="10527" y="7327"/>
                  </a:lnTo>
                  <a:lnTo>
                    <a:pt x="10551" y="7034"/>
                  </a:lnTo>
                  <a:lnTo>
                    <a:pt x="10527" y="6741"/>
                  </a:lnTo>
                  <a:lnTo>
                    <a:pt x="10478" y="6423"/>
                  </a:lnTo>
                  <a:lnTo>
                    <a:pt x="10405" y="6130"/>
                  </a:lnTo>
                  <a:lnTo>
                    <a:pt x="10307" y="5837"/>
                  </a:lnTo>
                  <a:lnTo>
                    <a:pt x="10185" y="5569"/>
                  </a:lnTo>
                  <a:lnTo>
                    <a:pt x="10039" y="5324"/>
                  </a:lnTo>
                  <a:lnTo>
                    <a:pt x="9843" y="5080"/>
                  </a:lnTo>
                  <a:lnTo>
                    <a:pt x="9648" y="4860"/>
                  </a:lnTo>
                  <a:lnTo>
                    <a:pt x="9233" y="4470"/>
                  </a:lnTo>
                  <a:lnTo>
                    <a:pt x="8817" y="4103"/>
                  </a:lnTo>
                  <a:lnTo>
                    <a:pt x="8646" y="3908"/>
                  </a:lnTo>
                  <a:lnTo>
                    <a:pt x="8451" y="3688"/>
                  </a:lnTo>
                  <a:lnTo>
                    <a:pt x="8305" y="3444"/>
                  </a:lnTo>
                  <a:lnTo>
                    <a:pt x="8158" y="3200"/>
                  </a:lnTo>
                  <a:lnTo>
                    <a:pt x="8060" y="2931"/>
                  </a:lnTo>
                  <a:lnTo>
                    <a:pt x="7963" y="2662"/>
                  </a:lnTo>
                  <a:lnTo>
                    <a:pt x="7816" y="2125"/>
                  </a:lnTo>
                  <a:lnTo>
                    <a:pt x="7743" y="1856"/>
                  </a:lnTo>
                  <a:lnTo>
                    <a:pt x="7645" y="1612"/>
                  </a:lnTo>
                  <a:lnTo>
                    <a:pt x="7523" y="1343"/>
                  </a:lnTo>
                  <a:lnTo>
                    <a:pt x="7376" y="1124"/>
                  </a:lnTo>
                  <a:lnTo>
                    <a:pt x="7181" y="855"/>
                  </a:lnTo>
                  <a:lnTo>
                    <a:pt x="6961" y="635"/>
                  </a:lnTo>
                  <a:lnTo>
                    <a:pt x="6717" y="464"/>
                  </a:lnTo>
                  <a:lnTo>
                    <a:pt x="6448" y="293"/>
                  </a:lnTo>
                  <a:lnTo>
                    <a:pt x="6180" y="171"/>
                  </a:lnTo>
                  <a:lnTo>
                    <a:pt x="5887" y="73"/>
                  </a:lnTo>
                  <a:lnTo>
                    <a:pt x="5594" y="25"/>
                  </a:lnTo>
                  <a:lnTo>
                    <a:pt x="53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77" name="Google Shape;777;p53"/>
          <p:cNvGrpSpPr/>
          <p:nvPr/>
        </p:nvGrpSpPr>
        <p:grpSpPr>
          <a:xfrm>
            <a:off x="6359617" y="1877599"/>
            <a:ext cx="432570" cy="421334"/>
            <a:chOff x="5926225" y="921350"/>
            <a:chExt cx="517800" cy="504350"/>
          </a:xfrm>
        </p:grpSpPr>
        <p:sp>
          <p:nvSpPr>
            <p:cNvPr id="778" name="Google Shape;778;p53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l" t="t" r="r" b="b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1C232"/>
                </a:solidFill>
              </a:endParaRPr>
            </a:p>
          </p:txBody>
        </p:sp>
        <p:sp>
          <p:nvSpPr>
            <p:cNvPr id="779" name="Google Shape;779;p53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l" t="t" r="r" b="b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1C232"/>
                </a:solidFill>
              </a:endParaRPr>
            </a:p>
          </p:txBody>
        </p:sp>
      </p:grpSp>
      <p:sp>
        <p:nvSpPr>
          <p:cNvPr id="780" name="Google Shape;780;p53"/>
          <p:cNvSpPr/>
          <p:nvPr/>
        </p:nvSpPr>
        <p:spPr>
          <a:xfrm>
            <a:off x="6553538" y="2113656"/>
            <a:ext cx="400950" cy="226498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1" name="Google Shape;781;p53"/>
          <p:cNvGrpSpPr/>
          <p:nvPr/>
        </p:nvGrpSpPr>
        <p:grpSpPr>
          <a:xfrm>
            <a:off x="7244605" y="1856979"/>
            <a:ext cx="432570" cy="421334"/>
            <a:chOff x="5926225" y="921350"/>
            <a:chExt cx="517800" cy="504350"/>
          </a:xfrm>
        </p:grpSpPr>
        <p:sp>
          <p:nvSpPr>
            <p:cNvPr id="782" name="Google Shape;782;p53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l" t="t" r="r" b="b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F1C232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53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l" t="t" r="r" b="b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F1C232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4" name="Google Shape;784;p53"/>
          <p:cNvSpPr/>
          <p:nvPr/>
        </p:nvSpPr>
        <p:spPr>
          <a:xfrm>
            <a:off x="7438526" y="2093036"/>
            <a:ext cx="400950" cy="226498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w="38100" cap="flat" cmpd="sng">
            <a:solidFill>
              <a:srgbClr val="6D9EE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5" name="Google Shape;785;p53"/>
          <p:cNvGrpSpPr/>
          <p:nvPr/>
        </p:nvGrpSpPr>
        <p:grpSpPr>
          <a:xfrm>
            <a:off x="6359885" y="2606021"/>
            <a:ext cx="1075937" cy="1047989"/>
            <a:chOff x="5926225" y="921350"/>
            <a:chExt cx="517800" cy="504350"/>
          </a:xfrm>
        </p:grpSpPr>
        <p:sp>
          <p:nvSpPr>
            <p:cNvPr id="786" name="Google Shape;786;p53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l" t="t" r="r" b="b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D966"/>
            </a:solidFill>
            <a:ln w="28575" cap="flat" cmpd="sng">
              <a:solidFill>
                <a:srgbClr val="E69138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53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l" t="t" r="r" b="b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D966"/>
            </a:solidFill>
            <a:ln w="28575" cap="flat" cmpd="sng">
              <a:solidFill>
                <a:srgbClr val="E69138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8" name="Google Shape;788;p53"/>
          <p:cNvSpPr/>
          <p:nvPr/>
        </p:nvSpPr>
        <p:spPr>
          <a:xfrm>
            <a:off x="6842198" y="3193118"/>
            <a:ext cx="997288" cy="563371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w="9525" cap="flat" cmpd="sng">
            <a:solidFill>
              <a:srgbClr val="6D9EEB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9" name="Google Shape;789;p53"/>
          <p:cNvSpPr txBox="1">
            <a:spLocks noGrp="1"/>
          </p:cNvSpPr>
          <p:nvPr>
            <p:ph type="body" idx="4294967295"/>
          </p:nvPr>
        </p:nvSpPr>
        <p:spPr>
          <a:xfrm>
            <a:off x="6248575" y="4223563"/>
            <a:ext cx="2438100" cy="563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900" b="1"/>
              <a:t>Find more icons at </a:t>
            </a:r>
            <a:r>
              <a:rPr lang="en" sz="900" u="sng">
                <a:hlinkClick r:id="rId3"/>
              </a:rPr>
              <a:t>slidescarnival.com/extra-free-resources-icons-and-maps</a:t>
            </a:r>
            <a:endParaRPr sz="9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900" b="1"/>
          </a:p>
        </p:txBody>
      </p:sp>
      <p:sp>
        <p:nvSpPr>
          <p:cNvPr id="790" name="Google Shape;790;p53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39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9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FILL IN THE CORRECT SPANISH GENDER:</a:t>
            </a:r>
            <a:br>
              <a:rPr lang="en" dirty="0"/>
            </a:br>
            <a:br>
              <a:rPr lang="en" dirty="0"/>
            </a:br>
            <a:r>
              <a:rPr lang="en" dirty="0"/>
              <a:t>____ mochila</a:t>
            </a:r>
            <a:endParaRPr dirty="0"/>
          </a:p>
        </p:txBody>
      </p:sp>
      <p:sp>
        <p:nvSpPr>
          <p:cNvPr id="284" name="Google Shape;284;p19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¿El o La? · </a:t>
            </a:r>
            <a:r>
              <a:rPr lang="en" dirty="0">
                <a:solidFill>
                  <a:srgbClr val="FFC319"/>
                </a:solidFill>
              </a:rPr>
              <a:t>$400</a:t>
            </a:r>
            <a:endParaRPr dirty="0"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5" name="Google Shape;795;p54"/>
          <p:cNvGrpSpPr/>
          <p:nvPr/>
        </p:nvGrpSpPr>
        <p:grpSpPr>
          <a:xfrm>
            <a:off x="3058888" y="1550127"/>
            <a:ext cx="445718" cy="445753"/>
            <a:chOff x="3706812" y="1035050"/>
            <a:chExt cx="4792662" cy="4787899"/>
          </a:xfrm>
        </p:grpSpPr>
        <p:sp>
          <p:nvSpPr>
            <p:cNvPr id="796" name="Google Shape;796;p54"/>
            <p:cNvSpPr/>
            <p:nvPr/>
          </p:nvSpPr>
          <p:spPr>
            <a:xfrm>
              <a:off x="5913437" y="4054475"/>
              <a:ext cx="2273299" cy="1746250"/>
            </a:xfrm>
            <a:custGeom>
              <a:avLst/>
              <a:gdLst/>
              <a:ahLst/>
              <a:cxnLst/>
              <a:rect l="l" t="t" r="r" b="b"/>
              <a:pathLst>
                <a:path w="517" h="397" extrusionOk="0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7" name="Google Shape;797;p54"/>
            <p:cNvSpPr/>
            <p:nvPr/>
          </p:nvSpPr>
          <p:spPr>
            <a:xfrm>
              <a:off x="4137025" y="4141787"/>
              <a:ext cx="2019301" cy="1681162"/>
            </a:xfrm>
            <a:custGeom>
              <a:avLst/>
              <a:gdLst/>
              <a:ahLst/>
              <a:cxnLst/>
              <a:rect l="l" t="t" r="r" b="b"/>
              <a:pathLst>
                <a:path w="459" h="382" extrusionOk="0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8" name="Google Shape;798;p54"/>
            <p:cNvSpPr/>
            <p:nvPr/>
          </p:nvSpPr>
          <p:spPr>
            <a:xfrm>
              <a:off x="4014787" y="1057275"/>
              <a:ext cx="2276475" cy="1747837"/>
            </a:xfrm>
            <a:custGeom>
              <a:avLst/>
              <a:gdLst/>
              <a:ahLst/>
              <a:cxnLst/>
              <a:rect l="l" t="t" r="r" b="b"/>
              <a:pathLst>
                <a:path w="518" h="397" extrusionOk="0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9" name="Google Shape;799;p54"/>
            <p:cNvSpPr/>
            <p:nvPr/>
          </p:nvSpPr>
          <p:spPr>
            <a:xfrm>
              <a:off x="3706812" y="2355850"/>
              <a:ext cx="1323975" cy="2309812"/>
            </a:xfrm>
            <a:custGeom>
              <a:avLst/>
              <a:gdLst/>
              <a:ahLst/>
              <a:cxnLst/>
              <a:rect l="l" t="t" r="r" b="b"/>
              <a:pathLst>
                <a:path w="301" h="525" extrusionOk="0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0" name="Google Shape;800;p54"/>
            <p:cNvSpPr/>
            <p:nvPr/>
          </p:nvSpPr>
          <p:spPr>
            <a:xfrm>
              <a:off x="7170737" y="2192337"/>
              <a:ext cx="1328737" cy="2314575"/>
            </a:xfrm>
            <a:custGeom>
              <a:avLst/>
              <a:gdLst/>
              <a:ahLst/>
              <a:cxnLst/>
              <a:rect l="l" t="t" r="r" b="b"/>
              <a:pathLst>
                <a:path w="302" h="526" extrusionOk="0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1" name="Google Shape;801;p54"/>
            <p:cNvSpPr/>
            <p:nvPr/>
          </p:nvSpPr>
          <p:spPr>
            <a:xfrm>
              <a:off x="6045200" y="1035050"/>
              <a:ext cx="2019301" cy="1685925"/>
            </a:xfrm>
            <a:custGeom>
              <a:avLst/>
              <a:gdLst/>
              <a:ahLst/>
              <a:cxnLst/>
              <a:rect l="l" t="t" r="r" b="b"/>
              <a:pathLst>
                <a:path w="459" h="383" extrusionOk="0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2" name="Google Shape;802;p54"/>
          <p:cNvGrpSpPr/>
          <p:nvPr/>
        </p:nvGrpSpPr>
        <p:grpSpPr>
          <a:xfrm>
            <a:off x="1779393" y="1550157"/>
            <a:ext cx="443331" cy="445437"/>
            <a:chOff x="1400175" y="1220787"/>
            <a:chExt cx="4473575" cy="4476750"/>
          </a:xfrm>
        </p:grpSpPr>
        <p:sp>
          <p:nvSpPr>
            <p:cNvPr id="803" name="Google Shape;803;p54"/>
            <p:cNvSpPr/>
            <p:nvPr/>
          </p:nvSpPr>
          <p:spPr>
            <a:xfrm>
              <a:off x="1400175" y="3135312"/>
              <a:ext cx="2132011" cy="2562226"/>
            </a:xfrm>
            <a:custGeom>
              <a:avLst/>
              <a:gdLst/>
              <a:ahLst/>
              <a:cxnLst/>
              <a:rect l="l" t="t" r="r" b="b"/>
              <a:pathLst>
                <a:path w="478" h="574" extrusionOk="0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4" name="Google Shape;804;p54"/>
            <p:cNvSpPr/>
            <p:nvPr/>
          </p:nvSpPr>
          <p:spPr>
            <a:xfrm>
              <a:off x="3314700" y="3563937"/>
              <a:ext cx="2559050" cy="2133600"/>
            </a:xfrm>
            <a:custGeom>
              <a:avLst/>
              <a:gdLst/>
              <a:ahLst/>
              <a:cxnLst/>
              <a:rect l="l" t="t" r="r" b="b"/>
              <a:pathLst>
                <a:path w="574" h="478" extrusionOk="0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5" name="Google Shape;805;p54"/>
            <p:cNvSpPr/>
            <p:nvPr/>
          </p:nvSpPr>
          <p:spPr>
            <a:xfrm>
              <a:off x="3741737" y="1223962"/>
              <a:ext cx="2132011" cy="2559050"/>
            </a:xfrm>
            <a:custGeom>
              <a:avLst/>
              <a:gdLst/>
              <a:ahLst/>
              <a:cxnLst/>
              <a:rect l="l" t="t" r="r" b="b"/>
              <a:pathLst>
                <a:path w="478" h="573" extrusionOk="0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6" name="Google Shape;806;p54"/>
            <p:cNvSpPr/>
            <p:nvPr/>
          </p:nvSpPr>
          <p:spPr>
            <a:xfrm>
              <a:off x="1400175" y="1220787"/>
              <a:ext cx="2560637" cy="2133600"/>
            </a:xfrm>
            <a:custGeom>
              <a:avLst/>
              <a:gdLst/>
              <a:ahLst/>
              <a:cxnLst/>
              <a:rect l="l" t="t" r="r" b="b"/>
              <a:pathLst>
                <a:path w="574" h="478" extrusionOk="0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7" name="Google Shape;807;p54"/>
          <p:cNvGrpSpPr/>
          <p:nvPr/>
        </p:nvGrpSpPr>
        <p:grpSpPr>
          <a:xfrm>
            <a:off x="1138046" y="1550171"/>
            <a:ext cx="446045" cy="445465"/>
            <a:chOff x="1649412" y="927100"/>
            <a:chExt cx="5011737" cy="5016500"/>
          </a:xfrm>
        </p:grpSpPr>
        <p:sp>
          <p:nvSpPr>
            <p:cNvPr id="808" name="Google Shape;808;p54"/>
            <p:cNvSpPr/>
            <p:nvPr/>
          </p:nvSpPr>
          <p:spPr>
            <a:xfrm>
              <a:off x="2008187" y="4025900"/>
              <a:ext cx="4252913" cy="1917700"/>
            </a:xfrm>
            <a:custGeom>
              <a:avLst/>
              <a:gdLst/>
              <a:ahLst/>
              <a:cxnLst/>
              <a:rect l="l" t="t" r="r" b="b"/>
              <a:pathLst>
                <a:path w="999" h="450" extrusionOk="0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9" name="Google Shape;809;p54"/>
            <p:cNvSpPr/>
            <p:nvPr/>
          </p:nvSpPr>
          <p:spPr>
            <a:xfrm>
              <a:off x="4271962" y="931862"/>
              <a:ext cx="2389187" cy="3724276"/>
            </a:xfrm>
            <a:custGeom>
              <a:avLst/>
              <a:gdLst/>
              <a:ahLst/>
              <a:cxnLst/>
              <a:rect l="l" t="t" r="r" b="b"/>
              <a:pathLst>
                <a:path w="561" h="874" extrusionOk="0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0" name="Google Shape;810;p54"/>
            <p:cNvSpPr/>
            <p:nvPr/>
          </p:nvSpPr>
          <p:spPr>
            <a:xfrm>
              <a:off x="1649412" y="927100"/>
              <a:ext cx="2870200" cy="3652836"/>
            </a:xfrm>
            <a:custGeom>
              <a:avLst/>
              <a:gdLst/>
              <a:ahLst/>
              <a:cxnLst/>
              <a:rect l="l" t="t" r="r" b="b"/>
              <a:pathLst>
                <a:path w="674" h="857" extrusionOk="0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11" name="Google Shape;811;p54"/>
          <p:cNvGrpSpPr/>
          <p:nvPr/>
        </p:nvGrpSpPr>
        <p:grpSpPr>
          <a:xfrm>
            <a:off x="2418397" y="1550424"/>
            <a:ext cx="444870" cy="445286"/>
            <a:chOff x="1301750" y="920750"/>
            <a:chExt cx="5095875" cy="5100637"/>
          </a:xfrm>
        </p:grpSpPr>
        <p:sp>
          <p:nvSpPr>
            <p:cNvPr id="812" name="Google Shape;812;p54"/>
            <p:cNvSpPr/>
            <p:nvPr/>
          </p:nvSpPr>
          <p:spPr>
            <a:xfrm>
              <a:off x="1301750" y="2546350"/>
              <a:ext cx="1801812" cy="2917825"/>
            </a:xfrm>
            <a:custGeom>
              <a:avLst/>
              <a:gdLst/>
              <a:ahLst/>
              <a:cxnLst/>
              <a:rect l="l" t="t" r="r" b="b"/>
              <a:pathLst>
                <a:path w="405" h="655" extrusionOk="0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3" name="Google Shape;813;p54"/>
            <p:cNvSpPr/>
            <p:nvPr/>
          </p:nvSpPr>
          <p:spPr>
            <a:xfrm>
              <a:off x="2387600" y="4403725"/>
              <a:ext cx="2865436" cy="1617662"/>
            </a:xfrm>
            <a:custGeom>
              <a:avLst/>
              <a:gdLst/>
              <a:ahLst/>
              <a:cxnLst/>
              <a:rect l="l" t="t" r="r" b="b"/>
              <a:pathLst>
                <a:path w="644" h="363" extrusionOk="0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4" name="Google Shape;814;p54"/>
            <p:cNvSpPr/>
            <p:nvPr/>
          </p:nvSpPr>
          <p:spPr>
            <a:xfrm>
              <a:off x="4546600" y="2790825"/>
              <a:ext cx="1851025" cy="2717800"/>
            </a:xfrm>
            <a:custGeom>
              <a:avLst/>
              <a:gdLst/>
              <a:ahLst/>
              <a:cxnLst/>
              <a:rect l="l" t="t" r="r" b="b"/>
              <a:pathLst>
                <a:path w="416" h="610" extrusionOk="0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5" name="Google Shape;815;p54"/>
            <p:cNvSpPr/>
            <p:nvPr/>
          </p:nvSpPr>
          <p:spPr>
            <a:xfrm>
              <a:off x="3962400" y="925512"/>
              <a:ext cx="2297112" cy="2333625"/>
            </a:xfrm>
            <a:custGeom>
              <a:avLst/>
              <a:gdLst/>
              <a:ahLst/>
              <a:cxnLst/>
              <a:rect l="l" t="t" r="r" b="b"/>
              <a:pathLst>
                <a:path w="516" h="524" extrusionOk="0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6" name="Google Shape;816;p54"/>
            <p:cNvSpPr/>
            <p:nvPr/>
          </p:nvSpPr>
          <p:spPr>
            <a:xfrm>
              <a:off x="1466850" y="920750"/>
              <a:ext cx="2759074" cy="2097087"/>
            </a:xfrm>
            <a:custGeom>
              <a:avLst/>
              <a:gdLst/>
              <a:ahLst/>
              <a:cxnLst/>
              <a:rect l="l" t="t" r="r" b="b"/>
              <a:pathLst>
                <a:path w="620" h="471" extrusionOk="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17" name="Google Shape;817;p54"/>
          <p:cNvGrpSpPr/>
          <p:nvPr/>
        </p:nvGrpSpPr>
        <p:grpSpPr>
          <a:xfrm>
            <a:off x="4341570" y="1550333"/>
            <a:ext cx="445621" cy="445591"/>
            <a:chOff x="5732756" y="2682276"/>
            <a:chExt cx="719905" cy="719856"/>
          </a:xfrm>
        </p:grpSpPr>
        <p:sp>
          <p:nvSpPr>
            <p:cNvPr id="818" name="Google Shape;818;p54"/>
            <p:cNvSpPr/>
            <p:nvPr/>
          </p:nvSpPr>
          <p:spPr>
            <a:xfrm>
              <a:off x="5732756" y="2682276"/>
              <a:ext cx="400276" cy="538927"/>
            </a:xfrm>
            <a:custGeom>
              <a:avLst/>
              <a:gdLst/>
              <a:ahLst/>
              <a:cxnLst/>
              <a:rect l="l" t="t" r="r" b="b"/>
              <a:pathLst>
                <a:path w="670" h="902" extrusionOk="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9" name="Google Shape;819;p54"/>
            <p:cNvSpPr/>
            <p:nvPr/>
          </p:nvSpPr>
          <p:spPr>
            <a:xfrm>
              <a:off x="6094186" y="2682276"/>
              <a:ext cx="358476" cy="531209"/>
            </a:xfrm>
            <a:custGeom>
              <a:avLst/>
              <a:gdLst/>
              <a:ahLst/>
              <a:cxnLst/>
              <a:rect l="l" t="t" r="r" b="b"/>
              <a:pathLst>
                <a:path w="600" h="889" extrusionOk="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0" name="Google Shape;820;p54"/>
            <p:cNvSpPr/>
            <p:nvPr/>
          </p:nvSpPr>
          <p:spPr>
            <a:xfrm>
              <a:off x="5787732" y="3124950"/>
              <a:ext cx="616090" cy="277182"/>
            </a:xfrm>
            <a:custGeom>
              <a:avLst/>
              <a:gdLst/>
              <a:ahLst/>
              <a:cxnLst/>
              <a:rect l="l" t="t" r="r" b="b"/>
              <a:pathLst>
                <a:path w="1031" h="464" extrusionOk="0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1" name="Google Shape;821;p54"/>
          <p:cNvGrpSpPr/>
          <p:nvPr/>
        </p:nvGrpSpPr>
        <p:grpSpPr>
          <a:xfrm>
            <a:off x="4982887" y="1550327"/>
            <a:ext cx="445627" cy="445604"/>
            <a:chOff x="6768809" y="2682265"/>
            <a:chExt cx="719915" cy="719877"/>
          </a:xfrm>
        </p:grpSpPr>
        <p:sp>
          <p:nvSpPr>
            <p:cNvPr id="822" name="Google Shape;822;p54"/>
            <p:cNvSpPr/>
            <p:nvPr/>
          </p:nvSpPr>
          <p:spPr>
            <a:xfrm>
              <a:off x="6768809" y="2682954"/>
              <a:ext cx="400157" cy="358101"/>
            </a:xfrm>
            <a:custGeom>
              <a:avLst/>
              <a:gdLst/>
              <a:ahLst/>
              <a:cxnLst/>
              <a:rect l="l" t="t" r="r" b="b"/>
              <a:pathLst>
                <a:path w="638" h="571" extrusionOk="0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3" name="Google Shape;823;p54"/>
            <p:cNvSpPr/>
            <p:nvPr/>
          </p:nvSpPr>
          <p:spPr>
            <a:xfrm>
              <a:off x="6768809" y="3002032"/>
              <a:ext cx="358808" cy="400111"/>
            </a:xfrm>
            <a:custGeom>
              <a:avLst/>
              <a:gdLst/>
              <a:ahLst/>
              <a:cxnLst/>
              <a:rect l="l" t="t" r="r" b="b"/>
              <a:pathLst>
                <a:path w="572" h="638" extrusionOk="0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4" name="Google Shape;824;p54"/>
            <p:cNvSpPr/>
            <p:nvPr/>
          </p:nvSpPr>
          <p:spPr>
            <a:xfrm>
              <a:off x="7129915" y="2682265"/>
              <a:ext cx="358808" cy="400111"/>
            </a:xfrm>
            <a:custGeom>
              <a:avLst/>
              <a:gdLst/>
              <a:ahLst/>
              <a:cxnLst/>
              <a:rect l="l" t="t" r="r" b="b"/>
              <a:pathLst>
                <a:path w="572" h="638" extrusionOk="0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5" name="Google Shape;825;p54"/>
            <p:cNvSpPr/>
            <p:nvPr/>
          </p:nvSpPr>
          <p:spPr>
            <a:xfrm>
              <a:off x="7088567" y="3043581"/>
              <a:ext cx="400157" cy="358561"/>
            </a:xfrm>
            <a:custGeom>
              <a:avLst/>
              <a:gdLst/>
              <a:ahLst/>
              <a:cxnLst/>
              <a:rect l="l" t="t" r="r" b="b"/>
              <a:pathLst>
                <a:path w="638" h="572" extrusionOk="0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6" name="Google Shape;826;p54"/>
          <p:cNvGrpSpPr/>
          <p:nvPr/>
        </p:nvGrpSpPr>
        <p:grpSpPr>
          <a:xfrm>
            <a:off x="5624209" y="1550356"/>
            <a:ext cx="445753" cy="445545"/>
            <a:chOff x="7804870" y="2682313"/>
            <a:chExt cx="720118" cy="719782"/>
          </a:xfrm>
        </p:grpSpPr>
        <p:sp>
          <p:nvSpPr>
            <p:cNvPr id="827" name="Google Shape;827;p54"/>
            <p:cNvSpPr/>
            <p:nvPr/>
          </p:nvSpPr>
          <p:spPr>
            <a:xfrm>
              <a:off x="7804870" y="2922841"/>
              <a:ext cx="256443" cy="407568"/>
            </a:xfrm>
            <a:custGeom>
              <a:avLst/>
              <a:gdLst/>
              <a:ahLst/>
              <a:cxnLst/>
              <a:rect l="l" t="t" r="r" b="b"/>
              <a:pathLst>
                <a:path w="376" h="598" extrusionOk="0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8" name="Google Shape;828;p54"/>
            <p:cNvSpPr/>
            <p:nvPr/>
          </p:nvSpPr>
          <p:spPr>
            <a:xfrm>
              <a:off x="7823833" y="2682313"/>
              <a:ext cx="377215" cy="304549"/>
            </a:xfrm>
            <a:custGeom>
              <a:avLst/>
              <a:gdLst/>
              <a:ahLst/>
              <a:cxnLst/>
              <a:rect l="l" t="t" r="r" b="b"/>
              <a:pathLst>
                <a:path w="553" h="447" extrusionOk="0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9" name="Google Shape;829;p54"/>
            <p:cNvSpPr/>
            <p:nvPr/>
          </p:nvSpPr>
          <p:spPr>
            <a:xfrm>
              <a:off x="8277575" y="2932985"/>
              <a:ext cx="247414" cy="390661"/>
            </a:xfrm>
            <a:custGeom>
              <a:avLst/>
              <a:gdLst/>
              <a:ahLst/>
              <a:cxnLst/>
              <a:rect l="l" t="t" r="r" b="b"/>
              <a:pathLst>
                <a:path w="363" h="573" extrusionOk="0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0" name="Google Shape;830;p54"/>
            <p:cNvSpPr/>
            <p:nvPr/>
          </p:nvSpPr>
          <p:spPr>
            <a:xfrm>
              <a:off x="8166284" y="2682313"/>
              <a:ext cx="336357" cy="315595"/>
            </a:xfrm>
            <a:custGeom>
              <a:avLst/>
              <a:gdLst/>
              <a:ahLst/>
              <a:cxnLst/>
              <a:rect l="l" t="t" r="r" b="b"/>
              <a:pathLst>
                <a:path w="493" h="463" extrusionOk="0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1" name="Google Shape;831;p54"/>
            <p:cNvSpPr/>
            <p:nvPr/>
          </p:nvSpPr>
          <p:spPr>
            <a:xfrm>
              <a:off x="7965147" y="3183207"/>
              <a:ext cx="408594" cy="218887"/>
            </a:xfrm>
            <a:custGeom>
              <a:avLst/>
              <a:gdLst/>
              <a:ahLst/>
              <a:cxnLst/>
              <a:rect l="l" t="t" r="r" b="b"/>
              <a:pathLst>
                <a:path w="599" h="321" extrusionOk="0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32" name="Google Shape;832;p54"/>
          <p:cNvGrpSpPr/>
          <p:nvPr/>
        </p:nvGrpSpPr>
        <p:grpSpPr>
          <a:xfrm>
            <a:off x="6265657" y="1550125"/>
            <a:ext cx="446293" cy="446006"/>
            <a:chOff x="8841135" y="2681940"/>
            <a:chExt cx="720990" cy="720527"/>
          </a:xfrm>
        </p:grpSpPr>
        <p:sp>
          <p:nvSpPr>
            <p:cNvPr id="833" name="Google Shape;833;p54"/>
            <p:cNvSpPr/>
            <p:nvPr/>
          </p:nvSpPr>
          <p:spPr>
            <a:xfrm>
              <a:off x="8841135" y="2874744"/>
              <a:ext cx="210627" cy="348807"/>
            </a:xfrm>
            <a:custGeom>
              <a:avLst/>
              <a:gdLst/>
              <a:ahLst/>
              <a:cxnLst/>
              <a:rect l="l" t="t" r="r" b="b"/>
              <a:pathLst>
                <a:path w="312" h="516" extrusionOk="0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4" name="Google Shape;834;p54"/>
            <p:cNvSpPr/>
            <p:nvPr/>
          </p:nvSpPr>
          <p:spPr>
            <a:xfrm>
              <a:off x="8899694" y="3138374"/>
              <a:ext cx="304599" cy="264093"/>
            </a:xfrm>
            <a:custGeom>
              <a:avLst/>
              <a:gdLst/>
              <a:ahLst/>
              <a:cxnLst/>
              <a:rect l="l" t="t" r="r" b="b"/>
              <a:pathLst>
                <a:path w="451" h="391" extrusionOk="0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5" name="Google Shape;835;p54"/>
            <p:cNvSpPr/>
            <p:nvPr/>
          </p:nvSpPr>
          <p:spPr>
            <a:xfrm>
              <a:off x="8889742" y="2681940"/>
              <a:ext cx="344871" cy="273814"/>
            </a:xfrm>
            <a:custGeom>
              <a:avLst/>
              <a:gdLst/>
              <a:ahLst/>
              <a:cxnLst/>
              <a:rect l="l" t="t" r="r" b="b"/>
              <a:pathLst>
                <a:path w="511" h="405" extrusionOk="0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6" name="Google Shape;836;p54"/>
            <p:cNvSpPr/>
            <p:nvPr/>
          </p:nvSpPr>
          <p:spPr>
            <a:xfrm>
              <a:off x="9198969" y="2681940"/>
              <a:ext cx="304599" cy="264325"/>
            </a:xfrm>
            <a:custGeom>
              <a:avLst/>
              <a:gdLst/>
              <a:ahLst/>
              <a:cxnLst/>
              <a:rect l="l" t="t" r="r" b="b"/>
              <a:pathLst>
                <a:path w="451" h="391" extrusionOk="0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7" name="Google Shape;837;p54"/>
            <p:cNvSpPr/>
            <p:nvPr/>
          </p:nvSpPr>
          <p:spPr>
            <a:xfrm>
              <a:off x="9351499" y="2861088"/>
              <a:ext cx="210627" cy="348807"/>
            </a:xfrm>
            <a:custGeom>
              <a:avLst/>
              <a:gdLst/>
              <a:ahLst/>
              <a:cxnLst/>
              <a:rect l="l" t="t" r="r" b="b"/>
              <a:pathLst>
                <a:path w="312" h="516" extrusionOk="0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8" name="Google Shape;838;p54"/>
            <p:cNvSpPr/>
            <p:nvPr/>
          </p:nvSpPr>
          <p:spPr>
            <a:xfrm>
              <a:off x="9168648" y="3128885"/>
              <a:ext cx="344871" cy="273120"/>
            </a:xfrm>
            <a:custGeom>
              <a:avLst/>
              <a:gdLst/>
              <a:ahLst/>
              <a:cxnLst/>
              <a:rect l="l" t="t" r="r" b="b"/>
              <a:pathLst>
                <a:path w="511" h="404" extrusionOk="0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39" name="Google Shape;839;p54"/>
          <p:cNvGrpSpPr/>
          <p:nvPr/>
        </p:nvGrpSpPr>
        <p:grpSpPr>
          <a:xfrm>
            <a:off x="3699655" y="1550057"/>
            <a:ext cx="445260" cy="445260"/>
            <a:chOff x="4103687" y="1439862"/>
            <a:chExt cx="3986212" cy="3986211"/>
          </a:xfrm>
        </p:grpSpPr>
        <p:sp>
          <p:nvSpPr>
            <p:cNvPr id="840" name="Google Shape;840;p54"/>
            <p:cNvSpPr/>
            <p:nvPr/>
          </p:nvSpPr>
          <p:spPr>
            <a:xfrm>
              <a:off x="4103687" y="1439862"/>
              <a:ext cx="2254250" cy="3986211"/>
            </a:xfrm>
            <a:custGeom>
              <a:avLst/>
              <a:gdLst/>
              <a:ahLst/>
              <a:cxnLst/>
              <a:rect l="l" t="t" r="r" b="b"/>
              <a:pathLst>
                <a:path w="502" h="887" extrusionOk="0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1" name="Google Shape;841;p54"/>
            <p:cNvSpPr/>
            <p:nvPr/>
          </p:nvSpPr>
          <p:spPr>
            <a:xfrm>
              <a:off x="5837237" y="1439862"/>
              <a:ext cx="2252662" cy="3986211"/>
            </a:xfrm>
            <a:custGeom>
              <a:avLst/>
              <a:gdLst/>
              <a:ahLst/>
              <a:cxnLst/>
              <a:rect l="l" t="t" r="r" b="b"/>
              <a:pathLst>
                <a:path w="502" h="887" extrusionOk="0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42" name="Google Shape;842;p54"/>
          <p:cNvGrpSpPr/>
          <p:nvPr/>
        </p:nvGrpSpPr>
        <p:grpSpPr>
          <a:xfrm>
            <a:off x="6907645" y="1550361"/>
            <a:ext cx="445803" cy="445535"/>
            <a:chOff x="9878272" y="2682320"/>
            <a:chExt cx="720199" cy="719767"/>
          </a:xfrm>
        </p:grpSpPr>
        <p:sp>
          <p:nvSpPr>
            <p:cNvPr id="843" name="Google Shape;843;p54"/>
            <p:cNvSpPr/>
            <p:nvPr/>
          </p:nvSpPr>
          <p:spPr>
            <a:xfrm>
              <a:off x="10056560" y="2963533"/>
              <a:ext cx="541911" cy="438554"/>
            </a:xfrm>
            <a:custGeom>
              <a:avLst/>
              <a:gdLst/>
              <a:ahLst/>
              <a:cxnLst/>
              <a:rect l="l" t="t" r="r" b="b"/>
              <a:pathLst>
                <a:path w="861" h="697" extrusionOk="0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4" name="Google Shape;844;p54"/>
            <p:cNvSpPr/>
            <p:nvPr/>
          </p:nvSpPr>
          <p:spPr>
            <a:xfrm>
              <a:off x="9878272" y="2791266"/>
              <a:ext cx="459066" cy="594405"/>
            </a:xfrm>
            <a:custGeom>
              <a:avLst/>
              <a:gdLst/>
              <a:ahLst/>
              <a:cxnLst/>
              <a:rect l="l" t="t" r="r" b="b"/>
              <a:pathLst>
                <a:path w="729" h="945" extrusionOk="0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5" name="Google Shape;845;p54"/>
            <p:cNvSpPr/>
            <p:nvPr/>
          </p:nvSpPr>
          <p:spPr>
            <a:xfrm>
              <a:off x="9994853" y="2682320"/>
              <a:ext cx="583546" cy="500170"/>
            </a:xfrm>
            <a:custGeom>
              <a:avLst/>
              <a:gdLst/>
              <a:ahLst/>
              <a:cxnLst/>
              <a:rect l="l" t="t" r="r" b="b"/>
              <a:pathLst>
                <a:path w="927" h="795" extrusionOk="0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46" name="Google Shape;846;p54"/>
          <p:cNvGrpSpPr/>
          <p:nvPr/>
        </p:nvGrpSpPr>
        <p:grpSpPr>
          <a:xfrm>
            <a:off x="7549143" y="1550278"/>
            <a:ext cx="445700" cy="445701"/>
            <a:chOff x="10914618" y="2682187"/>
            <a:chExt cx="720033" cy="720033"/>
          </a:xfrm>
        </p:grpSpPr>
        <p:sp>
          <p:nvSpPr>
            <p:cNvPr id="847" name="Google Shape;847;p54"/>
            <p:cNvSpPr/>
            <p:nvPr/>
          </p:nvSpPr>
          <p:spPr>
            <a:xfrm>
              <a:off x="11401733" y="2955582"/>
              <a:ext cx="229448" cy="412406"/>
            </a:xfrm>
            <a:custGeom>
              <a:avLst/>
              <a:gdLst/>
              <a:ahLst/>
              <a:cxnLst/>
              <a:rect l="l" t="t" r="r" b="b"/>
              <a:pathLst>
                <a:path w="335" h="602" extrusionOk="0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8" name="Google Shape;848;p54"/>
            <p:cNvSpPr/>
            <p:nvPr/>
          </p:nvSpPr>
          <p:spPr>
            <a:xfrm>
              <a:off x="10914618" y="3012482"/>
              <a:ext cx="370771" cy="315723"/>
            </a:xfrm>
            <a:custGeom>
              <a:avLst/>
              <a:gdLst/>
              <a:ahLst/>
              <a:cxnLst/>
              <a:rect l="l" t="t" r="r" b="b"/>
              <a:pathLst>
                <a:path w="542" h="461" extrusionOk="0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9" name="Google Shape;849;p54"/>
            <p:cNvSpPr/>
            <p:nvPr/>
          </p:nvSpPr>
          <p:spPr>
            <a:xfrm>
              <a:off x="11136202" y="2682187"/>
              <a:ext cx="343016" cy="292593"/>
            </a:xfrm>
            <a:custGeom>
              <a:avLst/>
              <a:gdLst/>
              <a:ahLst/>
              <a:cxnLst/>
              <a:rect l="l" t="t" r="r" b="b"/>
              <a:pathLst>
                <a:path w="501" h="427" extrusionOk="0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0" name="Google Shape;850;p54"/>
            <p:cNvSpPr/>
            <p:nvPr/>
          </p:nvSpPr>
          <p:spPr>
            <a:xfrm>
              <a:off x="10917856" y="2716419"/>
              <a:ext cx="230142" cy="411712"/>
            </a:xfrm>
            <a:custGeom>
              <a:avLst/>
              <a:gdLst/>
              <a:ahLst/>
              <a:cxnLst/>
              <a:rect l="l" t="t" r="r" b="b"/>
              <a:pathLst>
                <a:path w="336" h="601" extrusionOk="0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1" name="Google Shape;851;p54"/>
            <p:cNvSpPr/>
            <p:nvPr/>
          </p:nvSpPr>
          <p:spPr>
            <a:xfrm>
              <a:off x="11069819" y="3108934"/>
              <a:ext cx="343016" cy="293287"/>
            </a:xfrm>
            <a:custGeom>
              <a:avLst/>
              <a:gdLst/>
              <a:ahLst/>
              <a:cxnLst/>
              <a:rect l="l" t="t" r="r" b="b"/>
              <a:pathLst>
                <a:path w="501" h="428" extrusionOk="0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2" name="Google Shape;852;p54"/>
            <p:cNvSpPr/>
            <p:nvPr/>
          </p:nvSpPr>
          <p:spPr>
            <a:xfrm>
              <a:off x="11263647" y="2756203"/>
              <a:ext cx="371003" cy="315723"/>
            </a:xfrm>
            <a:custGeom>
              <a:avLst/>
              <a:gdLst/>
              <a:ahLst/>
              <a:cxnLst/>
              <a:rect l="l" t="t" r="r" b="b"/>
              <a:pathLst>
                <a:path w="542" h="461" extrusionOk="0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53" name="Google Shape;853;p54"/>
          <p:cNvGrpSpPr/>
          <p:nvPr/>
        </p:nvGrpSpPr>
        <p:grpSpPr>
          <a:xfrm>
            <a:off x="1772664" y="843057"/>
            <a:ext cx="361521" cy="445816"/>
            <a:chOff x="1582665" y="1011072"/>
            <a:chExt cx="584040" cy="720220"/>
          </a:xfrm>
        </p:grpSpPr>
        <p:sp>
          <p:nvSpPr>
            <p:cNvPr id="854" name="Google Shape;854;p54"/>
            <p:cNvSpPr/>
            <p:nvPr/>
          </p:nvSpPr>
          <p:spPr>
            <a:xfrm>
              <a:off x="1638485" y="1571653"/>
              <a:ext cx="449564" cy="159640"/>
            </a:xfrm>
            <a:custGeom>
              <a:avLst/>
              <a:gdLst/>
              <a:ahLst/>
              <a:cxnLst/>
              <a:rect l="l" t="t" r="r" b="b"/>
              <a:pathLst>
                <a:path w="767" h="273" extrusionOk="0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5" name="Google Shape;855;p54"/>
            <p:cNvSpPr/>
            <p:nvPr/>
          </p:nvSpPr>
          <p:spPr>
            <a:xfrm>
              <a:off x="1590507" y="1435245"/>
              <a:ext cx="515072" cy="136407"/>
            </a:xfrm>
            <a:custGeom>
              <a:avLst/>
              <a:gdLst/>
              <a:ahLst/>
              <a:cxnLst/>
              <a:rect l="l" t="t" r="r" b="b"/>
              <a:pathLst>
                <a:path w="879" h="233" extrusionOk="0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6" name="Google Shape;856;p54"/>
            <p:cNvSpPr/>
            <p:nvPr/>
          </p:nvSpPr>
          <p:spPr>
            <a:xfrm>
              <a:off x="1582665" y="1299068"/>
              <a:ext cx="576890" cy="136177"/>
            </a:xfrm>
            <a:custGeom>
              <a:avLst/>
              <a:gdLst/>
              <a:ahLst/>
              <a:cxnLst/>
              <a:rect l="l" t="t" r="r" b="b"/>
              <a:pathLst>
                <a:path w="984" h="233" extrusionOk="0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7" name="Google Shape;857;p54"/>
            <p:cNvSpPr/>
            <p:nvPr/>
          </p:nvSpPr>
          <p:spPr>
            <a:xfrm>
              <a:off x="1665934" y="1011072"/>
              <a:ext cx="484393" cy="151589"/>
            </a:xfrm>
            <a:custGeom>
              <a:avLst/>
              <a:gdLst/>
              <a:ahLst/>
              <a:cxnLst/>
              <a:rect l="l" t="t" r="r" b="b"/>
              <a:pathLst>
                <a:path w="826" h="259" extrusionOk="0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8" name="Google Shape;858;p54"/>
            <p:cNvSpPr/>
            <p:nvPr/>
          </p:nvSpPr>
          <p:spPr>
            <a:xfrm>
              <a:off x="1639639" y="1162661"/>
              <a:ext cx="527066" cy="136407"/>
            </a:xfrm>
            <a:custGeom>
              <a:avLst/>
              <a:gdLst/>
              <a:ahLst/>
              <a:cxnLst/>
              <a:rect l="l" t="t" r="r" b="b"/>
              <a:pathLst>
                <a:path w="899" h="233" extrusionOk="0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59" name="Google Shape;859;p54"/>
          <p:cNvGrpSpPr/>
          <p:nvPr/>
        </p:nvGrpSpPr>
        <p:grpSpPr>
          <a:xfrm>
            <a:off x="2374048" y="843078"/>
            <a:ext cx="379481" cy="445796"/>
            <a:chOff x="2554206" y="1011105"/>
            <a:chExt cx="613055" cy="720187"/>
          </a:xfrm>
        </p:grpSpPr>
        <p:sp>
          <p:nvSpPr>
            <p:cNvPr id="860" name="Google Shape;860;p54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avLst/>
              <a:gdLst/>
              <a:ahLst/>
              <a:cxnLst/>
              <a:rect l="l" t="t" r="r" b="b"/>
              <a:pathLst>
                <a:path w="885" h="771" extrusionOk="0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1" name="Google Shape;861;p54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avLst/>
              <a:gdLst/>
              <a:ahLst/>
              <a:cxnLst/>
              <a:rect l="l" t="t" r="r" b="b"/>
              <a:pathLst>
                <a:path w="654" h="1130" extrusionOk="0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2" name="Google Shape;862;p54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avLst/>
              <a:gdLst/>
              <a:ahLst/>
              <a:cxnLst/>
              <a:rect l="l" t="t" r="r" b="b"/>
              <a:pathLst>
                <a:path w="704" h="712" extrusionOk="0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63" name="Google Shape;863;p54"/>
          <p:cNvGrpSpPr/>
          <p:nvPr/>
        </p:nvGrpSpPr>
        <p:grpSpPr>
          <a:xfrm>
            <a:off x="6922223" y="797418"/>
            <a:ext cx="460705" cy="491455"/>
            <a:chOff x="9901824" y="937343"/>
            <a:chExt cx="744273" cy="793950"/>
          </a:xfrm>
        </p:grpSpPr>
        <p:grpSp>
          <p:nvGrpSpPr>
            <p:cNvPr id="864" name="Google Shape;864;p54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865" name="Google Shape;865;p54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6" name="Google Shape;866;p54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7" name="Google Shape;867;p54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8" name="Google Shape;868;p54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9" name="Google Shape;869;p54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0" name="Google Shape;870;p54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1" name="Google Shape;871;p54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2" name="Google Shape;872;p54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3" name="Google Shape;873;p54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4" name="Google Shape;874;p54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75" name="Google Shape;875;p54"/>
            <p:cNvSpPr/>
            <p:nvPr/>
          </p:nvSpPr>
          <p:spPr>
            <a:xfrm>
              <a:off x="10047751" y="1220548"/>
              <a:ext cx="217117" cy="205362"/>
            </a:xfrm>
            <a:custGeom>
              <a:avLst/>
              <a:gdLst/>
              <a:ahLst/>
              <a:cxnLst/>
              <a:rect l="l" t="t" r="r" b="b"/>
              <a:pathLst>
                <a:path w="380" h="359" extrusionOk="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6" name="Google Shape;876;p54"/>
            <p:cNvSpPr/>
            <p:nvPr/>
          </p:nvSpPr>
          <p:spPr>
            <a:xfrm>
              <a:off x="10063053" y="1080830"/>
              <a:ext cx="205806" cy="250604"/>
            </a:xfrm>
            <a:custGeom>
              <a:avLst/>
              <a:gdLst/>
              <a:ahLst/>
              <a:cxnLst/>
              <a:rect l="l" t="t" r="r" b="b"/>
              <a:pathLst>
                <a:path w="360" h="438" extrusionOk="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7" name="Google Shape;877;p54"/>
            <p:cNvSpPr/>
            <p:nvPr/>
          </p:nvSpPr>
          <p:spPr>
            <a:xfrm>
              <a:off x="10276400" y="1080830"/>
              <a:ext cx="208024" cy="250604"/>
            </a:xfrm>
            <a:custGeom>
              <a:avLst/>
              <a:gdLst/>
              <a:ahLst/>
              <a:cxnLst/>
              <a:rect l="l" t="t" r="r" b="b"/>
              <a:pathLst>
                <a:path w="364" h="438" extrusionOk="0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8" name="Google Shape;878;p54"/>
            <p:cNvSpPr/>
            <p:nvPr/>
          </p:nvSpPr>
          <p:spPr>
            <a:xfrm>
              <a:off x="10280392" y="1218773"/>
              <a:ext cx="219334" cy="208689"/>
            </a:xfrm>
            <a:custGeom>
              <a:avLst/>
              <a:gdLst/>
              <a:ahLst/>
              <a:cxnLst/>
              <a:rect l="l" t="t" r="r" b="b"/>
              <a:pathLst>
                <a:path w="384" h="365" extrusionOk="0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9" name="Google Shape;879;p54"/>
            <p:cNvSpPr/>
            <p:nvPr/>
          </p:nvSpPr>
          <p:spPr>
            <a:xfrm>
              <a:off x="10116279" y="1345184"/>
              <a:ext cx="152580" cy="267681"/>
            </a:xfrm>
            <a:custGeom>
              <a:avLst/>
              <a:gdLst/>
              <a:ahLst/>
              <a:cxnLst/>
              <a:rect l="l" t="t" r="r" b="b"/>
              <a:pathLst>
                <a:path w="267" h="468" extrusionOk="0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0" name="Google Shape;880;p54"/>
            <p:cNvSpPr/>
            <p:nvPr/>
          </p:nvSpPr>
          <p:spPr>
            <a:xfrm>
              <a:off x="10276400" y="1345184"/>
              <a:ext cx="154798" cy="267681"/>
            </a:xfrm>
            <a:custGeom>
              <a:avLst/>
              <a:gdLst/>
              <a:ahLst/>
              <a:cxnLst/>
              <a:rect l="l" t="t" r="r" b="b"/>
              <a:pathLst>
                <a:path w="271" h="468" extrusionOk="0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81" name="Google Shape;881;p54"/>
          <p:cNvGrpSpPr/>
          <p:nvPr/>
        </p:nvGrpSpPr>
        <p:grpSpPr>
          <a:xfrm>
            <a:off x="2993392" y="843244"/>
            <a:ext cx="369868" cy="445629"/>
            <a:chOff x="3554761" y="1011374"/>
            <a:chExt cx="597525" cy="719918"/>
          </a:xfrm>
        </p:grpSpPr>
        <p:sp>
          <p:nvSpPr>
            <p:cNvPr id="882" name="Google Shape;882;p54"/>
            <p:cNvSpPr/>
            <p:nvPr/>
          </p:nvSpPr>
          <p:spPr>
            <a:xfrm>
              <a:off x="3615879" y="1376596"/>
              <a:ext cx="441685" cy="354696"/>
            </a:xfrm>
            <a:custGeom>
              <a:avLst/>
              <a:gdLst/>
              <a:ahLst/>
              <a:cxnLst/>
              <a:rect l="l" t="t" r="r" b="b"/>
              <a:pathLst>
                <a:path w="797" h="638" extrusionOk="0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3" name="Google Shape;883;p54"/>
            <p:cNvSpPr/>
            <p:nvPr/>
          </p:nvSpPr>
          <p:spPr>
            <a:xfrm>
              <a:off x="3554761" y="1164199"/>
              <a:ext cx="288366" cy="430478"/>
            </a:xfrm>
            <a:custGeom>
              <a:avLst/>
              <a:gdLst/>
              <a:ahLst/>
              <a:cxnLst/>
              <a:rect l="l" t="t" r="r" b="b"/>
              <a:pathLst>
                <a:path w="520" h="774" extrusionOk="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4" name="Google Shape;884;p54"/>
            <p:cNvSpPr/>
            <p:nvPr/>
          </p:nvSpPr>
          <p:spPr>
            <a:xfrm>
              <a:off x="3860350" y="1126940"/>
              <a:ext cx="291937" cy="427110"/>
            </a:xfrm>
            <a:custGeom>
              <a:avLst/>
              <a:gdLst/>
              <a:ahLst/>
              <a:cxnLst/>
              <a:rect l="l" t="t" r="r" b="b"/>
              <a:pathLst>
                <a:path w="527" h="768" extrusionOk="0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5" name="Google Shape;885;p54"/>
            <p:cNvSpPr/>
            <p:nvPr/>
          </p:nvSpPr>
          <p:spPr>
            <a:xfrm>
              <a:off x="3644023" y="1011374"/>
              <a:ext cx="449665" cy="347961"/>
            </a:xfrm>
            <a:custGeom>
              <a:avLst/>
              <a:gdLst/>
              <a:ahLst/>
              <a:cxnLst/>
              <a:rect l="l" t="t" r="r" b="b"/>
              <a:pathLst>
                <a:path w="811" h="626" extrusionOk="0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86" name="Google Shape;886;p54"/>
          <p:cNvGrpSpPr/>
          <p:nvPr/>
        </p:nvGrpSpPr>
        <p:grpSpPr>
          <a:xfrm>
            <a:off x="3603122" y="843032"/>
            <a:ext cx="370755" cy="445841"/>
            <a:chOff x="4539787" y="1011032"/>
            <a:chExt cx="598958" cy="720261"/>
          </a:xfrm>
        </p:grpSpPr>
        <p:sp>
          <p:nvSpPr>
            <p:cNvPr id="887" name="Google Shape;887;p54"/>
            <p:cNvSpPr/>
            <p:nvPr/>
          </p:nvSpPr>
          <p:spPr>
            <a:xfrm>
              <a:off x="4849480" y="1011032"/>
              <a:ext cx="289264" cy="340491"/>
            </a:xfrm>
            <a:custGeom>
              <a:avLst/>
              <a:gdLst/>
              <a:ahLst/>
              <a:cxnLst/>
              <a:rect l="l" t="t" r="r" b="b"/>
              <a:pathLst>
                <a:path w="518" h="610" extrusionOk="0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8" name="Google Shape;888;p54"/>
            <p:cNvSpPr/>
            <p:nvPr/>
          </p:nvSpPr>
          <p:spPr>
            <a:xfrm>
              <a:off x="4599335" y="1012768"/>
              <a:ext cx="277094" cy="339188"/>
            </a:xfrm>
            <a:custGeom>
              <a:avLst/>
              <a:gdLst/>
              <a:ahLst/>
              <a:cxnLst/>
              <a:rect l="l" t="t" r="r" b="b"/>
              <a:pathLst>
                <a:path w="496" h="608" extrusionOk="0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9" name="Google Shape;889;p54"/>
            <p:cNvSpPr/>
            <p:nvPr/>
          </p:nvSpPr>
          <p:spPr>
            <a:xfrm>
              <a:off x="4539787" y="1276220"/>
              <a:ext cx="295350" cy="349606"/>
            </a:xfrm>
            <a:custGeom>
              <a:avLst/>
              <a:gdLst/>
              <a:ahLst/>
              <a:cxnLst/>
              <a:rect l="l" t="t" r="r" b="b"/>
              <a:pathLst>
                <a:path w="529" h="627" extrusionOk="0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0" name="Google Shape;890;p54"/>
            <p:cNvSpPr/>
            <p:nvPr/>
          </p:nvSpPr>
          <p:spPr>
            <a:xfrm>
              <a:off x="4854479" y="1272314"/>
              <a:ext cx="277529" cy="353078"/>
            </a:xfrm>
            <a:custGeom>
              <a:avLst/>
              <a:gdLst/>
              <a:ahLst/>
              <a:cxnLst/>
              <a:rect l="l" t="t" r="r" b="b"/>
              <a:pathLst>
                <a:path w="497" h="633" extrusionOk="0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1" name="Google Shape;891;p54"/>
            <p:cNvSpPr/>
            <p:nvPr/>
          </p:nvSpPr>
          <p:spPr>
            <a:xfrm>
              <a:off x="4661491" y="1370403"/>
              <a:ext cx="388584" cy="360890"/>
            </a:xfrm>
            <a:custGeom>
              <a:avLst/>
              <a:gdLst/>
              <a:ahLst/>
              <a:cxnLst/>
              <a:rect l="l" t="t" r="r" b="b"/>
              <a:pathLst>
                <a:path w="696" h="647" extrusionOk="0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92" name="Google Shape;892;p54"/>
          <p:cNvGrpSpPr/>
          <p:nvPr/>
        </p:nvGrpSpPr>
        <p:grpSpPr>
          <a:xfrm>
            <a:off x="4213740" y="843140"/>
            <a:ext cx="366917" cy="445733"/>
            <a:chOff x="5526246" y="1011207"/>
            <a:chExt cx="592758" cy="720086"/>
          </a:xfrm>
        </p:grpSpPr>
        <p:sp>
          <p:nvSpPr>
            <p:cNvPr id="893" name="Google Shape;893;p54"/>
            <p:cNvSpPr/>
            <p:nvPr/>
          </p:nvSpPr>
          <p:spPr>
            <a:xfrm>
              <a:off x="5632379" y="1011207"/>
              <a:ext cx="311420" cy="340347"/>
            </a:xfrm>
            <a:custGeom>
              <a:avLst/>
              <a:gdLst/>
              <a:ahLst/>
              <a:cxnLst/>
              <a:rect l="l" t="t" r="r" b="b"/>
              <a:pathLst>
                <a:path w="518" h="567" extrusionOk="0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4" name="Google Shape;894;p54"/>
            <p:cNvSpPr/>
            <p:nvPr/>
          </p:nvSpPr>
          <p:spPr>
            <a:xfrm>
              <a:off x="5835019" y="1041711"/>
              <a:ext cx="283984" cy="330260"/>
            </a:xfrm>
            <a:custGeom>
              <a:avLst/>
              <a:gdLst/>
              <a:ahLst/>
              <a:cxnLst/>
              <a:rect l="l" t="t" r="r" b="b"/>
              <a:pathLst>
                <a:path w="473" h="550" extrusionOk="0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5" name="Google Shape;895;p54"/>
            <p:cNvSpPr/>
            <p:nvPr/>
          </p:nvSpPr>
          <p:spPr>
            <a:xfrm>
              <a:off x="5837907" y="1326815"/>
              <a:ext cx="260158" cy="268291"/>
            </a:xfrm>
            <a:custGeom>
              <a:avLst/>
              <a:gdLst/>
              <a:ahLst/>
              <a:cxnLst/>
              <a:rect l="l" t="t" r="r" b="b"/>
              <a:pathLst>
                <a:path w="433" h="447" extrusionOk="0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6" name="Google Shape;896;p54"/>
            <p:cNvSpPr/>
            <p:nvPr/>
          </p:nvSpPr>
          <p:spPr>
            <a:xfrm>
              <a:off x="5725035" y="1379176"/>
              <a:ext cx="304441" cy="352116"/>
            </a:xfrm>
            <a:custGeom>
              <a:avLst/>
              <a:gdLst/>
              <a:ahLst/>
              <a:cxnLst/>
              <a:rect l="l" t="t" r="r" b="b"/>
              <a:pathLst>
                <a:path w="507" h="587" extrusionOk="0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7" name="Google Shape;897;p54"/>
            <p:cNvSpPr/>
            <p:nvPr/>
          </p:nvSpPr>
          <p:spPr>
            <a:xfrm>
              <a:off x="5526246" y="1358760"/>
              <a:ext cx="289521" cy="285105"/>
            </a:xfrm>
            <a:custGeom>
              <a:avLst/>
              <a:gdLst/>
              <a:ahLst/>
              <a:cxnLst/>
              <a:rect l="l" t="t" r="r" b="b"/>
              <a:pathLst>
                <a:path w="482" h="475" extrusionOk="0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8" name="Google Shape;898;p54"/>
            <p:cNvSpPr/>
            <p:nvPr/>
          </p:nvSpPr>
          <p:spPr>
            <a:xfrm>
              <a:off x="5530337" y="1130580"/>
              <a:ext cx="282300" cy="276217"/>
            </a:xfrm>
            <a:custGeom>
              <a:avLst/>
              <a:gdLst/>
              <a:ahLst/>
              <a:cxnLst/>
              <a:rect l="l" t="t" r="r" b="b"/>
              <a:pathLst>
                <a:path w="470" h="460" extrusionOk="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99" name="Google Shape;899;p54"/>
          <p:cNvGrpSpPr/>
          <p:nvPr/>
        </p:nvGrpSpPr>
        <p:grpSpPr>
          <a:xfrm>
            <a:off x="1168508" y="843134"/>
            <a:ext cx="364294" cy="445740"/>
            <a:chOff x="606645" y="1011196"/>
            <a:chExt cx="588520" cy="720096"/>
          </a:xfrm>
        </p:grpSpPr>
        <p:sp>
          <p:nvSpPr>
            <p:cNvPr id="900" name="Google Shape;900;p54"/>
            <p:cNvSpPr/>
            <p:nvPr/>
          </p:nvSpPr>
          <p:spPr>
            <a:xfrm>
              <a:off x="659316" y="1517469"/>
              <a:ext cx="456722" cy="213824"/>
            </a:xfrm>
            <a:custGeom>
              <a:avLst/>
              <a:gdLst/>
              <a:ahLst/>
              <a:cxnLst/>
              <a:rect l="l" t="t" r="r" b="b"/>
              <a:pathLst>
                <a:path w="763" h="358" extrusionOk="0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1" name="Google Shape;901;p54"/>
            <p:cNvSpPr/>
            <p:nvPr/>
          </p:nvSpPr>
          <p:spPr>
            <a:xfrm>
              <a:off x="606645" y="1354464"/>
              <a:ext cx="561583" cy="154615"/>
            </a:xfrm>
            <a:custGeom>
              <a:avLst/>
              <a:gdLst/>
              <a:ahLst/>
              <a:cxnLst/>
              <a:rect l="l" t="t" r="r" b="b"/>
              <a:pathLst>
                <a:path w="938" h="259" extrusionOk="0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2" name="Google Shape;902;p54"/>
            <p:cNvSpPr/>
            <p:nvPr/>
          </p:nvSpPr>
          <p:spPr>
            <a:xfrm>
              <a:off x="661721" y="1191460"/>
              <a:ext cx="533444" cy="154135"/>
            </a:xfrm>
            <a:custGeom>
              <a:avLst/>
              <a:gdLst/>
              <a:ahLst/>
              <a:cxnLst/>
              <a:rect l="l" t="t" r="r" b="b"/>
              <a:pathLst>
                <a:path w="891" h="258" extrusionOk="0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3" name="Google Shape;903;p54"/>
            <p:cNvSpPr/>
            <p:nvPr/>
          </p:nvSpPr>
          <p:spPr>
            <a:xfrm>
              <a:off x="683367" y="1011196"/>
              <a:ext cx="497368" cy="171394"/>
            </a:xfrm>
            <a:custGeom>
              <a:avLst/>
              <a:gdLst/>
              <a:ahLst/>
              <a:cxnLst/>
              <a:rect l="l" t="t" r="r" b="b"/>
              <a:pathLst>
                <a:path w="831" h="287" extrusionOk="0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4" name="Google Shape;904;p54"/>
          <p:cNvGrpSpPr/>
          <p:nvPr/>
        </p:nvGrpSpPr>
        <p:grpSpPr>
          <a:xfrm>
            <a:off x="7622791" y="843111"/>
            <a:ext cx="298405" cy="445762"/>
            <a:chOff x="11033597" y="1011159"/>
            <a:chExt cx="482075" cy="720133"/>
          </a:xfrm>
        </p:grpSpPr>
        <p:sp>
          <p:nvSpPr>
            <p:cNvPr id="905" name="Google Shape;905;p54"/>
            <p:cNvSpPr/>
            <p:nvPr/>
          </p:nvSpPr>
          <p:spPr>
            <a:xfrm>
              <a:off x="11033597" y="1414369"/>
              <a:ext cx="482075" cy="151349"/>
            </a:xfrm>
            <a:custGeom>
              <a:avLst/>
              <a:gdLst/>
              <a:ahLst/>
              <a:cxnLst/>
              <a:rect l="l" t="t" r="r" b="b"/>
              <a:pathLst>
                <a:path w="724" h="227" extrusionOk="0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6" name="Google Shape;906;p54"/>
            <p:cNvSpPr/>
            <p:nvPr/>
          </p:nvSpPr>
          <p:spPr>
            <a:xfrm>
              <a:off x="11142821" y="1011159"/>
              <a:ext cx="263627" cy="229006"/>
            </a:xfrm>
            <a:custGeom>
              <a:avLst/>
              <a:gdLst/>
              <a:ahLst/>
              <a:cxnLst/>
              <a:rect l="l" t="t" r="r" b="b"/>
              <a:pathLst>
                <a:path w="396" h="343" extrusionOk="0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7" name="Google Shape;907;p54"/>
            <p:cNvSpPr/>
            <p:nvPr/>
          </p:nvSpPr>
          <p:spPr>
            <a:xfrm>
              <a:off x="11052228" y="1576445"/>
              <a:ext cx="444813" cy="154847"/>
            </a:xfrm>
            <a:custGeom>
              <a:avLst/>
              <a:gdLst/>
              <a:ahLst/>
              <a:cxnLst/>
              <a:rect l="l" t="t" r="r" b="b"/>
              <a:pathLst>
                <a:path w="668" h="232" extrusionOk="0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8" name="Google Shape;908;p54"/>
            <p:cNvSpPr/>
            <p:nvPr/>
          </p:nvSpPr>
          <p:spPr>
            <a:xfrm>
              <a:off x="11051762" y="1251592"/>
              <a:ext cx="446676" cy="151349"/>
            </a:xfrm>
            <a:custGeom>
              <a:avLst/>
              <a:gdLst/>
              <a:ahLst/>
              <a:cxnLst/>
              <a:rect l="l" t="t" r="r" b="b"/>
              <a:pathLst>
                <a:path w="671" h="227" extrusionOk="0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9" name="Google Shape;909;p54"/>
          <p:cNvGrpSpPr/>
          <p:nvPr/>
        </p:nvGrpSpPr>
        <p:grpSpPr>
          <a:xfrm>
            <a:off x="6221656" y="797418"/>
            <a:ext cx="460705" cy="491455"/>
            <a:chOff x="8770051" y="937343"/>
            <a:chExt cx="744273" cy="793950"/>
          </a:xfrm>
        </p:grpSpPr>
        <p:sp>
          <p:nvSpPr>
            <p:cNvPr id="910" name="Google Shape;910;p54"/>
            <p:cNvSpPr/>
            <p:nvPr/>
          </p:nvSpPr>
          <p:spPr>
            <a:xfrm>
              <a:off x="8968558" y="1402926"/>
              <a:ext cx="348361" cy="98539"/>
            </a:xfrm>
            <a:custGeom>
              <a:avLst/>
              <a:gdLst/>
              <a:ahLst/>
              <a:cxnLst/>
              <a:rect l="l" t="t" r="r" b="b"/>
              <a:pathLst>
                <a:path w="1741804" h="492696" extrusionOk="0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1" name="Google Shape;911;p54"/>
            <p:cNvSpPr/>
            <p:nvPr/>
          </p:nvSpPr>
          <p:spPr>
            <a:xfrm>
              <a:off x="8960465" y="1079360"/>
              <a:ext cx="362496" cy="102351"/>
            </a:xfrm>
            <a:custGeom>
              <a:avLst/>
              <a:gdLst/>
              <a:ahLst/>
              <a:cxnLst/>
              <a:rect l="l" t="t" r="r" b="b"/>
              <a:pathLst>
                <a:path w="1812480" h="511754" extrusionOk="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2" name="Google Shape;912;p54"/>
            <p:cNvSpPr/>
            <p:nvPr/>
          </p:nvSpPr>
          <p:spPr>
            <a:xfrm>
              <a:off x="8930121" y="1189758"/>
              <a:ext cx="422643" cy="98539"/>
            </a:xfrm>
            <a:custGeom>
              <a:avLst/>
              <a:gdLst/>
              <a:ahLst/>
              <a:cxnLst/>
              <a:rect l="l" t="t" r="r" b="b"/>
              <a:pathLst>
                <a:path w="2113216" h="492696" extrusionOk="0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3" name="Google Shape;913;p54"/>
            <p:cNvSpPr/>
            <p:nvPr/>
          </p:nvSpPr>
          <p:spPr>
            <a:xfrm>
              <a:off x="8930847" y="1296342"/>
              <a:ext cx="421894" cy="98539"/>
            </a:xfrm>
            <a:custGeom>
              <a:avLst/>
              <a:gdLst/>
              <a:ahLst/>
              <a:cxnLst/>
              <a:rect l="l" t="t" r="r" b="b"/>
              <a:pathLst>
                <a:path w="2109469" h="492696" extrusionOk="0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4" name="Google Shape;914;p54"/>
            <p:cNvSpPr/>
            <p:nvPr/>
          </p:nvSpPr>
          <p:spPr>
            <a:xfrm>
              <a:off x="9031006" y="1509510"/>
              <a:ext cx="223837" cy="102349"/>
            </a:xfrm>
            <a:custGeom>
              <a:avLst/>
              <a:gdLst/>
              <a:ahLst/>
              <a:cxnLst/>
              <a:rect l="l" t="t" r="r" b="b"/>
              <a:pathLst>
                <a:path w="1119187" h="511746" extrusionOk="0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15" name="Google Shape;915;p54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916" name="Google Shape;916;p54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7" name="Google Shape;917;p54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8" name="Google Shape;918;p54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9" name="Google Shape;919;p54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0" name="Google Shape;920;p54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1" name="Google Shape;921;p54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2" name="Google Shape;922;p54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3" name="Google Shape;923;p54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4" name="Google Shape;924;p54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5" name="Google Shape;925;p54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26" name="Google Shape;926;p54"/>
          <p:cNvGrpSpPr/>
          <p:nvPr/>
        </p:nvGrpSpPr>
        <p:grpSpPr>
          <a:xfrm>
            <a:off x="4820520" y="797418"/>
            <a:ext cx="460705" cy="491455"/>
            <a:chOff x="6506504" y="937343"/>
            <a:chExt cx="744273" cy="793950"/>
          </a:xfrm>
        </p:grpSpPr>
        <p:sp>
          <p:nvSpPr>
            <p:cNvPr id="927" name="Google Shape;927;p54"/>
            <p:cNvSpPr/>
            <p:nvPr/>
          </p:nvSpPr>
          <p:spPr>
            <a:xfrm>
              <a:off x="6666683" y="1079385"/>
              <a:ext cx="422268" cy="171940"/>
            </a:xfrm>
            <a:custGeom>
              <a:avLst/>
              <a:gdLst/>
              <a:ahLst/>
              <a:cxnLst/>
              <a:rect l="l" t="t" r="r" b="b"/>
              <a:pathLst>
                <a:path w="2085276" h="859701" extrusionOk="0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8" name="Google Shape;928;p54"/>
            <p:cNvSpPr/>
            <p:nvPr/>
          </p:nvSpPr>
          <p:spPr>
            <a:xfrm>
              <a:off x="6664423" y="1259933"/>
              <a:ext cx="427985" cy="171450"/>
            </a:xfrm>
            <a:custGeom>
              <a:avLst/>
              <a:gdLst/>
              <a:ahLst/>
              <a:cxnLst/>
              <a:rect l="l" t="t" r="r" b="b"/>
              <a:pathLst>
                <a:path w="2113506" h="857250" extrusionOk="0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9" name="Google Shape;929;p54"/>
            <p:cNvSpPr/>
            <p:nvPr/>
          </p:nvSpPr>
          <p:spPr>
            <a:xfrm>
              <a:off x="6727642" y="1439988"/>
              <a:ext cx="303068" cy="171348"/>
            </a:xfrm>
            <a:custGeom>
              <a:avLst/>
              <a:gdLst/>
              <a:ahLst/>
              <a:cxnLst/>
              <a:rect l="l" t="t" r="r" b="b"/>
              <a:pathLst>
                <a:path w="1496631" h="856741" extrusionOk="0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30" name="Google Shape;930;p54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931" name="Google Shape;931;p54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2" name="Google Shape;932;p54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3" name="Google Shape;933;p54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4" name="Google Shape;934;p54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5" name="Google Shape;935;p54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6" name="Google Shape;936;p54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7" name="Google Shape;937;p54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8" name="Google Shape;938;p54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9" name="Google Shape;939;p54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0" name="Google Shape;940;p54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41" name="Google Shape;941;p54"/>
          <p:cNvGrpSpPr/>
          <p:nvPr/>
        </p:nvGrpSpPr>
        <p:grpSpPr>
          <a:xfrm>
            <a:off x="5521088" y="797418"/>
            <a:ext cx="460705" cy="491455"/>
            <a:chOff x="7638277" y="937343"/>
            <a:chExt cx="744273" cy="793950"/>
          </a:xfrm>
        </p:grpSpPr>
        <p:sp>
          <p:nvSpPr>
            <p:cNvPr id="942" name="Google Shape;942;p54"/>
            <p:cNvSpPr/>
            <p:nvPr/>
          </p:nvSpPr>
          <p:spPr>
            <a:xfrm>
              <a:off x="8012931" y="1079385"/>
              <a:ext cx="217151" cy="253479"/>
            </a:xfrm>
            <a:custGeom>
              <a:avLst/>
              <a:gdLst/>
              <a:ahLst/>
              <a:cxnLst/>
              <a:rect l="l" t="t" r="r" b="b"/>
              <a:pathLst>
                <a:path w="1085755" h="1267396" extrusionOk="0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3" name="Google Shape;943;p54"/>
            <p:cNvSpPr/>
            <p:nvPr/>
          </p:nvSpPr>
          <p:spPr>
            <a:xfrm>
              <a:off x="7789628" y="1079436"/>
              <a:ext cx="214318" cy="253428"/>
            </a:xfrm>
            <a:custGeom>
              <a:avLst/>
              <a:gdLst/>
              <a:ahLst/>
              <a:cxnLst/>
              <a:rect l="l" t="t" r="r" b="b"/>
              <a:pathLst>
                <a:path w="1071591" h="1267142" extrusionOk="0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4" name="Google Shape;944;p54"/>
            <p:cNvSpPr/>
            <p:nvPr/>
          </p:nvSpPr>
          <p:spPr>
            <a:xfrm>
              <a:off x="8012931" y="1341261"/>
              <a:ext cx="202133" cy="270446"/>
            </a:xfrm>
            <a:custGeom>
              <a:avLst/>
              <a:gdLst/>
              <a:ahLst/>
              <a:cxnLst/>
              <a:rect l="l" t="t" r="r" b="b"/>
              <a:pathLst>
                <a:path w="1010666" h="1352232" extrusionOk="0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5" name="Google Shape;945;p54"/>
            <p:cNvSpPr/>
            <p:nvPr/>
          </p:nvSpPr>
          <p:spPr>
            <a:xfrm>
              <a:off x="7804733" y="1341261"/>
              <a:ext cx="199288" cy="270439"/>
            </a:xfrm>
            <a:custGeom>
              <a:avLst/>
              <a:gdLst/>
              <a:ahLst/>
              <a:cxnLst/>
              <a:rect l="l" t="t" r="r" b="b"/>
              <a:pathLst>
                <a:path w="996442" h="1352197" extrusionOk="0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46" name="Google Shape;946;p54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947" name="Google Shape;947;p54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8" name="Google Shape;948;p54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9" name="Google Shape;949;p54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0" name="Google Shape;950;p54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1" name="Google Shape;951;p54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2" name="Google Shape;952;p54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3" name="Google Shape;953;p54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4" name="Google Shape;954;p54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5" name="Google Shape;955;p54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6" name="Google Shape;956;p54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57" name="Google Shape;957;p54"/>
          <p:cNvGrpSpPr/>
          <p:nvPr/>
        </p:nvGrpSpPr>
        <p:grpSpPr>
          <a:xfrm>
            <a:off x="3061198" y="2986973"/>
            <a:ext cx="445779" cy="400764"/>
            <a:chOff x="3778727" y="4460423"/>
            <a:chExt cx="720160" cy="647438"/>
          </a:xfrm>
        </p:grpSpPr>
        <p:sp>
          <p:nvSpPr>
            <p:cNvPr id="958" name="Google Shape;958;p54"/>
            <p:cNvSpPr/>
            <p:nvPr/>
          </p:nvSpPr>
          <p:spPr>
            <a:xfrm>
              <a:off x="3957011" y="4902228"/>
              <a:ext cx="364723" cy="110621"/>
            </a:xfrm>
            <a:custGeom>
              <a:avLst/>
              <a:gdLst/>
              <a:ahLst/>
              <a:cxnLst/>
              <a:rect l="l" t="t" r="r" b="b"/>
              <a:pathLst>
                <a:path w="640" h="194" extrusionOk="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9" name="Google Shape;959;p54"/>
            <p:cNvSpPr/>
            <p:nvPr/>
          </p:nvSpPr>
          <p:spPr>
            <a:xfrm>
              <a:off x="4002092" y="4999728"/>
              <a:ext cx="275015" cy="108132"/>
            </a:xfrm>
            <a:custGeom>
              <a:avLst/>
              <a:gdLst/>
              <a:ahLst/>
              <a:cxnLst/>
              <a:rect l="l" t="t" r="r" b="b"/>
              <a:pathLst>
                <a:path w="483" h="190" extrusionOk="0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0" name="Google Shape;960;p54"/>
            <p:cNvSpPr/>
            <p:nvPr/>
          </p:nvSpPr>
          <p:spPr>
            <a:xfrm>
              <a:off x="3780312" y="4519014"/>
              <a:ext cx="718575" cy="115145"/>
            </a:xfrm>
            <a:custGeom>
              <a:avLst/>
              <a:gdLst/>
              <a:ahLst/>
              <a:cxnLst/>
              <a:rect l="l" t="t" r="r" b="b"/>
              <a:pathLst>
                <a:path w="1261" h="202" extrusionOk="0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1" name="Google Shape;961;p54"/>
            <p:cNvSpPr/>
            <p:nvPr/>
          </p:nvSpPr>
          <p:spPr>
            <a:xfrm>
              <a:off x="3868662" y="4710395"/>
              <a:ext cx="541875" cy="112657"/>
            </a:xfrm>
            <a:custGeom>
              <a:avLst/>
              <a:gdLst/>
              <a:ahLst/>
              <a:cxnLst/>
              <a:rect l="l" t="t" r="r" b="b"/>
              <a:pathLst>
                <a:path w="951" h="198" extrusionOk="0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2" name="Google Shape;962;p54"/>
            <p:cNvSpPr/>
            <p:nvPr/>
          </p:nvSpPr>
          <p:spPr>
            <a:xfrm>
              <a:off x="3824940" y="4614704"/>
              <a:ext cx="629543" cy="114014"/>
            </a:xfrm>
            <a:custGeom>
              <a:avLst/>
              <a:gdLst/>
              <a:ahLst/>
              <a:cxnLst/>
              <a:rect l="l" t="t" r="r" b="b"/>
              <a:pathLst>
                <a:path w="1105" h="200" extrusionOk="0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3" name="Google Shape;963;p54"/>
            <p:cNvSpPr/>
            <p:nvPr/>
          </p:nvSpPr>
          <p:spPr>
            <a:xfrm>
              <a:off x="3912610" y="4806085"/>
              <a:ext cx="453525" cy="112204"/>
            </a:xfrm>
            <a:custGeom>
              <a:avLst/>
              <a:gdLst/>
              <a:ahLst/>
              <a:cxnLst/>
              <a:rect l="l" t="t" r="r" b="b"/>
              <a:pathLst>
                <a:path w="796" h="197" extrusionOk="0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4" name="Google Shape;964;p54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5" name="Google Shape;965;p54"/>
          <p:cNvGrpSpPr/>
          <p:nvPr/>
        </p:nvGrpSpPr>
        <p:grpSpPr>
          <a:xfrm>
            <a:off x="1138083" y="2972048"/>
            <a:ext cx="445680" cy="430613"/>
            <a:chOff x="557494" y="4436312"/>
            <a:chExt cx="720000" cy="695660"/>
          </a:xfrm>
        </p:grpSpPr>
        <p:sp>
          <p:nvSpPr>
            <p:cNvPr id="966" name="Google Shape;966;p54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7" name="Google Shape;967;p54"/>
            <p:cNvSpPr/>
            <p:nvPr/>
          </p:nvSpPr>
          <p:spPr>
            <a:xfrm>
              <a:off x="651816" y="4730082"/>
              <a:ext cx="533789" cy="218575"/>
            </a:xfrm>
            <a:custGeom>
              <a:avLst/>
              <a:gdLst/>
              <a:ahLst/>
              <a:cxnLst/>
              <a:rect l="l" t="t" r="r" b="b"/>
              <a:pathLst>
                <a:path w="791" h="325" extrusionOk="0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8" name="Google Shape;968;p54"/>
            <p:cNvSpPr/>
            <p:nvPr/>
          </p:nvSpPr>
          <p:spPr>
            <a:xfrm>
              <a:off x="564298" y="4539996"/>
              <a:ext cx="709060" cy="225815"/>
            </a:xfrm>
            <a:custGeom>
              <a:avLst/>
              <a:gdLst/>
              <a:ahLst/>
              <a:cxnLst/>
              <a:rect l="l" t="t" r="r" b="b"/>
              <a:pathLst>
                <a:path w="1051" h="336" extrusionOk="0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9" name="Google Shape;969;p54"/>
            <p:cNvSpPr/>
            <p:nvPr/>
          </p:nvSpPr>
          <p:spPr>
            <a:xfrm>
              <a:off x="739569" y="4921102"/>
              <a:ext cx="357815" cy="210870"/>
            </a:xfrm>
            <a:custGeom>
              <a:avLst/>
              <a:gdLst/>
              <a:ahLst/>
              <a:cxnLst/>
              <a:rect l="l" t="t" r="r" b="b"/>
              <a:pathLst>
                <a:path w="530" h="314" extrusionOk="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0" name="Google Shape;970;p54"/>
          <p:cNvGrpSpPr/>
          <p:nvPr/>
        </p:nvGrpSpPr>
        <p:grpSpPr>
          <a:xfrm>
            <a:off x="4343305" y="2964459"/>
            <a:ext cx="445833" cy="445792"/>
            <a:chOff x="5926265" y="4424051"/>
            <a:chExt cx="720246" cy="720181"/>
          </a:xfrm>
        </p:grpSpPr>
        <p:sp>
          <p:nvSpPr>
            <p:cNvPr id="971" name="Google Shape;971;p54"/>
            <p:cNvSpPr/>
            <p:nvPr/>
          </p:nvSpPr>
          <p:spPr>
            <a:xfrm>
              <a:off x="5926265" y="4424051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2" name="Google Shape;972;p54"/>
            <p:cNvSpPr/>
            <p:nvPr/>
          </p:nvSpPr>
          <p:spPr>
            <a:xfrm>
              <a:off x="5926265" y="4788612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3" name="Google Shape;973;p54"/>
            <p:cNvSpPr/>
            <p:nvPr/>
          </p:nvSpPr>
          <p:spPr>
            <a:xfrm>
              <a:off x="6290862" y="4788612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4" name="Google Shape;974;p54"/>
            <p:cNvSpPr/>
            <p:nvPr/>
          </p:nvSpPr>
          <p:spPr>
            <a:xfrm>
              <a:off x="6290862" y="4424051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5" name="Google Shape;975;p54"/>
          <p:cNvGrpSpPr/>
          <p:nvPr/>
        </p:nvGrpSpPr>
        <p:grpSpPr>
          <a:xfrm>
            <a:off x="1779066" y="2984013"/>
            <a:ext cx="445680" cy="406684"/>
            <a:chOff x="1631150" y="4455641"/>
            <a:chExt cx="720000" cy="657002"/>
          </a:xfrm>
        </p:grpSpPr>
        <p:sp>
          <p:nvSpPr>
            <p:cNvPr id="976" name="Google Shape;976;p54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7" name="Google Shape;977;p54"/>
            <p:cNvSpPr/>
            <p:nvPr/>
          </p:nvSpPr>
          <p:spPr>
            <a:xfrm>
              <a:off x="1846141" y="4957304"/>
              <a:ext cx="293050" cy="155339"/>
            </a:xfrm>
            <a:custGeom>
              <a:avLst/>
              <a:gdLst/>
              <a:ahLst/>
              <a:cxnLst/>
              <a:rect l="l" t="t" r="r" b="b"/>
              <a:pathLst>
                <a:path w="462" h="245" extrusionOk="0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8" name="Google Shape;978;p54"/>
            <p:cNvSpPr/>
            <p:nvPr/>
          </p:nvSpPr>
          <p:spPr>
            <a:xfrm>
              <a:off x="1776241" y="4814286"/>
              <a:ext cx="431967" cy="161500"/>
            </a:xfrm>
            <a:custGeom>
              <a:avLst/>
              <a:gdLst/>
              <a:ahLst/>
              <a:cxnLst/>
              <a:rect l="l" t="t" r="r" b="b"/>
              <a:pathLst>
                <a:path w="681" h="255" extrusionOk="0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9" name="Google Shape;979;p54"/>
            <p:cNvSpPr/>
            <p:nvPr/>
          </p:nvSpPr>
          <p:spPr>
            <a:xfrm>
              <a:off x="1639308" y="4531550"/>
              <a:ext cx="706054" cy="169201"/>
            </a:xfrm>
            <a:custGeom>
              <a:avLst/>
              <a:gdLst/>
              <a:ahLst/>
              <a:cxnLst/>
              <a:rect l="l" t="t" r="r" b="b"/>
              <a:pathLst>
                <a:path w="1113" h="267" extrusionOk="0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0" name="Google Shape;980;p54"/>
            <p:cNvSpPr/>
            <p:nvPr/>
          </p:nvSpPr>
          <p:spPr>
            <a:xfrm>
              <a:off x="1708546" y="4674128"/>
              <a:ext cx="567578" cy="164141"/>
            </a:xfrm>
            <a:custGeom>
              <a:avLst/>
              <a:gdLst/>
              <a:ahLst/>
              <a:cxnLst/>
              <a:rect l="l" t="t" r="r" b="b"/>
              <a:pathLst>
                <a:path w="895" h="259" extrusionOk="0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1" name="Google Shape;981;p54"/>
          <p:cNvGrpSpPr/>
          <p:nvPr/>
        </p:nvGrpSpPr>
        <p:grpSpPr>
          <a:xfrm>
            <a:off x="2420095" y="2983429"/>
            <a:ext cx="445680" cy="407853"/>
            <a:chOff x="2704878" y="4454697"/>
            <a:chExt cx="720000" cy="658889"/>
          </a:xfrm>
        </p:grpSpPr>
        <p:sp>
          <p:nvSpPr>
            <p:cNvPr id="982" name="Google Shape;982;p54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3" name="Google Shape;983;p54"/>
            <p:cNvSpPr/>
            <p:nvPr/>
          </p:nvSpPr>
          <p:spPr>
            <a:xfrm>
              <a:off x="2824150" y="4749732"/>
              <a:ext cx="484183" cy="135418"/>
            </a:xfrm>
            <a:custGeom>
              <a:avLst/>
              <a:gdLst/>
              <a:ahLst/>
              <a:cxnLst/>
              <a:rect l="l" t="t" r="r" b="b"/>
              <a:pathLst>
                <a:path w="735" h="205" extrusionOk="0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4" name="Google Shape;984;p54"/>
            <p:cNvSpPr/>
            <p:nvPr/>
          </p:nvSpPr>
          <p:spPr>
            <a:xfrm>
              <a:off x="2939432" y="4986160"/>
              <a:ext cx="253620" cy="127427"/>
            </a:xfrm>
            <a:custGeom>
              <a:avLst/>
              <a:gdLst/>
              <a:ahLst/>
              <a:cxnLst/>
              <a:rect l="l" t="t" r="r" b="b"/>
              <a:pathLst>
                <a:path w="385" h="193" extrusionOk="0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5" name="Google Shape;985;p54"/>
            <p:cNvSpPr/>
            <p:nvPr/>
          </p:nvSpPr>
          <p:spPr>
            <a:xfrm>
              <a:off x="2882012" y="4868057"/>
              <a:ext cx="368237" cy="131423"/>
            </a:xfrm>
            <a:custGeom>
              <a:avLst/>
              <a:gdLst/>
              <a:ahLst/>
              <a:cxnLst/>
              <a:rect l="l" t="t" r="r" b="b"/>
              <a:pathLst>
                <a:path w="559" h="199" extrusionOk="0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6" name="Google Shape;986;p54"/>
            <p:cNvSpPr/>
            <p:nvPr/>
          </p:nvSpPr>
          <p:spPr>
            <a:xfrm>
              <a:off x="2710863" y="4516635"/>
              <a:ext cx="710756" cy="140081"/>
            </a:xfrm>
            <a:custGeom>
              <a:avLst/>
              <a:gdLst/>
              <a:ahLst/>
              <a:cxnLst/>
              <a:rect l="l" t="t" r="r" b="b"/>
              <a:pathLst>
                <a:path w="1079" h="212" extrusionOk="0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7" name="Google Shape;987;p54"/>
            <p:cNvSpPr/>
            <p:nvPr/>
          </p:nvSpPr>
          <p:spPr>
            <a:xfrm>
              <a:off x="2768061" y="4634293"/>
              <a:ext cx="596361" cy="136528"/>
            </a:xfrm>
            <a:custGeom>
              <a:avLst/>
              <a:gdLst/>
              <a:ahLst/>
              <a:cxnLst/>
              <a:rect l="l" t="t" r="r" b="b"/>
              <a:pathLst>
                <a:path w="905" h="207" extrusionOk="0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8" name="Google Shape;988;p54"/>
          <p:cNvGrpSpPr/>
          <p:nvPr/>
        </p:nvGrpSpPr>
        <p:grpSpPr>
          <a:xfrm>
            <a:off x="3702366" y="2985387"/>
            <a:ext cx="445549" cy="403935"/>
            <a:chOff x="4852681" y="4457861"/>
            <a:chExt cx="719788" cy="652561"/>
          </a:xfrm>
        </p:grpSpPr>
        <p:sp>
          <p:nvSpPr>
            <p:cNvPr id="989" name="Google Shape;989;p54"/>
            <p:cNvSpPr/>
            <p:nvPr/>
          </p:nvSpPr>
          <p:spPr>
            <a:xfrm>
              <a:off x="5209000" y="4739226"/>
              <a:ext cx="363469" cy="371197"/>
            </a:xfrm>
            <a:custGeom>
              <a:avLst/>
              <a:gdLst/>
              <a:ahLst/>
              <a:cxnLst/>
              <a:rect l="l" t="t" r="r" b="b"/>
              <a:pathLst>
                <a:path w="629" h="641" extrusionOk="0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0" name="Google Shape;990;p54"/>
            <p:cNvSpPr/>
            <p:nvPr/>
          </p:nvSpPr>
          <p:spPr>
            <a:xfrm>
              <a:off x="4852681" y="4739226"/>
              <a:ext cx="363265" cy="371197"/>
            </a:xfrm>
            <a:custGeom>
              <a:avLst/>
              <a:gdLst/>
              <a:ahLst/>
              <a:cxnLst/>
              <a:rect l="l" t="t" r="r" b="b"/>
              <a:pathLst>
                <a:path w="629" h="641" extrusionOk="0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1" name="Google Shape;991;p54"/>
            <p:cNvSpPr/>
            <p:nvPr/>
          </p:nvSpPr>
          <p:spPr>
            <a:xfrm>
              <a:off x="5044529" y="4457861"/>
              <a:ext cx="336092" cy="363011"/>
            </a:xfrm>
            <a:custGeom>
              <a:avLst/>
              <a:gdLst/>
              <a:ahLst/>
              <a:cxnLst/>
              <a:rect l="l" t="t" r="r" b="b"/>
              <a:pathLst>
                <a:path w="582" h="627" extrusionOk="0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2" name="Google Shape;992;p54"/>
          <p:cNvGrpSpPr/>
          <p:nvPr/>
        </p:nvGrpSpPr>
        <p:grpSpPr>
          <a:xfrm>
            <a:off x="4984527" y="2975824"/>
            <a:ext cx="445818" cy="423063"/>
            <a:chOff x="7000306" y="4442411"/>
            <a:chExt cx="720224" cy="683463"/>
          </a:xfrm>
        </p:grpSpPr>
        <p:sp>
          <p:nvSpPr>
            <p:cNvPr id="993" name="Google Shape;993;p54"/>
            <p:cNvSpPr/>
            <p:nvPr/>
          </p:nvSpPr>
          <p:spPr>
            <a:xfrm>
              <a:off x="7360523" y="4580400"/>
              <a:ext cx="360007" cy="280995"/>
            </a:xfrm>
            <a:custGeom>
              <a:avLst/>
              <a:gdLst/>
              <a:ahLst/>
              <a:cxnLst/>
              <a:rect l="l" t="t" r="r" b="b"/>
              <a:pathLst>
                <a:path w="701" h="548" extrusionOk="0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4" name="Google Shape;994;p54"/>
            <p:cNvSpPr/>
            <p:nvPr/>
          </p:nvSpPr>
          <p:spPr>
            <a:xfrm>
              <a:off x="7359894" y="4796791"/>
              <a:ext cx="281006" cy="329083"/>
            </a:xfrm>
            <a:custGeom>
              <a:avLst/>
              <a:gdLst/>
              <a:ahLst/>
              <a:cxnLst/>
              <a:rect l="l" t="t" r="r" b="b"/>
              <a:pathLst>
                <a:path w="547" h="642" extrusionOk="0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5" name="Google Shape;995;p54"/>
            <p:cNvSpPr/>
            <p:nvPr/>
          </p:nvSpPr>
          <p:spPr>
            <a:xfrm>
              <a:off x="7079935" y="4796791"/>
              <a:ext cx="281006" cy="329083"/>
            </a:xfrm>
            <a:custGeom>
              <a:avLst/>
              <a:gdLst/>
              <a:ahLst/>
              <a:cxnLst/>
              <a:rect l="l" t="t" r="r" b="b"/>
              <a:pathLst>
                <a:path w="547" h="642" extrusionOk="0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6" name="Google Shape;996;p54"/>
            <p:cNvSpPr/>
            <p:nvPr/>
          </p:nvSpPr>
          <p:spPr>
            <a:xfrm>
              <a:off x="7000306" y="4580400"/>
              <a:ext cx="360216" cy="280995"/>
            </a:xfrm>
            <a:custGeom>
              <a:avLst/>
              <a:gdLst/>
              <a:ahLst/>
              <a:cxnLst/>
              <a:rect l="l" t="t" r="r" b="b"/>
              <a:pathLst>
                <a:path w="701" h="548" extrusionOk="0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7" name="Google Shape;997;p54"/>
            <p:cNvSpPr/>
            <p:nvPr/>
          </p:nvSpPr>
          <p:spPr>
            <a:xfrm>
              <a:off x="7228925" y="4442411"/>
              <a:ext cx="262985" cy="354379"/>
            </a:xfrm>
            <a:custGeom>
              <a:avLst/>
              <a:gdLst/>
              <a:ahLst/>
              <a:cxnLst/>
              <a:rect l="l" t="t" r="r" b="b"/>
              <a:pathLst>
                <a:path w="512" h="691" extrusionOk="0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8" name="Google Shape;998;p54"/>
          <p:cNvGrpSpPr/>
          <p:nvPr/>
        </p:nvGrpSpPr>
        <p:grpSpPr>
          <a:xfrm>
            <a:off x="5625735" y="2973621"/>
            <a:ext cx="445779" cy="427468"/>
            <a:chOff x="8074325" y="4438852"/>
            <a:chExt cx="720160" cy="690579"/>
          </a:xfrm>
        </p:grpSpPr>
        <p:sp>
          <p:nvSpPr>
            <p:cNvPr id="999" name="Google Shape;999;p54"/>
            <p:cNvSpPr/>
            <p:nvPr/>
          </p:nvSpPr>
          <p:spPr>
            <a:xfrm>
              <a:off x="8177523" y="4784253"/>
              <a:ext cx="257327" cy="345178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0" name="Google Shape;1000;p54"/>
            <p:cNvSpPr/>
            <p:nvPr/>
          </p:nvSpPr>
          <p:spPr>
            <a:xfrm>
              <a:off x="8434850" y="4438852"/>
              <a:ext cx="257327" cy="345401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1" name="Google Shape;1001;p54"/>
            <p:cNvSpPr/>
            <p:nvPr/>
          </p:nvSpPr>
          <p:spPr>
            <a:xfrm>
              <a:off x="8434850" y="4663708"/>
              <a:ext cx="359635" cy="240202"/>
            </a:xfrm>
            <a:custGeom>
              <a:avLst/>
              <a:gdLst/>
              <a:ahLst/>
              <a:cxnLst/>
              <a:rect l="l" t="t" r="r" b="b"/>
              <a:pathLst>
                <a:path w="562" h="375" extrusionOk="0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2" name="Google Shape;1002;p54"/>
            <p:cNvSpPr/>
            <p:nvPr/>
          </p:nvSpPr>
          <p:spPr>
            <a:xfrm>
              <a:off x="8434850" y="4784253"/>
              <a:ext cx="257327" cy="345178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3" name="Google Shape;1003;p54"/>
            <p:cNvSpPr/>
            <p:nvPr/>
          </p:nvSpPr>
          <p:spPr>
            <a:xfrm>
              <a:off x="8074325" y="4663708"/>
              <a:ext cx="360524" cy="240202"/>
            </a:xfrm>
            <a:custGeom>
              <a:avLst/>
              <a:gdLst/>
              <a:ahLst/>
              <a:cxnLst/>
              <a:rect l="l" t="t" r="r" b="b"/>
              <a:pathLst>
                <a:path w="563" h="375" extrusionOk="0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4" name="Google Shape;1004;p54"/>
            <p:cNvSpPr/>
            <p:nvPr/>
          </p:nvSpPr>
          <p:spPr>
            <a:xfrm>
              <a:off x="8177523" y="4438852"/>
              <a:ext cx="257327" cy="345401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5" name="Google Shape;1005;p54"/>
          <p:cNvGrpSpPr/>
          <p:nvPr/>
        </p:nvGrpSpPr>
        <p:grpSpPr>
          <a:xfrm>
            <a:off x="6908080" y="2987570"/>
            <a:ext cx="445629" cy="399565"/>
            <a:chOff x="9878975" y="4425243"/>
            <a:chExt cx="719918" cy="645502"/>
          </a:xfrm>
        </p:grpSpPr>
        <p:sp>
          <p:nvSpPr>
            <p:cNvPr id="1006" name="Google Shape;1006;p54"/>
            <p:cNvSpPr/>
            <p:nvPr/>
          </p:nvSpPr>
          <p:spPr>
            <a:xfrm>
              <a:off x="10225338" y="4708710"/>
              <a:ext cx="373555" cy="362034"/>
            </a:xfrm>
            <a:custGeom>
              <a:avLst/>
              <a:gdLst/>
              <a:ahLst/>
              <a:cxnLst/>
              <a:rect l="l" t="t" r="r" b="b"/>
              <a:pathLst>
                <a:path w="635" h="614" extrusionOk="0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7" name="Google Shape;1007;p54"/>
            <p:cNvSpPr/>
            <p:nvPr/>
          </p:nvSpPr>
          <p:spPr>
            <a:xfrm>
              <a:off x="10067759" y="4425243"/>
              <a:ext cx="361073" cy="361365"/>
            </a:xfrm>
            <a:custGeom>
              <a:avLst/>
              <a:gdLst/>
              <a:ahLst/>
              <a:cxnLst/>
              <a:rect l="l" t="t" r="r" b="b"/>
              <a:pathLst>
                <a:path w="614" h="613" extrusionOk="0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8" name="Google Shape;1008;p54"/>
            <p:cNvSpPr/>
            <p:nvPr/>
          </p:nvSpPr>
          <p:spPr>
            <a:xfrm>
              <a:off x="9878975" y="4708710"/>
              <a:ext cx="359959" cy="362034"/>
            </a:xfrm>
            <a:custGeom>
              <a:avLst/>
              <a:gdLst/>
              <a:ahLst/>
              <a:cxnLst/>
              <a:rect l="l" t="t" r="r" b="b"/>
              <a:pathLst>
                <a:path w="612" h="614" extrusionOk="0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9" name="Google Shape;1009;p54"/>
          <p:cNvGrpSpPr/>
          <p:nvPr/>
        </p:nvGrpSpPr>
        <p:grpSpPr>
          <a:xfrm>
            <a:off x="7549097" y="2976371"/>
            <a:ext cx="445785" cy="421964"/>
            <a:chOff x="10914544" y="4407150"/>
            <a:chExt cx="720170" cy="681687"/>
          </a:xfrm>
        </p:grpSpPr>
        <p:sp>
          <p:nvSpPr>
            <p:cNvPr id="1010" name="Google Shape;1010;p54"/>
            <p:cNvSpPr/>
            <p:nvPr/>
          </p:nvSpPr>
          <p:spPr>
            <a:xfrm>
              <a:off x="10914544" y="4407150"/>
              <a:ext cx="349099" cy="392923"/>
            </a:xfrm>
            <a:custGeom>
              <a:avLst/>
              <a:gdLst/>
              <a:ahLst/>
              <a:cxnLst/>
              <a:rect l="l" t="t" r="r" b="b"/>
              <a:pathLst>
                <a:path w="632" h="712" extrusionOk="0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1" name="Google Shape;1011;p54"/>
            <p:cNvSpPr/>
            <p:nvPr/>
          </p:nvSpPr>
          <p:spPr>
            <a:xfrm>
              <a:off x="10933187" y="4759296"/>
              <a:ext cx="393264" cy="329541"/>
            </a:xfrm>
            <a:custGeom>
              <a:avLst/>
              <a:gdLst/>
              <a:ahLst/>
              <a:cxnLst/>
              <a:rect l="l" t="t" r="r" b="b"/>
              <a:pathLst>
                <a:path w="712" h="597" extrusionOk="0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2" name="Google Shape;1012;p54"/>
            <p:cNvSpPr/>
            <p:nvPr/>
          </p:nvSpPr>
          <p:spPr>
            <a:xfrm>
              <a:off x="11285615" y="4696357"/>
              <a:ext cx="330458" cy="392479"/>
            </a:xfrm>
            <a:custGeom>
              <a:avLst/>
              <a:gdLst/>
              <a:ahLst/>
              <a:cxnLst/>
              <a:rect l="l" t="t" r="r" b="b"/>
              <a:pathLst>
                <a:path w="598" h="711" extrusionOk="0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3" name="Google Shape;1013;p54"/>
            <p:cNvSpPr/>
            <p:nvPr/>
          </p:nvSpPr>
          <p:spPr>
            <a:xfrm>
              <a:off x="11222808" y="4407150"/>
              <a:ext cx="411906" cy="329541"/>
            </a:xfrm>
            <a:custGeom>
              <a:avLst/>
              <a:gdLst/>
              <a:ahLst/>
              <a:cxnLst/>
              <a:rect l="l" t="t" r="r" b="b"/>
              <a:pathLst>
                <a:path w="746" h="597" extrusionOk="0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4" name="Google Shape;1014;p54"/>
          <p:cNvGrpSpPr/>
          <p:nvPr/>
        </p:nvGrpSpPr>
        <p:grpSpPr>
          <a:xfrm>
            <a:off x="6266887" y="2984485"/>
            <a:ext cx="445805" cy="405735"/>
            <a:chOff x="8843122" y="4420259"/>
            <a:chExt cx="720202" cy="655469"/>
          </a:xfrm>
        </p:grpSpPr>
        <p:sp>
          <p:nvSpPr>
            <p:cNvPr id="1015" name="Google Shape;1015;p54"/>
            <p:cNvSpPr/>
            <p:nvPr/>
          </p:nvSpPr>
          <p:spPr>
            <a:xfrm>
              <a:off x="8843122" y="4664371"/>
              <a:ext cx="351295" cy="411356"/>
            </a:xfrm>
            <a:custGeom>
              <a:avLst/>
              <a:gdLst/>
              <a:ahLst/>
              <a:cxnLst/>
              <a:rect l="l" t="t" r="r" b="b"/>
              <a:pathLst>
                <a:path w="530" h="618" extrusionOk="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6" name="Google Shape;1016;p54"/>
            <p:cNvSpPr/>
            <p:nvPr/>
          </p:nvSpPr>
          <p:spPr>
            <a:xfrm>
              <a:off x="9232824" y="4664371"/>
              <a:ext cx="330500" cy="411356"/>
            </a:xfrm>
            <a:custGeom>
              <a:avLst/>
              <a:gdLst/>
              <a:ahLst/>
              <a:cxnLst/>
              <a:rect l="l" t="t" r="r" b="b"/>
              <a:pathLst>
                <a:path w="499" h="618" extrusionOk="0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7" name="Google Shape;1017;p54"/>
            <p:cNvSpPr/>
            <p:nvPr/>
          </p:nvSpPr>
          <p:spPr>
            <a:xfrm>
              <a:off x="9108305" y="4859367"/>
              <a:ext cx="210630" cy="182470"/>
            </a:xfrm>
            <a:custGeom>
              <a:avLst/>
              <a:gdLst/>
              <a:ahLst/>
              <a:cxnLst/>
              <a:rect l="l" t="t" r="r" b="b"/>
              <a:pathLst>
                <a:path w="318" h="274" extrusionOk="0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8" name="Google Shape;1018;p54"/>
            <p:cNvSpPr/>
            <p:nvPr/>
          </p:nvSpPr>
          <p:spPr>
            <a:xfrm>
              <a:off x="8990881" y="4420259"/>
              <a:ext cx="445234" cy="224220"/>
            </a:xfrm>
            <a:custGeom>
              <a:avLst/>
              <a:gdLst/>
              <a:ahLst/>
              <a:cxnLst/>
              <a:rect l="l" t="t" r="r" b="b"/>
              <a:pathLst>
                <a:path w="672" h="337" extrusionOk="0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9" name="Google Shape;1019;p54"/>
            <p:cNvSpPr/>
            <p:nvPr/>
          </p:nvSpPr>
          <p:spPr>
            <a:xfrm>
              <a:off x="8988924" y="4625814"/>
              <a:ext cx="207939" cy="207766"/>
            </a:xfrm>
            <a:custGeom>
              <a:avLst/>
              <a:gdLst/>
              <a:ahLst/>
              <a:cxnLst/>
              <a:rect l="l" t="t" r="r" b="b"/>
              <a:pathLst>
                <a:path w="314" h="312" extrusionOk="0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0" name="Google Shape;1020;p54"/>
            <p:cNvSpPr/>
            <p:nvPr/>
          </p:nvSpPr>
          <p:spPr>
            <a:xfrm>
              <a:off x="9232824" y="4627288"/>
              <a:ext cx="203291" cy="203591"/>
            </a:xfrm>
            <a:custGeom>
              <a:avLst/>
              <a:gdLst/>
              <a:ahLst/>
              <a:cxnLst/>
              <a:rect l="l" t="t" r="r" b="b"/>
              <a:pathLst>
                <a:path w="307" h="306" extrusionOk="0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1" name="Google Shape;1021;p54"/>
          <p:cNvGrpSpPr/>
          <p:nvPr/>
        </p:nvGrpSpPr>
        <p:grpSpPr>
          <a:xfrm>
            <a:off x="3069757" y="2283047"/>
            <a:ext cx="445812" cy="394518"/>
            <a:chOff x="1510757" y="3225422"/>
            <a:chExt cx="720214" cy="637347"/>
          </a:xfrm>
        </p:grpSpPr>
        <p:sp>
          <p:nvSpPr>
            <p:cNvPr id="1022" name="Google Shape;1022;p54"/>
            <p:cNvSpPr/>
            <p:nvPr/>
          </p:nvSpPr>
          <p:spPr>
            <a:xfrm>
              <a:off x="1774546" y="3475620"/>
              <a:ext cx="261417" cy="238347"/>
            </a:xfrm>
            <a:custGeom>
              <a:avLst/>
              <a:gdLst/>
              <a:ahLst/>
              <a:cxnLst/>
              <a:rect l="l" t="t" r="r" b="b"/>
              <a:pathLst>
                <a:path w="385" h="351" extrusionOk="0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3" name="Google Shape;1023;p54"/>
            <p:cNvSpPr/>
            <p:nvPr/>
          </p:nvSpPr>
          <p:spPr>
            <a:xfrm>
              <a:off x="2000650" y="3426634"/>
              <a:ext cx="230321" cy="296287"/>
            </a:xfrm>
            <a:custGeom>
              <a:avLst/>
              <a:gdLst/>
              <a:ahLst/>
              <a:cxnLst/>
              <a:rect l="l" t="t" r="r" b="b"/>
              <a:pathLst>
                <a:path w="339" h="436" extrusionOk="0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4" name="Google Shape;1024;p54"/>
            <p:cNvSpPr/>
            <p:nvPr/>
          </p:nvSpPr>
          <p:spPr>
            <a:xfrm>
              <a:off x="1774546" y="3225422"/>
              <a:ext cx="211874" cy="236503"/>
            </a:xfrm>
            <a:custGeom>
              <a:avLst/>
              <a:gdLst/>
              <a:ahLst/>
              <a:cxnLst/>
              <a:rect l="l" t="t" r="r" b="b"/>
              <a:pathLst>
                <a:path w="312" h="348" extrusionOk="0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5" name="Google Shape;1025;p54"/>
            <p:cNvSpPr/>
            <p:nvPr/>
          </p:nvSpPr>
          <p:spPr>
            <a:xfrm>
              <a:off x="1951107" y="3243857"/>
              <a:ext cx="274329" cy="218067"/>
            </a:xfrm>
            <a:custGeom>
              <a:avLst/>
              <a:gdLst/>
              <a:ahLst/>
              <a:cxnLst/>
              <a:rect l="l" t="t" r="r" b="b"/>
              <a:pathLst>
                <a:path w="404" h="321" extrusionOk="0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6" name="Google Shape;1026;p54"/>
            <p:cNvSpPr/>
            <p:nvPr/>
          </p:nvSpPr>
          <p:spPr>
            <a:xfrm>
              <a:off x="1858610" y="3710542"/>
              <a:ext cx="173926" cy="152226"/>
            </a:xfrm>
            <a:custGeom>
              <a:avLst/>
              <a:gdLst/>
              <a:ahLst/>
              <a:cxnLst/>
              <a:rect l="l" t="t" r="r" b="b"/>
              <a:pathLst>
                <a:path w="256" h="224" extrusionOk="0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7" name="Google Shape;1027;p54"/>
            <p:cNvSpPr/>
            <p:nvPr/>
          </p:nvSpPr>
          <p:spPr>
            <a:xfrm>
              <a:off x="1521825" y="3426634"/>
              <a:ext cx="288560" cy="234396"/>
            </a:xfrm>
            <a:custGeom>
              <a:avLst/>
              <a:gdLst/>
              <a:ahLst/>
              <a:cxnLst/>
              <a:rect l="l" t="t" r="r" b="b"/>
              <a:pathLst>
                <a:path w="425" h="345" extrusionOk="0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8" name="Google Shape;1028;p54"/>
            <p:cNvSpPr/>
            <p:nvPr/>
          </p:nvSpPr>
          <p:spPr>
            <a:xfrm>
              <a:off x="1510757" y="3234903"/>
              <a:ext cx="299628" cy="227021"/>
            </a:xfrm>
            <a:custGeom>
              <a:avLst/>
              <a:gdLst/>
              <a:ahLst/>
              <a:cxnLst/>
              <a:rect l="l" t="t" r="r" b="b"/>
              <a:pathLst>
                <a:path w="441" h="334" extrusionOk="0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9" name="Google Shape;1029;p54"/>
          <p:cNvGrpSpPr/>
          <p:nvPr/>
        </p:nvGrpSpPr>
        <p:grpSpPr>
          <a:xfrm>
            <a:off x="3761148" y="2300567"/>
            <a:ext cx="445767" cy="359478"/>
            <a:chOff x="2595501" y="3253725"/>
            <a:chExt cx="720141" cy="580739"/>
          </a:xfrm>
        </p:grpSpPr>
        <p:sp>
          <p:nvSpPr>
            <p:cNvPr id="1030" name="Google Shape;1030;p54"/>
            <p:cNvSpPr/>
            <p:nvPr/>
          </p:nvSpPr>
          <p:spPr>
            <a:xfrm>
              <a:off x="2595501" y="3269807"/>
              <a:ext cx="416349" cy="273171"/>
            </a:xfrm>
            <a:custGeom>
              <a:avLst/>
              <a:gdLst/>
              <a:ahLst/>
              <a:cxnLst/>
              <a:rect l="l" t="t" r="r" b="b"/>
              <a:pathLst>
                <a:path w="722" h="472" extrusionOk="0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1" name="Google Shape;1031;p54"/>
            <p:cNvSpPr/>
            <p:nvPr/>
          </p:nvSpPr>
          <p:spPr>
            <a:xfrm>
              <a:off x="2903528" y="3560177"/>
              <a:ext cx="374670" cy="273617"/>
            </a:xfrm>
            <a:custGeom>
              <a:avLst/>
              <a:gdLst/>
              <a:ahLst/>
              <a:cxnLst/>
              <a:rect l="l" t="t" r="r" b="b"/>
              <a:pathLst>
                <a:path w="650" h="473" extrusionOk="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2" name="Google Shape;1032;p54"/>
            <p:cNvSpPr/>
            <p:nvPr/>
          </p:nvSpPr>
          <p:spPr>
            <a:xfrm>
              <a:off x="2635397" y="3497189"/>
              <a:ext cx="313600" cy="337276"/>
            </a:xfrm>
            <a:custGeom>
              <a:avLst/>
              <a:gdLst/>
              <a:ahLst/>
              <a:cxnLst/>
              <a:rect l="l" t="t" r="r" b="b"/>
              <a:pathLst>
                <a:path w="544" h="583" extrusionOk="0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3" name="Google Shape;1033;p54"/>
            <p:cNvSpPr/>
            <p:nvPr/>
          </p:nvSpPr>
          <p:spPr>
            <a:xfrm>
              <a:off x="2966382" y="3253725"/>
              <a:ext cx="349261" cy="352241"/>
            </a:xfrm>
            <a:custGeom>
              <a:avLst/>
              <a:gdLst/>
              <a:ahLst/>
              <a:cxnLst/>
              <a:rect l="l" t="t" r="r" b="b"/>
              <a:pathLst>
                <a:path w="606" h="609" extrusionOk="0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4" name="Google Shape;1034;p54"/>
          <p:cNvGrpSpPr/>
          <p:nvPr/>
        </p:nvGrpSpPr>
        <p:grpSpPr>
          <a:xfrm>
            <a:off x="5143819" y="2257535"/>
            <a:ext cx="443879" cy="445541"/>
            <a:chOff x="4764809" y="3184208"/>
            <a:chExt cx="717090" cy="719775"/>
          </a:xfrm>
        </p:grpSpPr>
        <p:sp>
          <p:nvSpPr>
            <p:cNvPr id="1035" name="Google Shape;1035;p54"/>
            <p:cNvSpPr/>
            <p:nvPr/>
          </p:nvSpPr>
          <p:spPr>
            <a:xfrm>
              <a:off x="5143387" y="3232375"/>
              <a:ext cx="338512" cy="556553"/>
            </a:xfrm>
            <a:custGeom>
              <a:avLst/>
              <a:gdLst/>
              <a:ahLst/>
              <a:cxnLst/>
              <a:rect l="l" t="t" r="r" b="b"/>
              <a:pathLst>
                <a:path w="517" h="847" extrusionOk="0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6" name="Google Shape;1036;p54"/>
            <p:cNvSpPr/>
            <p:nvPr/>
          </p:nvSpPr>
          <p:spPr>
            <a:xfrm>
              <a:off x="4783248" y="3418197"/>
              <a:ext cx="616697" cy="485785"/>
            </a:xfrm>
            <a:custGeom>
              <a:avLst/>
              <a:gdLst/>
              <a:ahLst/>
              <a:cxnLst/>
              <a:rect l="l" t="t" r="r" b="b"/>
              <a:pathLst>
                <a:path w="942" h="739" extrusionOk="0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7" name="Google Shape;1037;p54"/>
            <p:cNvSpPr/>
            <p:nvPr/>
          </p:nvSpPr>
          <p:spPr>
            <a:xfrm>
              <a:off x="4764809" y="3184208"/>
              <a:ext cx="585965" cy="520485"/>
            </a:xfrm>
            <a:custGeom>
              <a:avLst/>
              <a:gdLst/>
              <a:ahLst/>
              <a:cxnLst/>
              <a:rect l="l" t="t" r="r" b="b"/>
              <a:pathLst>
                <a:path w="895" h="792" extrusionOk="0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8" name="Google Shape;1038;p54"/>
          <p:cNvGrpSpPr/>
          <p:nvPr/>
        </p:nvGrpSpPr>
        <p:grpSpPr>
          <a:xfrm>
            <a:off x="4452495" y="2286500"/>
            <a:ext cx="445746" cy="387612"/>
            <a:chOff x="3680173" y="3231000"/>
            <a:chExt cx="720106" cy="626190"/>
          </a:xfrm>
        </p:grpSpPr>
        <p:sp>
          <p:nvSpPr>
            <p:cNvPr id="1039" name="Google Shape;1039;p54"/>
            <p:cNvSpPr/>
            <p:nvPr/>
          </p:nvSpPr>
          <p:spPr>
            <a:xfrm>
              <a:off x="3680173" y="3232386"/>
              <a:ext cx="468746" cy="451568"/>
            </a:xfrm>
            <a:custGeom>
              <a:avLst/>
              <a:gdLst/>
              <a:ahLst/>
              <a:cxnLst/>
              <a:rect l="l" t="t" r="r" b="b"/>
              <a:pathLst>
                <a:path w="341" h="326" extrusionOk="0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0" name="Google Shape;1040;p54"/>
            <p:cNvSpPr/>
            <p:nvPr/>
          </p:nvSpPr>
          <p:spPr>
            <a:xfrm>
              <a:off x="3743529" y="3408162"/>
              <a:ext cx="548171" cy="449028"/>
            </a:xfrm>
            <a:custGeom>
              <a:avLst/>
              <a:gdLst/>
              <a:ahLst/>
              <a:cxnLst/>
              <a:rect l="l" t="t" r="r" b="b"/>
              <a:pathLst>
                <a:path w="399" h="324" extrusionOk="0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1" name="Google Shape;1041;p54"/>
            <p:cNvSpPr/>
            <p:nvPr/>
          </p:nvSpPr>
          <p:spPr>
            <a:xfrm>
              <a:off x="4061000" y="3231000"/>
              <a:ext cx="339279" cy="508390"/>
            </a:xfrm>
            <a:custGeom>
              <a:avLst/>
              <a:gdLst/>
              <a:ahLst/>
              <a:cxnLst/>
              <a:rect l="l" t="t" r="r" b="b"/>
              <a:pathLst>
                <a:path w="247" h="367" extrusionOk="0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2" name="Google Shape;1042;p54"/>
          <p:cNvGrpSpPr/>
          <p:nvPr/>
        </p:nvGrpSpPr>
        <p:grpSpPr>
          <a:xfrm>
            <a:off x="6524582" y="2257496"/>
            <a:ext cx="443283" cy="445620"/>
            <a:chOff x="6931035" y="3184144"/>
            <a:chExt cx="716128" cy="719903"/>
          </a:xfrm>
        </p:grpSpPr>
        <p:sp>
          <p:nvSpPr>
            <p:cNvPr id="1043" name="Google Shape;1043;p54"/>
            <p:cNvSpPr/>
            <p:nvPr/>
          </p:nvSpPr>
          <p:spPr>
            <a:xfrm>
              <a:off x="7304099" y="3430106"/>
              <a:ext cx="343064" cy="228463"/>
            </a:xfrm>
            <a:custGeom>
              <a:avLst/>
              <a:gdLst/>
              <a:ahLst/>
              <a:cxnLst/>
              <a:rect l="l" t="t" r="r" b="b"/>
              <a:pathLst>
                <a:path w="590" h="391" extrusionOk="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4" name="Google Shape;1044;p54"/>
            <p:cNvSpPr/>
            <p:nvPr/>
          </p:nvSpPr>
          <p:spPr>
            <a:xfrm>
              <a:off x="6931035" y="3430106"/>
              <a:ext cx="343548" cy="228463"/>
            </a:xfrm>
            <a:custGeom>
              <a:avLst/>
              <a:gdLst/>
              <a:ahLst/>
              <a:cxnLst/>
              <a:rect l="l" t="t" r="r" b="b"/>
              <a:pathLst>
                <a:path w="591" h="391" extrusionOk="0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5" name="Google Shape;1045;p54"/>
            <p:cNvSpPr/>
            <p:nvPr/>
          </p:nvSpPr>
          <p:spPr>
            <a:xfrm>
              <a:off x="7175631" y="3184144"/>
              <a:ext cx="227419" cy="345369"/>
            </a:xfrm>
            <a:custGeom>
              <a:avLst/>
              <a:gdLst/>
              <a:ahLst/>
              <a:cxnLst/>
              <a:rect l="l" t="t" r="r" b="b"/>
              <a:pathLst>
                <a:path w="391" h="591" extrusionOk="0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6" name="Google Shape;1046;p54"/>
            <p:cNvSpPr/>
            <p:nvPr/>
          </p:nvSpPr>
          <p:spPr>
            <a:xfrm>
              <a:off x="7175631" y="3558678"/>
              <a:ext cx="227419" cy="345369"/>
            </a:xfrm>
            <a:custGeom>
              <a:avLst/>
              <a:gdLst/>
              <a:ahLst/>
              <a:cxnLst/>
              <a:rect l="l" t="t" r="r" b="b"/>
              <a:pathLst>
                <a:path w="391" h="591" extrusionOk="0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7" name="Google Shape;1047;p54"/>
          <p:cNvGrpSpPr/>
          <p:nvPr/>
        </p:nvGrpSpPr>
        <p:grpSpPr>
          <a:xfrm>
            <a:off x="5833276" y="2257448"/>
            <a:ext cx="445727" cy="445714"/>
            <a:chOff x="5846429" y="3184067"/>
            <a:chExt cx="720076" cy="720055"/>
          </a:xfrm>
        </p:grpSpPr>
        <p:sp>
          <p:nvSpPr>
            <p:cNvPr id="1048" name="Google Shape;1048;p54"/>
            <p:cNvSpPr/>
            <p:nvPr/>
          </p:nvSpPr>
          <p:spPr>
            <a:xfrm>
              <a:off x="6207893" y="3184067"/>
              <a:ext cx="355998" cy="422879"/>
            </a:xfrm>
            <a:custGeom>
              <a:avLst/>
              <a:gdLst/>
              <a:ahLst/>
              <a:cxnLst/>
              <a:rect l="l" t="t" r="r" b="b"/>
              <a:pathLst>
                <a:path w="540" h="642" extrusionOk="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9" name="Google Shape;1049;p54"/>
            <p:cNvSpPr/>
            <p:nvPr/>
          </p:nvSpPr>
          <p:spPr>
            <a:xfrm>
              <a:off x="5846429" y="3186676"/>
              <a:ext cx="423253" cy="355759"/>
            </a:xfrm>
            <a:custGeom>
              <a:avLst/>
              <a:gdLst/>
              <a:ahLst/>
              <a:cxnLst/>
              <a:rect l="l" t="t" r="r" b="b"/>
              <a:pathLst>
                <a:path w="642" h="540" extrusionOk="0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0" name="Google Shape;1050;p54"/>
            <p:cNvSpPr/>
            <p:nvPr/>
          </p:nvSpPr>
          <p:spPr>
            <a:xfrm>
              <a:off x="5849043" y="3481007"/>
              <a:ext cx="355998" cy="423115"/>
            </a:xfrm>
            <a:custGeom>
              <a:avLst/>
              <a:gdLst/>
              <a:ahLst/>
              <a:cxnLst/>
              <a:rect l="l" t="t" r="r" b="b"/>
              <a:pathLst>
                <a:path w="540" h="642" extrusionOk="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1" name="Google Shape;1051;p54"/>
            <p:cNvSpPr/>
            <p:nvPr/>
          </p:nvSpPr>
          <p:spPr>
            <a:xfrm>
              <a:off x="6143252" y="3545755"/>
              <a:ext cx="423253" cy="355759"/>
            </a:xfrm>
            <a:custGeom>
              <a:avLst/>
              <a:gdLst/>
              <a:ahLst/>
              <a:cxnLst/>
              <a:rect l="l" t="t" r="r" b="b"/>
              <a:pathLst>
                <a:path w="642" h="540" extrusionOk="0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2" name="Google Shape;1052;p54"/>
          <p:cNvGrpSpPr/>
          <p:nvPr/>
        </p:nvGrpSpPr>
        <p:grpSpPr>
          <a:xfrm>
            <a:off x="2520481" y="2257393"/>
            <a:ext cx="303698" cy="445825"/>
            <a:chOff x="655600" y="3183978"/>
            <a:chExt cx="490627" cy="720234"/>
          </a:xfrm>
        </p:grpSpPr>
        <p:sp>
          <p:nvSpPr>
            <p:cNvPr id="1053" name="Google Shape;1053;p54"/>
            <p:cNvSpPr/>
            <p:nvPr/>
          </p:nvSpPr>
          <p:spPr>
            <a:xfrm>
              <a:off x="781315" y="3461564"/>
              <a:ext cx="274086" cy="162243"/>
            </a:xfrm>
            <a:custGeom>
              <a:avLst/>
              <a:gdLst/>
              <a:ahLst/>
              <a:cxnLst/>
              <a:rect l="l" t="t" r="r" b="b"/>
              <a:pathLst>
                <a:path w="513" h="302" extrusionOk="0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4" name="Google Shape;1054;p54"/>
            <p:cNvSpPr/>
            <p:nvPr/>
          </p:nvSpPr>
          <p:spPr>
            <a:xfrm>
              <a:off x="850087" y="3183978"/>
              <a:ext cx="259850" cy="244775"/>
            </a:xfrm>
            <a:custGeom>
              <a:avLst/>
              <a:gdLst/>
              <a:ahLst/>
              <a:cxnLst/>
              <a:rect l="l" t="t" r="r" b="b"/>
              <a:pathLst>
                <a:path w="486" h="456" extrusionOk="0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5" name="Google Shape;1055;p54"/>
            <p:cNvSpPr/>
            <p:nvPr/>
          </p:nvSpPr>
          <p:spPr>
            <a:xfrm>
              <a:off x="655600" y="3264496"/>
              <a:ext cx="213333" cy="294294"/>
            </a:xfrm>
            <a:custGeom>
              <a:avLst/>
              <a:gdLst/>
              <a:ahLst/>
              <a:cxnLst/>
              <a:rect l="l" t="t" r="r" b="b"/>
              <a:pathLst>
                <a:path w="399" h="548" extrusionOk="0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6" name="Google Shape;1056;p54"/>
            <p:cNvSpPr/>
            <p:nvPr/>
          </p:nvSpPr>
          <p:spPr>
            <a:xfrm>
              <a:off x="673846" y="3654405"/>
              <a:ext cx="303960" cy="249807"/>
            </a:xfrm>
            <a:custGeom>
              <a:avLst/>
              <a:gdLst/>
              <a:ahLst/>
              <a:cxnLst/>
              <a:rect l="l" t="t" r="r" b="b"/>
              <a:pathLst>
                <a:path w="569" h="465" extrusionOk="0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7" name="Google Shape;1057;p54"/>
            <p:cNvSpPr/>
            <p:nvPr/>
          </p:nvSpPr>
          <p:spPr>
            <a:xfrm>
              <a:off x="959159" y="3535238"/>
              <a:ext cx="187068" cy="287248"/>
            </a:xfrm>
            <a:custGeom>
              <a:avLst/>
              <a:gdLst/>
              <a:ahLst/>
              <a:cxnLst/>
              <a:rect l="l" t="t" r="r" b="b"/>
              <a:pathLst>
                <a:path w="350" h="535" extrusionOk="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8" name="Google Shape;1058;p54"/>
          <p:cNvGrpSpPr/>
          <p:nvPr/>
        </p:nvGrpSpPr>
        <p:grpSpPr>
          <a:xfrm>
            <a:off x="7213443" y="2257509"/>
            <a:ext cx="189785" cy="445592"/>
            <a:chOff x="8011692" y="3184166"/>
            <a:chExt cx="306600" cy="719859"/>
          </a:xfrm>
        </p:grpSpPr>
        <p:sp>
          <p:nvSpPr>
            <p:cNvPr id="1059" name="Google Shape;1059;p54"/>
            <p:cNvSpPr/>
            <p:nvPr/>
          </p:nvSpPr>
          <p:spPr>
            <a:xfrm>
              <a:off x="8011692" y="3885096"/>
              <a:ext cx="306496" cy="18928"/>
            </a:xfrm>
            <a:custGeom>
              <a:avLst/>
              <a:gdLst/>
              <a:ahLst/>
              <a:cxnLst/>
              <a:rect l="l" t="t" r="r" b="b"/>
              <a:pathLst>
                <a:path w="569" h="35" extrusionOk="0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0" name="Google Shape;1060;p54"/>
            <p:cNvSpPr/>
            <p:nvPr/>
          </p:nvSpPr>
          <p:spPr>
            <a:xfrm>
              <a:off x="8011692" y="3184166"/>
              <a:ext cx="306496" cy="40025"/>
            </a:xfrm>
            <a:custGeom>
              <a:avLst/>
              <a:gdLst/>
              <a:ahLst/>
              <a:cxnLst/>
              <a:rect l="l" t="t" r="r" b="b"/>
              <a:pathLst>
                <a:path w="569" h="74" extrusionOk="0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1" name="Google Shape;1061;p54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2" name="Google Shape;1062;p54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3" name="Google Shape;1063;p54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4" name="Google Shape;1064;p54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5" name="Google Shape;1065;p54"/>
          <p:cNvGrpSpPr/>
          <p:nvPr/>
        </p:nvGrpSpPr>
        <p:grpSpPr>
          <a:xfrm>
            <a:off x="7648230" y="2257259"/>
            <a:ext cx="246199" cy="445516"/>
            <a:chOff x="4556125" y="630237"/>
            <a:chExt cx="3081338" cy="5568950"/>
          </a:xfrm>
        </p:grpSpPr>
        <p:sp>
          <p:nvSpPr>
            <p:cNvPr id="1066" name="Google Shape;1066;p54"/>
            <p:cNvSpPr/>
            <p:nvPr/>
          </p:nvSpPr>
          <p:spPr>
            <a:xfrm>
              <a:off x="4756150" y="630237"/>
              <a:ext cx="2397126" cy="1016000"/>
            </a:xfrm>
            <a:custGeom>
              <a:avLst/>
              <a:gdLst/>
              <a:ahLst/>
              <a:cxnLst/>
              <a:rect l="l" t="t" r="r" b="b"/>
              <a:pathLst>
                <a:path w="550" h="233" extrusionOk="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7" name="Google Shape;1067;p54"/>
            <p:cNvSpPr/>
            <p:nvPr/>
          </p:nvSpPr>
          <p:spPr>
            <a:xfrm>
              <a:off x="4556125" y="1357312"/>
              <a:ext cx="3081338" cy="1135062"/>
            </a:xfrm>
            <a:custGeom>
              <a:avLst/>
              <a:gdLst/>
              <a:ahLst/>
              <a:cxnLst/>
              <a:rect l="l" t="t" r="r" b="b"/>
              <a:pathLst>
                <a:path w="707" h="260" extrusionOk="0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8" name="Google Shape;1068;p54"/>
            <p:cNvSpPr/>
            <p:nvPr/>
          </p:nvSpPr>
          <p:spPr>
            <a:xfrm>
              <a:off x="4556125" y="2168525"/>
              <a:ext cx="3081338" cy="1139825"/>
            </a:xfrm>
            <a:custGeom>
              <a:avLst/>
              <a:gdLst/>
              <a:ahLst/>
              <a:cxnLst/>
              <a:rect l="l" t="t" r="r" b="b"/>
              <a:pathLst>
                <a:path w="707" h="261" extrusionOk="0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9" name="Google Shape;1069;p54"/>
            <p:cNvSpPr/>
            <p:nvPr/>
          </p:nvSpPr>
          <p:spPr>
            <a:xfrm>
              <a:off x="4556125" y="2981325"/>
              <a:ext cx="3081338" cy="1138237"/>
            </a:xfrm>
            <a:custGeom>
              <a:avLst/>
              <a:gdLst/>
              <a:ahLst/>
              <a:cxnLst/>
              <a:rect l="l" t="t" r="r" b="b"/>
              <a:pathLst>
                <a:path w="707" h="261" extrusionOk="0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0" name="Google Shape;1070;p54"/>
            <p:cNvSpPr/>
            <p:nvPr/>
          </p:nvSpPr>
          <p:spPr>
            <a:xfrm>
              <a:off x="4830762" y="4476750"/>
              <a:ext cx="2535237" cy="1722437"/>
            </a:xfrm>
            <a:custGeom>
              <a:avLst/>
              <a:gdLst/>
              <a:ahLst/>
              <a:cxnLst/>
              <a:rect l="l" t="t" r="r" b="b"/>
              <a:pathLst>
                <a:path w="582" h="395" extrusionOk="0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1" name="Google Shape;1071;p54"/>
            <p:cNvSpPr/>
            <p:nvPr/>
          </p:nvSpPr>
          <p:spPr>
            <a:xfrm>
              <a:off x="5078412" y="4067175"/>
              <a:ext cx="714375" cy="322262"/>
            </a:xfrm>
            <a:custGeom>
              <a:avLst/>
              <a:gdLst/>
              <a:ahLst/>
              <a:cxnLst/>
              <a:rect l="l" t="t" r="r" b="b"/>
              <a:pathLst>
                <a:path w="164" h="74" extrusionOk="0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2" name="Google Shape;1072;p54"/>
            <p:cNvSpPr/>
            <p:nvPr/>
          </p:nvSpPr>
          <p:spPr>
            <a:xfrm>
              <a:off x="6389687" y="3844925"/>
              <a:ext cx="715962" cy="544512"/>
            </a:xfrm>
            <a:custGeom>
              <a:avLst/>
              <a:gdLst/>
              <a:ahLst/>
              <a:cxnLst/>
              <a:rect l="l" t="t" r="r" b="b"/>
              <a:pathLst>
                <a:path w="164" h="125" extrusionOk="0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3" name="Google Shape;1073;p54"/>
          <p:cNvGrpSpPr/>
          <p:nvPr/>
        </p:nvGrpSpPr>
        <p:grpSpPr>
          <a:xfrm>
            <a:off x="1829253" y="2257459"/>
            <a:ext cx="445768" cy="445697"/>
            <a:chOff x="1674084" y="3214987"/>
            <a:chExt cx="720142" cy="720027"/>
          </a:xfrm>
        </p:grpSpPr>
        <p:sp>
          <p:nvSpPr>
            <p:cNvPr id="1074" name="Google Shape;1074;p54"/>
            <p:cNvSpPr/>
            <p:nvPr/>
          </p:nvSpPr>
          <p:spPr>
            <a:xfrm>
              <a:off x="1674084" y="3354958"/>
              <a:ext cx="179880" cy="21321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5" name="Google Shape;1075;p54"/>
            <p:cNvSpPr/>
            <p:nvPr/>
          </p:nvSpPr>
          <p:spPr>
            <a:xfrm>
              <a:off x="1674084" y="3534654"/>
              <a:ext cx="179880" cy="21352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6" name="Google Shape;1076;p54"/>
            <p:cNvSpPr/>
            <p:nvPr/>
          </p:nvSpPr>
          <p:spPr>
            <a:xfrm>
              <a:off x="1861110" y="3214987"/>
              <a:ext cx="212190" cy="179696"/>
            </a:xfrm>
            <a:custGeom>
              <a:avLst/>
              <a:gdLst/>
              <a:ahLst/>
              <a:cxnLst/>
              <a:rect l="l" t="t" r="r" b="b"/>
              <a:pathLst>
                <a:path w="241" h="204" extrusionOk="0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7" name="Google Shape;1077;p54"/>
            <p:cNvSpPr/>
            <p:nvPr/>
          </p:nvSpPr>
          <p:spPr>
            <a:xfrm>
              <a:off x="2040679" y="3214987"/>
              <a:ext cx="213433" cy="179696"/>
            </a:xfrm>
            <a:custGeom>
              <a:avLst/>
              <a:gdLst/>
              <a:ahLst/>
              <a:cxnLst/>
              <a:rect l="l" t="t" r="r" b="b"/>
              <a:pathLst>
                <a:path w="242" h="204" extrusionOk="0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8" name="Google Shape;1078;p54"/>
            <p:cNvSpPr/>
            <p:nvPr/>
          </p:nvSpPr>
          <p:spPr>
            <a:xfrm>
              <a:off x="1674084" y="3714660"/>
              <a:ext cx="173666" cy="220353"/>
            </a:xfrm>
            <a:custGeom>
              <a:avLst/>
              <a:gdLst/>
              <a:ahLst/>
              <a:cxnLst/>
              <a:rect l="l" t="t" r="r" b="b"/>
              <a:pathLst>
                <a:path w="197" h="250" extrusionOk="0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9" name="Google Shape;1079;p54"/>
            <p:cNvSpPr/>
            <p:nvPr/>
          </p:nvSpPr>
          <p:spPr>
            <a:xfrm>
              <a:off x="1674084" y="3214987"/>
              <a:ext cx="219646" cy="173489"/>
            </a:xfrm>
            <a:custGeom>
              <a:avLst/>
              <a:gdLst/>
              <a:ahLst/>
              <a:cxnLst/>
              <a:rect l="l" t="t" r="r" b="b"/>
              <a:pathLst>
                <a:path w="249" h="197" extrusionOk="0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0" name="Google Shape;1080;p54"/>
            <p:cNvSpPr/>
            <p:nvPr/>
          </p:nvSpPr>
          <p:spPr>
            <a:xfrm>
              <a:off x="1995010" y="3754076"/>
              <a:ext cx="212501" cy="180938"/>
            </a:xfrm>
            <a:custGeom>
              <a:avLst/>
              <a:gdLst/>
              <a:ahLst/>
              <a:cxnLst/>
              <a:rect l="l" t="t" r="r" b="b"/>
              <a:pathLst>
                <a:path w="241" h="205" extrusionOk="0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1" name="Google Shape;1081;p54"/>
            <p:cNvSpPr/>
            <p:nvPr/>
          </p:nvSpPr>
          <p:spPr>
            <a:xfrm>
              <a:off x="2220560" y="3214987"/>
              <a:ext cx="173666" cy="219422"/>
            </a:xfrm>
            <a:custGeom>
              <a:avLst/>
              <a:gdLst/>
              <a:ahLst/>
              <a:cxnLst/>
              <a:rect l="l" t="t" r="r" b="b"/>
              <a:pathLst>
                <a:path w="197" h="249" extrusionOk="0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2" name="Google Shape;1082;p54"/>
            <p:cNvSpPr/>
            <p:nvPr/>
          </p:nvSpPr>
          <p:spPr>
            <a:xfrm>
              <a:off x="2214346" y="3400890"/>
              <a:ext cx="179880" cy="21321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3" name="Google Shape;1083;p54"/>
            <p:cNvSpPr/>
            <p:nvPr/>
          </p:nvSpPr>
          <p:spPr>
            <a:xfrm>
              <a:off x="1814198" y="3754076"/>
              <a:ext cx="213433" cy="180938"/>
            </a:xfrm>
            <a:custGeom>
              <a:avLst/>
              <a:gdLst/>
              <a:ahLst/>
              <a:cxnLst/>
              <a:rect l="l" t="t" r="r" b="b"/>
              <a:pathLst>
                <a:path w="242" h="205" extrusionOk="0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4" name="Google Shape;1084;p54"/>
            <p:cNvSpPr/>
            <p:nvPr/>
          </p:nvSpPr>
          <p:spPr>
            <a:xfrm>
              <a:off x="2214346" y="3580587"/>
              <a:ext cx="179880" cy="21321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5" name="Google Shape;1085;p54"/>
            <p:cNvSpPr/>
            <p:nvPr/>
          </p:nvSpPr>
          <p:spPr>
            <a:xfrm>
              <a:off x="2174890" y="3760283"/>
              <a:ext cx="219335" cy="174731"/>
            </a:xfrm>
            <a:custGeom>
              <a:avLst/>
              <a:gdLst/>
              <a:ahLst/>
              <a:cxnLst/>
              <a:rect l="l" t="t" r="r" b="b"/>
              <a:pathLst>
                <a:path w="249" h="198" extrusionOk="0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6" name="Google Shape;1086;p54"/>
          <p:cNvGrpSpPr/>
          <p:nvPr/>
        </p:nvGrpSpPr>
        <p:grpSpPr>
          <a:xfrm>
            <a:off x="1138094" y="2257421"/>
            <a:ext cx="445578" cy="445773"/>
            <a:chOff x="557511" y="3214925"/>
            <a:chExt cx="719836" cy="720150"/>
          </a:xfrm>
        </p:grpSpPr>
        <p:sp>
          <p:nvSpPr>
            <p:cNvPr id="1087" name="Google Shape;1087;p54"/>
            <p:cNvSpPr/>
            <p:nvPr/>
          </p:nvSpPr>
          <p:spPr>
            <a:xfrm>
              <a:off x="557511" y="3214925"/>
              <a:ext cx="434543" cy="347863"/>
            </a:xfrm>
            <a:custGeom>
              <a:avLst/>
              <a:gdLst/>
              <a:ahLst/>
              <a:cxnLst/>
              <a:rect l="l" t="t" r="r" b="b"/>
              <a:pathLst>
                <a:path w="515" h="412" extrusionOk="0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8" name="Google Shape;1088;p54"/>
            <p:cNvSpPr/>
            <p:nvPr/>
          </p:nvSpPr>
          <p:spPr>
            <a:xfrm>
              <a:off x="929646" y="3214925"/>
              <a:ext cx="347700" cy="434664"/>
            </a:xfrm>
            <a:custGeom>
              <a:avLst/>
              <a:gdLst/>
              <a:ahLst/>
              <a:cxnLst/>
              <a:rect l="l" t="t" r="r" b="b"/>
              <a:pathLst>
                <a:path w="412" h="515" extrusionOk="0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9" name="Google Shape;1089;p54"/>
            <p:cNvSpPr/>
            <p:nvPr/>
          </p:nvSpPr>
          <p:spPr>
            <a:xfrm>
              <a:off x="557511" y="3500411"/>
              <a:ext cx="347040" cy="434664"/>
            </a:xfrm>
            <a:custGeom>
              <a:avLst/>
              <a:gdLst/>
              <a:ahLst/>
              <a:cxnLst/>
              <a:rect l="l" t="t" r="r" b="b"/>
              <a:pathLst>
                <a:path w="411" h="515" extrusionOk="0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0" name="Google Shape;1090;p54"/>
            <p:cNvSpPr/>
            <p:nvPr/>
          </p:nvSpPr>
          <p:spPr>
            <a:xfrm>
              <a:off x="842804" y="3588202"/>
              <a:ext cx="434543" cy="346873"/>
            </a:xfrm>
            <a:custGeom>
              <a:avLst/>
              <a:gdLst/>
              <a:ahLst/>
              <a:cxnLst/>
              <a:rect l="l" t="t" r="r" b="b"/>
              <a:pathLst>
                <a:path w="515" h="411" extrusionOk="0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1" name="Google Shape;1091;p54"/>
          <p:cNvGrpSpPr/>
          <p:nvPr/>
        </p:nvGrpSpPr>
        <p:grpSpPr>
          <a:xfrm>
            <a:off x="1081977" y="3693756"/>
            <a:ext cx="445905" cy="400522"/>
            <a:chOff x="1147762" y="1131887"/>
            <a:chExt cx="5137150" cy="4619626"/>
          </a:xfrm>
        </p:grpSpPr>
        <p:sp>
          <p:nvSpPr>
            <p:cNvPr id="1092" name="Google Shape;1092;p54"/>
            <p:cNvSpPr/>
            <p:nvPr/>
          </p:nvSpPr>
          <p:spPr>
            <a:xfrm>
              <a:off x="1147762" y="2425700"/>
              <a:ext cx="2505075" cy="3325813"/>
            </a:xfrm>
            <a:custGeom>
              <a:avLst/>
              <a:gdLst/>
              <a:ahLst/>
              <a:cxnLst/>
              <a:rect l="l" t="t" r="r" b="b"/>
              <a:pathLst>
                <a:path w="566" h="751" extrusionOk="0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3" name="Google Shape;1093;p54"/>
            <p:cNvSpPr/>
            <p:nvPr/>
          </p:nvSpPr>
          <p:spPr>
            <a:xfrm>
              <a:off x="2617787" y="3519487"/>
              <a:ext cx="3667125" cy="2232024"/>
            </a:xfrm>
            <a:custGeom>
              <a:avLst/>
              <a:gdLst/>
              <a:ahLst/>
              <a:cxnLst/>
              <a:rect l="l" t="t" r="r" b="b"/>
              <a:pathLst>
                <a:path w="829" h="504" extrusionOk="0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4" name="Google Shape;1094;p54"/>
            <p:cNvSpPr/>
            <p:nvPr/>
          </p:nvSpPr>
          <p:spPr>
            <a:xfrm>
              <a:off x="2449512" y="1131887"/>
              <a:ext cx="3167061" cy="3259137"/>
            </a:xfrm>
            <a:custGeom>
              <a:avLst/>
              <a:gdLst/>
              <a:ahLst/>
              <a:cxnLst/>
              <a:rect l="l" t="t" r="r" b="b"/>
              <a:pathLst>
                <a:path w="716" h="736" extrusionOk="0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5" name="Google Shape;1095;p54"/>
          <p:cNvGrpSpPr/>
          <p:nvPr/>
        </p:nvGrpSpPr>
        <p:grpSpPr>
          <a:xfrm>
            <a:off x="1879306" y="3687410"/>
            <a:ext cx="445901" cy="413282"/>
            <a:chOff x="1570037" y="1341437"/>
            <a:chExt cx="4943475" cy="4576762"/>
          </a:xfrm>
        </p:grpSpPr>
        <p:sp>
          <p:nvSpPr>
            <p:cNvPr id="1096" name="Google Shape;1096;p54"/>
            <p:cNvSpPr/>
            <p:nvPr/>
          </p:nvSpPr>
          <p:spPr>
            <a:xfrm>
              <a:off x="4814887" y="3284537"/>
              <a:ext cx="1673225" cy="1187450"/>
            </a:xfrm>
            <a:custGeom>
              <a:avLst/>
              <a:gdLst/>
              <a:ahLst/>
              <a:cxnLst/>
              <a:rect l="l" t="t" r="r" b="b"/>
              <a:pathLst>
                <a:path w="381" h="270" extrusionOk="0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7" name="Google Shape;1097;p54"/>
            <p:cNvSpPr/>
            <p:nvPr/>
          </p:nvSpPr>
          <p:spPr>
            <a:xfrm>
              <a:off x="2355850" y="4164012"/>
              <a:ext cx="1208087" cy="1560512"/>
            </a:xfrm>
            <a:custGeom>
              <a:avLst/>
              <a:gdLst/>
              <a:ahLst/>
              <a:cxnLst/>
              <a:rect l="l" t="t" r="r" b="b"/>
              <a:pathLst>
                <a:path w="275" h="355" extrusionOk="0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8" name="Google Shape;1098;p54"/>
            <p:cNvSpPr/>
            <p:nvPr/>
          </p:nvSpPr>
          <p:spPr>
            <a:xfrm>
              <a:off x="2636837" y="1443037"/>
              <a:ext cx="1581150" cy="1635125"/>
            </a:xfrm>
            <a:custGeom>
              <a:avLst/>
              <a:gdLst/>
              <a:ahLst/>
              <a:cxnLst/>
              <a:rect l="l" t="t" r="r" b="b"/>
              <a:pathLst>
                <a:path w="360" h="372" extrusionOk="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9" name="Google Shape;1099;p54"/>
            <p:cNvSpPr/>
            <p:nvPr/>
          </p:nvSpPr>
          <p:spPr>
            <a:xfrm>
              <a:off x="1570037" y="3162300"/>
              <a:ext cx="1800225" cy="2562225"/>
            </a:xfrm>
            <a:custGeom>
              <a:avLst/>
              <a:gdLst/>
              <a:ahLst/>
              <a:cxnLst/>
              <a:rect l="l" t="t" r="r" b="b"/>
              <a:pathLst>
                <a:path w="410" h="583" extrusionOk="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0" name="Google Shape;1100;p54"/>
            <p:cNvSpPr/>
            <p:nvPr/>
          </p:nvSpPr>
          <p:spPr>
            <a:xfrm>
              <a:off x="3101975" y="1341437"/>
              <a:ext cx="2481262" cy="1855787"/>
            </a:xfrm>
            <a:custGeom>
              <a:avLst/>
              <a:gdLst/>
              <a:ahLst/>
              <a:cxnLst/>
              <a:rect l="l" t="t" r="r" b="b"/>
              <a:pathLst>
                <a:path w="565" h="422" extrusionOk="0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1" name="Google Shape;1101;p54"/>
            <p:cNvSpPr/>
            <p:nvPr/>
          </p:nvSpPr>
          <p:spPr>
            <a:xfrm>
              <a:off x="4019550" y="4094162"/>
              <a:ext cx="2493962" cy="1824037"/>
            </a:xfrm>
            <a:custGeom>
              <a:avLst/>
              <a:gdLst/>
              <a:ahLst/>
              <a:cxnLst/>
              <a:rect l="l" t="t" r="r" b="b"/>
              <a:pathLst>
                <a:path w="568" h="415" extrusionOk="0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2" name="Google Shape;1102;p54"/>
          <p:cNvGrpSpPr/>
          <p:nvPr/>
        </p:nvGrpSpPr>
        <p:grpSpPr>
          <a:xfrm>
            <a:off x="4364629" y="3671511"/>
            <a:ext cx="441332" cy="445721"/>
            <a:chOff x="5770007" y="5489899"/>
            <a:chExt cx="712976" cy="720067"/>
          </a:xfrm>
        </p:grpSpPr>
        <p:sp>
          <p:nvSpPr>
            <p:cNvPr id="1103" name="Google Shape;1103;p54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4" name="Google Shape;1104;p54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5" name="Google Shape;1105;p54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6" name="Google Shape;1106;p54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7" name="Google Shape;1107;p54"/>
            <p:cNvSpPr/>
            <p:nvPr/>
          </p:nvSpPr>
          <p:spPr>
            <a:xfrm>
              <a:off x="6011100" y="5535496"/>
              <a:ext cx="228017" cy="163872"/>
            </a:xfrm>
            <a:custGeom>
              <a:avLst/>
              <a:gdLst/>
              <a:ahLst/>
              <a:cxnLst/>
              <a:rect l="l" t="t" r="r" b="b"/>
              <a:pathLst>
                <a:path w="362" h="258" extrusionOk="0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8" name="Google Shape;1108;p54"/>
            <p:cNvSpPr/>
            <p:nvPr/>
          </p:nvSpPr>
          <p:spPr>
            <a:xfrm>
              <a:off x="6011100" y="6000263"/>
              <a:ext cx="228017" cy="164103"/>
            </a:xfrm>
            <a:custGeom>
              <a:avLst/>
              <a:gdLst/>
              <a:ahLst/>
              <a:cxnLst/>
              <a:rect l="l" t="t" r="r" b="b"/>
              <a:pathLst>
                <a:path w="362" h="258" extrusionOk="0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9" name="Google Shape;1109;p54"/>
            <p:cNvSpPr/>
            <p:nvPr/>
          </p:nvSpPr>
          <p:spPr>
            <a:xfrm>
              <a:off x="5814051" y="5734318"/>
              <a:ext cx="162411" cy="230995"/>
            </a:xfrm>
            <a:custGeom>
              <a:avLst/>
              <a:gdLst/>
              <a:ahLst/>
              <a:cxnLst/>
              <a:rect l="l" t="t" r="r" b="b"/>
              <a:pathLst>
                <a:path w="258" h="363" extrusionOk="0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0" name="Google Shape;1110;p54"/>
            <p:cNvSpPr/>
            <p:nvPr/>
          </p:nvSpPr>
          <p:spPr>
            <a:xfrm>
              <a:off x="6273756" y="5735013"/>
              <a:ext cx="162411" cy="230300"/>
            </a:xfrm>
            <a:custGeom>
              <a:avLst/>
              <a:gdLst/>
              <a:ahLst/>
              <a:cxnLst/>
              <a:rect l="l" t="t" r="r" b="b"/>
              <a:pathLst>
                <a:path w="258" h="362" extrusionOk="0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1" name="Google Shape;1111;p54"/>
          <p:cNvGrpSpPr/>
          <p:nvPr/>
        </p:nvGrpSpPr>
        <p:grpSpPr>
          <a:xfrm>
            <a:off x="5157420" y="3693981"/>
            <a:ext cx="445651" cy="400824"/>
            <a:chOff x="7050768" y="5526199"/>
            <a:chExt cx="719953" cy="647534"/>
          </a:xfrm>
        </p:grpSpPr>
        <p:sp>
          <p:nvSpPr>
            <p:cNvPr id="1112" name="Google Shape;1112;p54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3" name="Google Shape;1113;p54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4" name="Google Shape;1114;p54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5" name="Google Shape;1115;p54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6" name="Google Shape;1116;p54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7" name="Google Shape;1117;p54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8" name="Google Shape;1118;p54"/>
            <p:cNvSpPr/>
            <p:nvPr/>
          </p:nvSpPr>
          <p:spPr>
            <a:xfrm>
              <a:off x="7134476" y="5655289"/>
              <a:ext cx="139512" cy="149620"/>
            </a:xfrm>
            <a:custGeom>
              <a:avLst/>
              <a:gdLst/>
              <a:ahLst/>
              <a:cxnLst/>
              <a:rect l="l" t="t" r="r" b="b"/>
              <a:pathLst>
                <a:path w="306" h="328" extrusionOk="0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9" name="Google Shape;1119;p54"/>
            <p:cNvSpPr/>
            <p:nvPr/>
          </p:nvSpPr>
          <p:spPr>
            <a:xfrm>
              <a:off x="7351783" y="5564482"/>
              <a:ext cx="119371" cy="92287"/>
            </a:xfrm>
            <a:custGeom>
              <a:avLst/>
              <a:gdLst/>
              <a:ahLst/>
              <a:cxnLst/>
              <a:rect l="l" t="t" r="r" b="b"/>
              <a:pathLst>
                <a:path w="262" h="202" extrusionOk="0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0" name="Google Shape;1120;p54"/>
            <p:cNvSpPr/>
            <p:nvPr/>
          </p:nvSpPr>
          <p:spPr>
            <a:xfrm>
              <a:off x="7548579" y="5894792"/>
              <a:ext cx="138958" cy="149249"/>
            </a:xfrm>
            <a:custGeom>
              <a:avLst/>
              <a:gdLst/>
              <a:ahLst/>
              <a:cxnLst/>
              <a:rect l="l" t="t" r="r" b="b"/>
              <a:pathLst>
                <a:path w="305" h="327" extrusionOk="0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1" name="Google Shape;1121;p54"/>
            <p:cNvSpPr/>
            <p:nvPr/>
          </p:nvSpPr>
          <p:spPr>
            <a:xfrm>
              <a:off x="7548579" y="5655844"/>
              <a:ext cx="138958" cy="149065"/>
            </a:xfrm>
            <a:custGeom>
              <a:avLst/>
              <a:gdLst/>
              <a:ahLst/>
              <a:cxnLst/>
              <a:rect l="l" t="t" r="r" b="b"/>
              <a:pathLst>
                <a:path w="305" h="327" extrusionOk="0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2" name="Google Shape;1122;p54"/>
            <p:cNvSpPr/>
            <p:nvPr/>
          </p:nvSpPr>
          <p:spPr>
            <a:xfrm>
              <a:off x="7134476" y="5894792"/>
              <a:ext cx="139512" cy="149620"/>
            </a:xfrm>
            <a:custGeom>
              <a:avLst/>
              <a:gdLst/>
              <a:ahLst/>
              <a:cxnLst/>
              <a:rect l="l" t="t" r="r" b="b"/>
              <a:pathLst>
                <a:path w="306" h="328" extrusionOk="0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3" name="Google Shape;1123;p54"/>
            <p:cNvSpPr/>
            <p:nvPr/>
          </p:nvSpPr>
          <p:spPr>
            <a:xfrm>
              <a:off x="7351783" y="6043117"/>
              <a:ext cx="119371" cy="92102"/>
            </a:xfrm>
            <a:custGeom>
              <a:avLst/>
              <a:gdLst/>
              <a:ahLst/>
              <a:cxnLst/>
              <a:rect l="l" t="t" r="r" b="b"/>
              <a:pathLst>
                <a:path w="262" h="202" extrusionOk="0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4" name="Google Shape;1124;p54"/>
          <p:cNvGrpSpPr/>
          <p:nvPr/>
        </p:nvGrpSpPr>
        <p:grpSpPr>
          <a:xfrm>
            <a:off x="6751936" y="3694051"/>
            <a:ext cx="445681" cy="400651"/>
            <a:chOff x="9626723" y="5526313"/>
            <a:chExt cx="720002" cy="647256"/>
          </a:xfrm>
        </p:grpSpPr>
        <p:sp>
          <p:nvSpPr>
            <p:cNvPr id="1125" name="Google Shape;1125;p54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6" name="Google Shape;1126;p54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7" name="Google Shape;1127;p54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8" name="Google Shape;1128;p54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9" name="Google Shape;1129;p54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0" name="Google Shape;1130;p54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1" name="Google Shape;1131;p54"/>
            <p:cNvSpPr/>
            <p:nvPr/>
          </p:nvSpPr>
          <p:spPr>
            <a:xfrm>
              <a:off x="10198227" y="5672808"/>
              <a:ext cx="47838" cy="83066"/>
            </a:xfrm>
            <a:custGeom>
              <a:avLst/>
              <a:gdLst/>
              <a:ahLst/>
              <a:cxnLst/>
              <a:rect l="l" t="t" r="r" b="b"/>
              <a:pathLst>
                <a:path w="94" h="163" extrusionOk="0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2" name="Google Shape;1132;p54"/>
            <p:cNvSpPr/>
            <p:nvPr/>
          </p:nvSpPr>
          <p:spPr>
            <a:xfrm>
              <a:off x="10197835" y="5944589"/>
              <a:ext cx="48230" cy="83066"/>
            </a:xfrm>
            <a:custGeom>
              <a:avLst/>
              <a:gdLst/>
              <a:ahLst/>
              <a:cxnLst/>
              <a:rect l="l" t="t" r="r" b="b"/>
              <a:pathLst>
                <a:path w="95" h="163" extrusionOk="0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3" name="Google Shape;1133;p54"/>
            <p:cNvSpPr/>
            <p:nvPr/>
          </p:nvSpPr>
          <p:spPr>
            <a:xfrm>
              <a:off x="9938649" y="6122111"/>
              <a:ext cx="96263" cy="4124"/>
            </a:xfrm>
            <a:custGeom>
              <a:avLst/>
              <a:gdLst/>
              <a:ahLst/>
              <a:cxnLst/>
              <a:rect l="l" t="t" r="r" b="b"/>
              <a:pathLst>
                <a:path w="189" h="8" extrusionOk="0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4" name="Google Shape;1134;p54"/>
            <p:cNvSpPr/>
            <p:nvPr/>
          </p:nvSpPr>
          <p:spPr>
            <a:xfrm>
              <a:off x="9728084" y="5944196"/>
              <a:ext cx="47838" cy="83066"/>
            </a:xfrm>
            <a:custGeom>
              <a:avLst/>
              <a:gdLst/>
              <a:ahLst/>
              <a:cxnLst/>
              <a:rect l="l" t="t" r="r" b="b"/>
              <a:pathLst>
                <a:path w="94" h="163" extrusionOk="0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5" name="Google Shape;1135;p54"/>
            <p:cNvSpPr/>
            <p:nvPr/>
          </p:nvSpPr>
          <p:spPr>
            <a:xfrm>
              <a:off x="9728084" y="5672219"/>
              <a:ext cx="48230" cy="83066"/>
            </a:xfrm>
            <a:custGeom>
              <a:avLst/>
              <a:gdLst/>
              <a:ahLst/>
              <a:cxnLst/>
              <a:rect l="l" t="t" r="r" b="b"/>
              <a:pathLst>
                <a:path w="95" h="163" extrusionOk="0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6" name="Google Shape;1136;p54"/>
            <p:cNvSpPr/>
            <p:nvPr/>
          </p:nvSpPr>
          <p:spPr>
            <a:xfrm>
              <a:off x="9939237" y="5573835"/>
              <a:ext cx="96263" cy="4124"/>
            </a:xfrm>
            <a:custGeom>
              <a:avLst/>
              <a:gdLst/>
              <a:ahLst/>
              <a:cxnLst/>
              <a:rect l="l" t="t" r="r" b="b"/>
              <a:pathLst>
                <a:path w="189" h="8" extrusionOk="0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7" name="Google Shape;1137;p54"/>
          <p:cNvGrpSpPr/>
          <p:nvPr/>
        </p:nvGrpSpPr>
        <p:grpSpPr>
          <a:xfrm>
            <a:off x="7549176" y="3671488"/>
            <a:ext cx="445582" cy="445743"/>
            <a:chOff x="10914672" y="5489861"/>
            <a:chExt cx="719842" cy="720102"/>
          </a:xfrm>
        </p:grpSpPr>
        <p:sp>
          <p:nvSpPr>
            <p:cNvPr id="1138" name="Google Shape;1138;p54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9" name="Google Shape;1139;p54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0" name="Google Shape;1140;p54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1" name="Google Shape;1141;p54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2" name="Google Shape;1142;p54"/>
            <p:cNvSpPr/>
            <p:nvPr/>
          </p:nvSpPr>
          <p:spPr>
            <a:xfrm>
              <a:off x="11595623" y="5710038"/>
              <a:ext cx="28649" cy="276082"/>
            </a:xfrm>
            <a:custGeom>
              <a:avLst/>
              <a:gdLst/>
              <a:ahLst/>
              <a:cxnLst/>
              <a:rect l="l" t="t" r="r" b="b"/>
              <a:pathLst>
                <a:path w="39" h="376" extrusionOk="0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3" name="Google Shape;1143;p54"/>
            <p:cNvSpPr/>
            <p:nvPr/>
          </p:nvSpPr>
          <p:spPr>
            <a:xfrm>
              <a:off x="11138826" y="6170527"/>
              <a:ext cx="275351" cy="29145"/>
            </a:xfrm>
            <a:custGeom>
              <a:avLst/>
              <a:gdLst/>
              <a:ahLst/>
              <a:cxnLst/>
              <a:rect l="l" t="t" r="r" b="b"/>
              <a:pathLst>
                <a:path w="375" h="40" extrusionOk="0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4" name="Google Shape;1144;p54"/>
            <p:cNvSpPr/>
            <p:nvPr/>
          </p:nvSpPr>
          <p:spPr>
            <a:xfrm>
              <a:off x="10925018" y="5713747"/>
              <a:ext cx="28649" cy="275287"/>
            </a:xfrm>
            <a:custGeom>
              <a:avLst/>
              <a:gdLst/>
              <a:ahLst/>
              <a:cxnLst/>
              <a:rect l="l" t="t" r="r" b="b"/>
              <a:pathLst>
                <a:path w="39" h="375" extrusionOk="0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5" name="Google Shape;1145;p54"/>
            <p:cNvSpPr/>
            <p:nvPr/>
          </p:nvSpPr>
          <p:spPr>
            <a:xfrm>
              <a:off x="11135112" y="5499930"/>
              <a:ext cx="275351" cy="28880"/>
            </a:xfrm>
            <a:custGeom>
              <a:avLst/>
              <a:gdLst/>
              <a:ahLst/>
              <a:cxnLst/>
              <a:rect l="l" t="t" r="r" b="b"/>
              <a:pathLst>
                <a:path w="375" h="39" extrusionOk="0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6" name="Google Shape;1146;p54"/>
            <p:cNvSpPr/>
            <p:nvPr/>
          </p:nvSpPr>
          <p:spPr>
            <a:xfrm>
              <a:off x="11578115" y="5950881"/>
              <a:ext cx="52789" cy="38948"/>
            </a:xfrm>
            <a:custGeom>
              <a:avLst/>
              <a:gdLst/>
              <a:ahLst/>
              <a:cxnLst/>
              <a:rect l="l" t="t" r="r" b="b"/>
              <a:pathLst>
                <a:path w="199" h="147" extrusionOk="0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7" name="Google Shape;1147;p54"/>
            <p:cNvSpPr/>
            <p:nvPr/>
          </p:nvSpPr>
          <p:spPr>
            <a:xfrm>
              <a:off x="11135112" y="6152776"/>
              <a:ext cx="38199" cy="52991"/>
            </a:xfrm>
            <a:custGeom>
              <a:avLst/>
              <a:gdLst/>
              <a:ahLst/>
              <a:cxnLst/>
              <a:rect l="l" t="t" r="r" b="b"/>
              <a:pathLst>
                <a:path w="144" h="200" extrusionOk="0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8" name="Google Shape;1148;p54"/>
            <p:cNvSpPr/>
            <p:nvPr/>
          </p:nvSpPr>
          <p:spPr>
            <a:xfrm>
              <a:off x="10918386" y="5710038"/>
              <a:ext cx="53054" cy="38154"/>
            </a:xfrm>
            <a:custGeom>
              <a:avLst/>
              <a:gdLst/>
              <a:ahLst/>
              <a:cxnLst/>
              <a:rect l="l" t="t" r="r" b="b"/>
              <a:pathLst>
                <a:path w="200" h="144" extrusionOk="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9" name="Google Shape;1149;p54"/>
            <p:cNvSpPr/>
            <p:nvPr/>
          </p:nvSpPr>
          <p:spPr>
            <a:xfrm>
              <a:off x="11375979" y="5493571"/>
              <a:ext cx="38199" cy="52726"/>
            </a:xfrm>
            <a:custGeom>
              <a:avLst/>
              <a:gdLst/>
              <a:ahLst/>
              <a:cxnLst/>
              <a:rect l="l" t="t" r="r" b="b"/>
              <a:pathLst>
                <a:path w="144" h="199" extrusionOk="0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0" name="Google Shape;1150;p54"/>
          <p:cNvGrpSpPr/>
          <p:nvPr/>
        </p:nvGrpSpPr>
        <p:grpSpPr>
          <a:xfrm>
            <a:off x="5954636" y="3681752"/>
            <a:ext cx="445821" cy="425246"/>
            <a:chOff x="8338678" y="5506443"/>
            <a:chExt cx="720227" cy="686988"/>
          </a:xfrm>
        </p:grpSpPr>
        <p:sp>
          <p:nvSpPr>
            <p:cNvPr id="1151" name="Google Shape;1151;p54"/>
            <p:cNvSpPr/>
            <p:nvPr/>
          </p:nvSpPr>
          <p:spPr>
            <a:xfrm>
              <a:off x="8706181" y="5506443"/>
              <a:ext cx="230803" cy="263259"/>
            </a:xfrm>
            <a:custGeom>
              <a:avLst/>
              <a:gdLst/>
              <a:ahLst/>
              <a:cxnLst/>
              <a:rect l="l" t="t" r="r" b="b"/>
              <a:pathLst>
                <a:path w="378" h="432" extrusionOk="0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2" name="Google Shape;1152;p54"/>
            <p:cNvSpPr/>
            <p:nvPr/>
          </p:nvSpPr>
          <p:spPr>
            <a:xfrm>
              <a:off x="8460817" y="5506443"/>
              <a:ext cx="230586" cy="263259"/>
            </a:xfrm>
            <a:custGeom>
              <a:avLst/>
              <a:gdLst/>
              <a:ahLst/>
              <a:cxnLst/>
              <a:rect l="l" t="t" r="r" b="b"/>
              <a:pathLst>
                <a:path w="378" h="432" extrusionOk="0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3" name="Google Shape;1153;p54"/>
            <p:cNvSpPr/>
            <p:nvPr/>
          </p:nvSpPr>
          <p:spPr>
            <a:xfrm>
              <a:off x="8338678" y="5718525"/>
              <a:ext cx="230151" cy="262608"/>
            </a:xfrm>
            <a:custGeom>
              <a:avLst/>
              <a:gdLst/>
              <a:ahLst/>
              <a:cxnLst/>
              <a:rect l="l" t="t" r="r" b="b"/>
              <a:pathLst>
                <a:path w="377" h="431" extrusionOk="0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4" name="Google Shape;1154;p54"/>
            <p:cNvSpPr/>
            <p:nvPr/>
          </p:nvSpPr>
          <p:spPr>
            <a:xfrm>
              <a:off x="8828754" y="5718525"/>
              <a:ext cx="230151" cy="262608"/>
            </a:xfrm>
            <a:custGeom>
              <a:avLst/>
              <a:gdLst/>
              <a:ahLst/>
              <a:cxnLst/>
              <a:rect l="l" t="t" r="r" b="b"/>
              <a:pathLst>
                <a:path w="377" h="431" extrusionOk="0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5" name="Google Shape;1155;p54"/>
            <p:cNvSpPr/>
            <p:nvPr/>
          </p:nvSpPr>
          <p:spPr>
            <a:xfrm>
              <a:off x="8706181" y="5930607"/>
              <a:ext cx="230803" cy="262825"/>
            </a:xfrm>
            <a:custGeom>
              <a:avLst/>
              <a:gdLst/>
              <a:ahLst/>
              <a:cxnLst/>
              <a:rect l="l" t="t" r="r" b="b"/>
              <a:pathLst>
                <a:path w="378" h="431" extrusionOk="0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6" name="Google Shape;1156;p54"/>
            <p:cNvSpPr/>
            <p:nvPr/>
          </p:nvSpPr>
          <p:spPr>
            <a:xfrm>
              <a:off x="8460817" y="5930607"/>
              <a:ext cx="230586" cy="262825"/>
            </a:xfrm>
            <a:custGeom>
              <a:avLst/>
              <a:gdLst/>
              <a:ahLst/>
              <a:cxnLst/>
              <a:rect l="l" t="t" r="r" b="b"/>
              <a:pathLst>
                <a:path w="378" h="431" extrusionOk="0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7" name="Google Shape;1157;p54"/>
          <p:cNvGrpSpPr/>
          <p:nvPr/>
        </p:nvGrpSpPr>
        <p:grpSpPr>
          <a:xfrm>
            <a:off x="2676293" y="3736342"/>
            <a:ext cx="1336824" cy="316035"/>
            <a:chOff x="3042485" y="5594633"/>
            <a:chExt cx="2159652" cy="510557"/>
          </a:xfrm>
        </p:grpSpPr>
        <p:sp>
          <p:nvSpPr>
            <p:cNvPr id="1158" name="Google Shape;1158;p54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9" name="Google Shape;1159;p54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0" name="Google Shape;1160;p54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1" name="Google Shape;1161;p54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2" name="Google Shape;1162;p54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3" name="Google Shape;1163;p54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4" name="Google Shape;1164;p54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5" name="Google Shape;1165;p54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6" name="Google Shape;1166;p54"/>
            <p:cNvSpPr/>
            <p:nvPr/>
          </p:nvSpPr>
          <p:spPr>
            <a:xfrm>
              <a:off x="3210195" y="5762654"/>
              <a:ext cx="174555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7" name="Google Shape;1167;p54"/>
            <p:cNvSpPr/>
            <p:nvPr/>
          </p:nvSpPr>
          <p:spPr>
            <a:xfrm>
              <a:off x="3485252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8" name="Google Shape;1168;p54"/>
            <p:cNvSpPr/>
            <p:nvPr/>
          </p:nvSpPr>
          <p:spPr>
            <a:xfrm>
              <a:off x="3760620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9" name="Google Shape;1169;p54"/>
            <p:cNvSpPr/>
            <p:nvPr/>
          </p:nvSpPr>
          <p:spPr>
            <a:xfrm>
              <a:off x="4035365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0" name="Google Shape;1170;p54"/>
            <p:cNvSpPr/>
            <p:nvPr/>
          </p:nvSpPr>
          <p:spPr>
            <a:xfrm>
              <a:off x="4310111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1" name="Google Shape;1171;p54"/>
            <p:cNvSpPr/>
            <p:nvPr/>
          </p:nvSpPr>
          <p:spPr>
            <a:xfrm>
              <a:off x="4585167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2" name="Google Shape;1172;p54"/>
            <p:cNvSpPr/>
            <p:nvPr/>
          </p:nvSpPr>
          <p:spPr>
            <a:xfrm>
              <a:off x="4859913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3" name="Google Shape;1173;p54"/>
          <p:cNvGrpSpPr/>
          <p:nvPr/>
        </p:nvGrpSpPr>
        <p:grpSpPr>
          <a:xfrm>
            <a:off x="1879183" y="4379878"/>
            <a:ext cx="445738" cy="442950"/>
            <a:chOff x="1442627" y="5710929"/>
            <a:chExt cx="594318" cy="590600"/>
          </a:xfrm>
        </p:grpSpPr>
        <p:sp>
          <p:nvSpPr>
            <p:cNvPr id="1174" name="Google Shape;1174;p54"/>
            <p:cNvSpPr/>
            <p:nvPr/>
          </p:nvSpPr>
          <p:spPr>
            <a:xfrm>
              <a:off x="1442627" y="5710929"/>
              <a:ext cx="594318" cy="405222"/>
            </a:xfrm>
            <a:custGeom>
              <a:avLst/>
              <a:gdLst/>
              <a:ahLst/>
              <a:cxnLst/>
              <a:rect l="l" t="t" r="r" b="b"/>
              <a:pathLst>
                <a:path w="734" h="500" extrusionOk="0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5" name="Google Shape;1175;p54"/>
            <p:cNvSpPr/>
            <p:nvPr/>
          </p:nvSpPr>
          <p:spPr>
            <a:xfrm>
              <a:off x="1442627" y="6116151"/>
              <a:ext cx="349820" cy="97191"/>
            </a:xfrm>
            <a:custGeom>
              <a:avLst/>
              <a:gdLst/>
              <a:ahLst/>
              <a:cxnLst/>
              <a:rect l="l" t="t" r="r" b="b"/>
              <a:pathLst>
                <a:path w="1126" h="313" extrusionOk="0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6" name="Google Shape;1176;p54"/>
            <p:cNvSpPr/>
            <p:nvPr/>
          </p:nvSpPr>
          <p:spPr>
            <a:xfrm>
              <a:off x="1573731" y="6152482"/>
              <a:ext cx="218715" cy="60861"/>
            </a:xfrm>
            <a:custGeom>
              <a:avLst/>
              <a:gdLst/>
              <a:ahLst/>
              <a:cxnLst/>
              <a:rect l="l" t="t" r="r" b="b"/>
              <a:pathLst>
                <a:path w="704" h="196" extrusionOk="0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7" name="Google Shape;1177;p54"/>
            <p:cNvSpPr/>
            <p:nvPr/>
          </p:nvSpPr>
          <p:spPr>
            <a:xfrm>
              <a:off x="1573731" y="6213343"/>
              <a:ext cx="109358" cy="88186"/>
            </a:xfrm>
            <a:custGeom>
              <a:avLst/>
              <a:gdLst/>
              <a:ahLst/>
              <a:cxnLst/>
              <a:rect l="l" t="t" r="r" b="b"/>
              <a:pathLst>
                <a:path w="352" h="284" extrusionOk="0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  <a:close/>
                </a:path>
              </a:pathLst>
            </a:custGeom>
            <a:solidFill>
              <a:srgbClr val="BD2A3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8" name="Google Shape;1178;p54"/>
            <p:cNvSpPr/>
            <p:nvPr/>
          </p:nvSpPr>
          <p:spPr>
            <a:xfrm>
              <a:off x="1573731" y="6213343"/>
              <a:ext cx="109358" cy="88186"/>
            </a:xfrm>
            <a:custGeom>
              <a:avLst/>
              <a:gdLst/>
              <a:ahLst/>
              <a:cxnLst/>
              <a:rect l="l" t="t" r="r" b="b"/>
              <a:pathLst>
                <a:path w="352" h="284" extrusionOk="0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9" name="Google Shape;1179;p54"/>
          <p:cNvGrpSpPr/>
          <p:nvPr/>
        </p:nvGrpSpPr>
        <p:grpSpPr>
          <a:xfrm>
            <a:off x="6788033" y="4378458"/>
            <a:ext cx="373053" cy="445791"/>
            <a:chOff x="8095060" y="5664590"/>
            <a:chExt cx="497404" cy="594389"/>
          </a:xfrm>
        </p:grpSpPr>
        <p:grpSp>
          <p:nvGrpSpPr>
            <p:cNvPr id="1180" name="Google Shape;1180;p54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181" name="Google Shape;1181;p54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2" name="Google Shape;1182;p54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3" name="Google Shape;1183;p54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84" name="Google Shape;1184;p54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185" name="Google Shape;1185;p54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6" name="Google Shape;1186;p54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7" name="Google Shape;1187;p54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88" name="Google Shape;1188;p54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189" name="Google Shape;1189;p54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0" name="Google Shape;1190;p54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1" name="Google Shape;1191;p54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92" name="Google Shape;1192;p54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193" name="Google Shape;1193;p54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4" name="Google Shape;1194;p54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5" name="Google Shape;1195;p54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96" name="Google Shape;1196;p54"/>
          <p:cNvGrpSpPr/>
          <p:nvPr/>
        </p:nvGrpSpPr>
        <p:grpSpPr>
          <a:xfrm>
            <a:off x="2870825" y="4378486"/>
            <a:ext cx="557162" cy="445734"/>
            <a:chOff x="4607809" y="5664627"/>
            <a:chExt cx="742883" cy="594312"/>
          </a:xfrm>
        </p:grpSpPr>
        <p:sp>
          <p:nvSpPr>
            <p:cNvPr id="1197" name="Google Shape;1197;p54"/>
            <p:cNvSpPr/>
            <p:nvPr/>
          </p:nvSpPr>
          <p:spPr>
            <a:xfrm>
              <a:off x="4607809" y="5824234"/>
              <a:ext cx="185166" cy="401151"/>
            </a:xfrm>
            <a:custGeom>
              <a:avLst/>
              <a:gdLst/>
              <a:ahLst/>
              <a:cxnLst/>
              <a:rect l="l" t="t" r="r" b="b"/>
              <a:pathLst>
                <a:path w="1083" h="2355" extrusionOk="0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8" name="Google Shape;1198;p54"/>
            <p:cNvSpPr/>
            <p:nvPr/>
          </p:nvSpPr>
          <p:spPr>
            <a:xfrm>
              <a:off x="4792974" y="5771259"/>
              <a:ext cx="185850" cy="454126"/>
            </a:xfrm>
            <a:custGeom>
              <a:avLst/>
              <a:gdLst/>
              <a:ahLst/>
              <a:cxnLst/>
              <a:rect l="l" t="t" r="r" b="b"/>
              <a:pathLst>
                <a:path w="1087" h="2666" extrusionOk="0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9" name="Google Shape;1199;p54"/>
            <p:cNvSpPr/>
            <p:nvPr/>
          </p:nvSpPr>
          <p:spPr>
            <a:xfrm>
              <a:off x="4978822" y="5717602"/>
              <a:ext cx="185679" cy="507784"/>
            </a:xfrm>
            <a:custGeom>
              <a:avLst/>
              <a:gdLst/>
              <a:ahLst/>
              <a:cxnLst/>
              <a:rect l="l" t="t" r="r" b="b"/>
              <a:pathLst>
                <a:path w="1086" h="2981" extrusionOk="0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0" name="Google Shape;1200;p54"/>
            <p:cNvSpPr/>
            <p:nvPr/>
          </p:nvSpPr>
          <p:spPr>
            <a:xfrm>
              <a:off x="5164499" y="5664627"/>
              <a:ext cx="185166" cy="560759"/>
            </a:xfrm>
            <a:custGeom>
              <a:avLst/>
              <a:gdLst/>
              <a:ahLst/>
              <a:cxnLst/>
              <a:rect l="l" t="t" r="r" b="b"/>
              <a:pathLst>
                <a:path w="1083" h="3292" extrusionOk="0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1" name="Google Shape;1201;p54"/>
            <p:cNvSpPr/>
            <p:nvPr/>
          </p:nvSpPr>
          <p:spPr>
            <a:xfrm>
              <a:off x="4607809" y="6225382"/>
              <a:ext cx="237484" cy="33556"/>
            </a:xfrm>
            <a:custGeom>
              <a:avLst/>
              <a:gdLst/>
              <a:ahLst/>
              <a:cxnLst/>
              <a:rect l="l" t="t" r="r" b="b"/>
              <a:pathLst>
                <a:path w="1389" h="197" extrusionOk="0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2" name="Google Shape;1202;p54"/>
            <p:cNvSpPr/>
            <p:nvPr/>
          </p:nvSpPr>
          <p:spPr>
            <a:xfrm>
              <a:off x="4792974" y="6225382"/>
              <a:ext cx="185850" cy="33556"/>
            </a:xfrm>
            <a:custGeom>
              <a:avLst/>
              <a:gdLst/>
              <a:ahLst/>
              <a:cxnLst/>
              <a:rect l="l" t="t" r="r" b="b"/>
              <a:pathLst>
                <a:path w="1087" h="197" extrusionOk="0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3" name="Google Shape;1203;p54"/>
            <p:cNvSpPr/>
            <p:nvPr/>
          </p:nvSpPr>
          <p:spPr>
            <a:xfrm>
              <a:off x="5112694" y="6225382"/>
              <a:ext cx="237997" cy="33556"/>
            </a:xfrm>
            <a:custGeom>
              <a:avLst/>
              <a:gdLst/>
              <a:ahLst/>
              <a:cxnLst/>
              <a:rect l="l" t="t" r="r" b="b"/>
              <a:pathLst>
                <a:path w="1392" h="197" extrusionOk="0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4" name="Google Shape;1204;p54"/>
            <p:cNvSpPr/>
            <p:nvPr/>
          </p:nvSpPr>
          <p:spPr>
            <a:xfrm>
              <a:off x="4978822" y="6225382"/>
              <a:ext cx="186192" cy="33556"/>
            </a:xfrm>
            <a:custGeom>
              <a:avLst/>
              <a:gdLst/>
              <a:ahLst/>
              <a:cxnLst/>
              <a:rect l="l" t="t" r="r" b="b"/>
              <a:pathLst>
                <a:path w="1089" h="197" extrusionOk="0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5" name="Google Shape;1205;p54"/>
          <p:cNvGrpSpPr/>
          <p:nvPr/>
        </p:nvGrpSpPr>
        <p:grpSpPr>
          <a:xfrm>
            <a:off x="3973890" y="4378543"/>
            <a:ext cx="1079865" cy="445620"/>
            <a:chOff x="2571250" y="5664711"/>
            <a:chExt cx="1439820" cy="594160"/>
          </a:xfrm>
        </p:grpSpPr>
        <p:sp>
          <p:nvSpPr>
            <p:cNvPr id="1206" name="Google Shape;1206;p54"/>
            <p:cNvSpPr/>
            <p:nvPr/>
          </p:nvSpPr>
          <p:spPr>
            <a:xfrm>
              <a:off x="2751485" y="5699308"/>
              <a:ext cx="179409" cy="510050"/>
            </a:xfrm>
            <a:custGeom>
              <a:avLst/>
              <a:gdLst/>
              <a:ahLst/>
              <a:cxnLst/>
              <a:rect l="l" t="t" r="r" b="b"/>
              <a:pathLst>
                <a:path w="287" h="813" extrusionOk="0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7" name="Google Shape;1207;p54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8" name="Google Shape;1208;p54"/>
            <p:cNvSpPr/>
            <p:nvPr/>
          </p:nvSpPr>
          <p:spPr>
            <a:xfrm>
              <a:off x="2930895" y="5732455"/>
              <a:ext cx="180236" cy="476902"/>
            </a:xfrm>
            <a:custGeom>
              <a:avLst/>
              <a:gdLst/>
              <a:ahLst/>
              <a:cxnLst/>
              <a:rect l="l" t="t" r="r" b="b"/>
              <a:pathLst>
                <a:path w="288" h="760" extrusionOk="0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9" name="Google Shape;1209;p54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0" name="Google Shape;1210;p54"/>
            <p:cNvSpPr/>
            <p:nvPr/>
          </p:nvSpPr>
          <p:spPr>
            <a:xfrm>
              <a:off x="3111130" y="5756280"/>
              <a:ext cx="180030" cy="453078"/>
            </a:xfrm>
            <a:custGeom>
              <a:avLst/>
              <a:gdLst/>
              <a:ahLst/>
              <a:cxnLst/>
              <a:rect l="l" t="t" r="r" b="b"/>
              <a:pathLst>
                <a:path w="288" h="722" extrusionOk="0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1" name="Google Shape;1211;p54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2" name="Google Shape;1212;p54"/>
            <p:cNvSpPr/>
            <p:nvPr/>
          </p:nvSpPr>
          <p:spPr>
            <a:xfrm>
              <a:off x="3291159" y="5756280"/>
              <a:ext cx="180030" cy="453078"/>
            </a:xfrm>
            <a:custGeom>
              <a:avLst/>
              <a:gdLst/>
              <a:ahLst/>
              <a:cxnLst/>
              <a:rect l="l" t="t" r="r" b="b"/>
              <a:pathLst>
                <a:path w="288" h="722" extrusionOk="0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3" name="Google Shape;1213;p54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4" name="Google Shape;1214;p54"/>
            <p:cNvSpPr/>
            <p:nvPr/>
          </p:nvSpPr>
          <p:spPr>
            <a:xfrm>
              <a:off x="3471189" y="5732455"/>
              <a:ext cx="180236" cy="476902"/>
            </a:xfrm>
            <a:custGeom>
              <a:avLst/>
              <a:gdLst/>
              <a:ahLst/>
              <a:cxnLst/>
              <a:rect l="l" t="t" r="r" b="b"/>
              <a:pathLst>
                <a:path w="288" h="760" extrusionOk="0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5" name="Google Shape;1215;p54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6" name="Google Shape;1216;p54"/>
            <p:cNvSpPr/>
            <p:nvPr/>
          </p:nvSpPr>
          <p:spPr>
            <a:xfrm>
              <a:off x="3651425" y="5699308"/>
              <a:ext cx="179409" cy="510050"/>
            </a:xfrm>
            <a:custGeom>
              <a:avLst/>
              <a:gdLst/>
              <a:ahLst/>
              <a:cxnLst/>
              <a:rect l="l" t="t" r="r" b="b"/>
              <a:pathLst>
                <a:path w="287" h="813" extrusionOk="0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7" name="Google Shape;1217;p54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8" name="Google Shape;1218;p54"/>
            <p:cNvSpPr/>
            <p:nvPr/>
          </p:nvSpPr>
          <p:spPr>
            <a:xfrm>
              <a:off x="3830834" y="5664711"/>
              <a:ext cx="180236" cy="544646"/>
            </a:xfrm>
            <a:custGeom>
              <a:avLst/>
              <a:gdLst/>
              <a:ahLst/>
              <a:cxnLst/>
              <a:rect l="l" t="t" r="r" b="b"/>
              <a:pathLst>
                <a:path w="288" h="868" extrusionOk="0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9" name="Google Shape;1219;p54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0" name="Google Shape;1220;p54"/>
            <p:cNvSpPr/>
            <p:nvPr/>
          </p:nvSpPr>
          <p:spPr>
            <a:xfrm>
              <a:off x="2571250" y="5664711"/>
              <a:ext cx="180236" cy="544646"/>
            </a:xfrm>
            <a:custGeom>
              <a:avLst/>
              <a:gdLst/>
              <a:ahLst/>
              <a:cxnLst/>
              <a:rect l="l" t="t" r="r" b="b"/>
              <a:pathLst>
                <a:path w="288" h="868" extrusionOk="0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1" name="Google Shape;1221;p54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2" name="Google Shape;1222;p54"/>
            <p:cNvSpPr/>
            <p:nvPr/>
          </p:nvSpPr>
          <p:spPr>
            <a:xfrm>
              <a:off x="2571250" y="6209358"/>
              <a:ext cx="365226" cy="49514"/>
            </a:xfrm>
            <a:custGeom>
              <a:avLst/>
              <a:gdLst/>
              <a:ahLst/>
              <a:cxnLst/>
              <a:rect l="l" t="t" r="r" b="b"/>
              <a:pathLst>
                <a:path w="1767" h="239" extrusionOk="0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3" name="Google Shape;1223;p54"/>
            <p:cNvSpPr/>
            <p:nvPr/>
          </p:nvSpPr>
          <p:spPr>
            <a:xfrm>
              <a:off x="2751485" y="6209358"/>
              <a:ext cx="303218" cy="49514"/>
            </a:xfrm>
            <a:custGeom>
              <a:avLst/>
              <a:gdLst/>
              <a:ahLst/>
              <a:cxnLst/>
              <a:rect l="l" t="t" r="r" b="b"/>
              <a:pathLst>
                <a:path w="1467" h="239" extrusionOk="0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4" name="Google Shape;1224;p54"/>
            <p:cNvSpPr/>
            <p:nvPr/>
          </p:nvSpPr>
          <p:spPr>
            <a:xfrm>
              <a:off x="2930895" y="6209358"/>
              <a:ext cx="242037" cy="49514"/>
            </a:xfrm>
            <a:custGeom>
              <a:avLst/>
              <a:gdLst/>
              <a:ahLst/>
              <a:cxnLst/>
              <a:rect l="l" t="t" r="r" b="b"/>
              <a:pathLst>
                <a:path w="1171" h="239" extrusionOk="0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5" name="Google Shape;1225;p54"/>
            <p:cNvSpPr/>
            <p:nvPr/>
          </p:nvSpPr>
          <p:spPr>
            <a:xfrm>
              <a:off x="3111130" y="6209358"/>
              <a:ext cx="180029" cy="49514"/>
            </a:xfrm>
            <a:custGeom>
              <a:avLst/>
              <a:gdLst/>
              <a:ahLst/>
              <a:cxnLst/>
              <a:rect l="l" t="t" r="r" b="b"/>
              <a:pathLst>
                <a:path w="871" h="239" extrusionOk="0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6" name="Google Shape;1226;p54"/>
            <p:cNvSpPr/>
            <p:nvPr/>
          </p:nvSpPr>
          <p:spPr>
            <a:xfrm>
              <a:off x="3291159" y="6209358"/>
              <a:ext cx="180029" cy="49514"/>
            </a:xfrm>
            <a:custGeom>
              <a:avLst/>
              <a:gdLst/>
              <a:ahLst/>
              <a:cxnLst/>
              <a:rect l="l" t="t" r="r" b="b"/>
              <a:pathLst>
                <a:path w="871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7" name="Google Shape;1227;p54"/>
            <p:cNvSpPr/>
            <p:nvPr/>
          </p:nvSpPr>
          <p:spPr>
            <a:xfrm>
              <a:off x="3409388" y="6209358"/>
              <a:ext cx="242037" cy="49514"/>
            </a:xfrm>
            <a:custGeom>
              <a:avLst/>
              <a:gdLst/>
              <a:ahLst/>
              <a:cxnLst/>
              <a:rect l="l" t="t" r="r" b="b"/>
              <a:pathLst>
                <a:path w="1171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8" name="Google Shape;1228;p54"/>
            <p:cNvSpPr/>
            <p:nvPr/>
          </p:nvSpPr>
          <p:spPr>
            <a:xfrm>
              <a:off x="3527616" y="6209358"/>
              <a:ext cx="303218" cy="49514"/>
            </a:xfrm>
            <a:custGeom>
              <a:avLst/>
              <a:gdLst/>
              <a:ahLst/>
              <a:cxnLst/>
              <a:rect l="l" t="t" r="r" b="b"/>
              <a:pathLst>
                <a:path w="1467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9" name="Google Shape;1229;p54"/>
            <p:cNvSpPr/>
            <p:nvPr/>
          </p:nvSpPr>
          <p:spPr>
            <a:xfrm>
              <a:off x="3645844" y="6209358"/>
              <a:ext cx="365226" cy="49514"/>
            </a:xfrm>
            <a:custGeom>
              <a:avLst/>
              <a:gdLst/>
              <a:ahLst/>
              <a:cxnLst/>
              <a:rect l="l" t="t" r="r" b="b"/>
              <a:pathLst>
                <a:path w="1767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0" name="Google Shape;1230;p54"/>
          <p:cNvGrpSpPr/>
          <p:nvPr/>
        </p:nvGrpSpPr>
        <p:grpSpPr>
          <a:xfrm>
            <a:off x="5599659" y="4378335"/>
            <a:ext cx="642470" cy="446036"/>
            <a:chOff x="6332670" y="5663946"/>
            <a:chExt cx="856627" cy="594715"/>
          </a:xfrm>
        </p:grpSpPr>
        <p:grpSp>
          <p:nvGrpSpPr>
            <p:cNvPr id="1231" name="Google Shape;1231;p54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232" name="Google Shape;1232;p54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384" extrusionOk="0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3" name="Google Shape;1233;p54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7" extrusionOk="0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34" name="Google Shape;1234;p54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235" name="Google Shape;1235;p54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384" extrusionOk="0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6" name="Google Shape;1236;p54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7" extrusionOk="0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37" name="Google Shape;1237;p54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238" name="Google Shape;1238;p54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384" extrusionOk="0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9" name="Google Shape;1239;p54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7" extrusionOk="0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240" name="Google Shape;1240;p54"/>
          <p:cNvSpPr txBox="1">
            <a:spLocks noGrp="1"/>
          </p:cNvSpPr>
          <p:nvPr>
            <p:ph type="title" idx="4294967295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Diagrams and infographics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1241" name="Google Shape;1241;p54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40</a:t>
            </a:fld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6" name="Google Shape;1246;p55"/>
          <p:cNvSpPr txBox="1"/>
          <p:nvPr/>
        </p:nvSpPr>
        <p:spPr>
          <a:xfrm>
            <a:off x="731900" y="2374250"/>
            <a:ext cx="7327500" cy="25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chemeClr val="lt1"/>
                </a:solidFill>
                <a:highlight>
                  <a:schemeClr val="accent2"/>
                </a:highlight>
                <a:latin typeface="Della Respira"/>
                <a:ea typeface="Della Respira"/>
                <a:cs typeface="Della Respira"/>
                <a:sym typeface="Della Respira"/>
              </a:rPr>
              <a:t> and many more...</a:t>
            </a:r>
            <a:endParaRPr sz="2400">
              <a:solidFill>
                <a:schemeClr val="lt1"/>
              </a:solidFill>
              <a:highlight>
                <a:schemeClr val="accent2"/>
              </a:highlight>
              <a:latin typeface="Della Respira"/>
              <a:ea typeface="Della Respira"/>
              <a:cs typeface="Della Respira"/>
              <a:sym typeface="Della Respira"/>
            </a:endParaRPr>
          </a:p>
        </p:txBody>
      </p:sp>
      <p:sp>
        <p:nvSpPr>
          <p:cNvPr id="1247" name="Google Shape;1247;p55"/>
          <p:cNvSpPr txBox="1"/>
          <p:nvPr/>
        </p:nvSpPr>
        <p:spPr>
          <a:xfrm>
            <a:off x="572775" y="856414"/>
            <a:ext cx="1440600" cy="12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200">
                <a:solidFill>
                  <a:schemeClr val="accent1"/>
                </a:solidFill>
              </a:rPr>
              <a:t>😉</a:t>
            </a:r>
            <a:endParaRPr sz="7200">
              <a:solidFill>
                <a:schemeClr val="accent1"/>
              </a:solidFill>
            </a:endParaRPr>
          </a:p>
        </p:txBody>
      </p:sp>
      <p:sp>
        <p:nvSpPr>
          <p:cNvPr id="1248" name="Google Shape;1248;p55"/>
          <p:cNvSpPr txBox="1">
            <a:spLocks noGrp="1"/>
          </p:cNvSpPr>
          <p:nvPr>
            <p:ph type="body" idx="4294967295"/>
          </p:nvPr>
        </p:nvSpPr>
        <p:spPr>
          <a:xfrm>
            <a:off x="2200525" y="856425"/>
            <a:ext cx="5859000" cy="115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b="1"/>
              <a:t>You can also use any emoji as an icon!</a:t>
            </a:r>
            <a:br>
              <a:rPr lang="en" sz="1400"/>
            </a:br>
            <a:r>
              <a:rPr lang="en" sz="1400"/>
              <a:t>And of course it resizes without losing quality.</a:t>
            </a:r>
            <a:endParaRPr sz="14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How? Follow Google instructions </a:t>
            </a:r>
            <a:r>
              <a:rPr lang="en" sz="1400" u="sng">
                <a:hlinkClick r:id="rId3"/>
              </a:rPr>
              <a:t>https://twitter.com/googledocs/status/730087240156643328</a:t>
            </a:r>
            <a:endParaRPr sz="1400"/>
          </a:p>
        </p:txBody>
      </p:sp>
      <p:sp>
        <p:nvSpPr>
          <p:cNvPr id="1249" name="Google Shape;1249;p55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41</a:t>
            </a:fld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4" name="Google Shape;1254;p56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5" name="Google Shape;1255;p56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sz="1800"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256" name="Google Shape;1256;p56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257" name="Google Shape;1257;p56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258" name="Google Shape;1258;p56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259" name="Google Shape;1259;p56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avLst/>
                <a:gdLst/>
                <a:ahLst/>
                <a:cxnLst/>
                <a:rect l="l" t="t" r="r" b="b"/>
                <a:pathLst>
                  <a:path w="5929" h="5947" extrusionOk="0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260" name="Google Shape;1260;p56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261" name="Google Shape;1261;p56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262" name="Google Shape;1262;p56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avLst/>
                <a:gdLst/>
                <a:ahLst/>
                <a:cxnLst/>
                <a:rect l="l" t="t" r="r" b="b"/>
                <a:pathLst>
                  <a:path w="6674" h="5928" extrusionOk="0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263" name="Google Shape;1263;p56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264" name="Google Shape;1264;p56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265" name="Google Shape;1265;p56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avLst/>
                <a:gdLst/>
                <a:ahLst/>
                <a:cxnLst/>
                <a:rect l="l" t="t" r="r" b="b"/>
                <a:pathLst>
                  <a:path w="5929" h="5947" extrusionOk="0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266" name="Google Shape;1266;p56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267" name="Google Shape;1267;p56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268" name="Google Shape;1268;p56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avLst/>
                <a:gdLst/>
                <a:ahLst/>
                <a:cxnLst/>
                <a:rect l="l" t="t" r="r" b="b"/>
                <a:pathLst>
                  <a:path w="7439" h="5929" extrusionOk="0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0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GIVE THE ENGLISH TRANSLATION:</a:t>
            </a:r>
            <a:br>
              <a:rPr lang="en" dirty="0"/>
            </a:br>
            <a:br>
              <a:rPr lang="en" dirty="0"/>
            </a:br>
            <a:r>
              <a:rPr lang="en" dirty="0"/>
              <a:t>La escuela</a:t>
            </a:r>
            <a:endParaRPr dirty="0"/>
          </a:p>
        </p:txBody>
      </p:sp>
      <p:sp>
        <p:nvSpPr>
          <p:cNvPr id="290" name="Google Shape;290;p20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¿El o La? · </a:t>
            </a:r>
            <a:r>
              <a:rPr lang="en" dirty="0">
                <a:solidFill>
                  <a:srgbClr val="FFC319"/>
                </a:solidFill>
              </a:rPr>
              <a:t>$600</a:t>
            </a:r>
            <a:endParaRPr dirty="0"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1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G</a:t>
            </a:r>
            <a:r>
              <a:rPr lang="en" dirty="0"/>
              <a:t>IVE THE SPANISH TRANSLATION:</a:t>
            </a:r>
            <a:br>
              <a:rPr lang="en" dirty="0"/>
            </a:br>
            <a:br>
              <a:rPr lang="en" dirty="0"/>
            </a:br>
            <a:r>
              <a:rPr lang="en" dirty="0"/>
              <a:t>The teacher (female)</a:t>
            </a:r>
            <a:endParaRPr dirty="0"/>
          </a:p>
        </p:txBody>
      </p:sp>
      <p:sp>
        <p:nvSpPr>
          <p:cNvPr id="296" name="Google Shape;296;p21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¿El o La? · </a:t>
            </a:r>
            <a:r>
              <a:rPr lang="en" dirty="0">
                <a:solidFill>
                  <a:srgbClr val="FFC319"/>
                </a:solidFill>
              </a:rPr>
              <a:t>$800</a:t>
            </a:r>
            <a:endParaRPr dirty="0"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2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GIVE THE SPANISH TRANSLATION:</a:t>
            </a:r>
            <a:br>
              <a:rPr lang="en" dirty="0"/>
            </a:br>
            <a:br>
              <a:rPr lang="en" dirty="0"/>
            </a:br>
            <a:r>
              <a:rPr lang="en" dirty="0"/>
              <a:t>The notebook</a:t>
            </a:r>
            <a:endParaRPr dirty="0"/>
          </a:p>
        </p:txBody>
      </p:sp>
      <p:sp>
        <p:nvSpPr>
          <p:cNvPr id="302" name="Google Shape;302;p22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¿El o La? · </a:t>
            </a:r>
            <a:r>
              <a:rPr lang="en" dirty="0">
                <a:solidFill>
                  <a:srgbClr val="FFC319"/>
                </a:solidFill>
              </a:rPr>
              <a:t>$1000</a:t>
            </a:r>
            <a:endParaRPr dirty="0"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3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</a:t>
            </a:r>
            <a:r>
              <a:rPr lang="en" dirty="0"/>
              <a:t>ILL IN THE CORRECT PLURAL SPANISH GENDER:</a:t>
            </a:r>
            <a:br>
              <a:rPr lang="en" dirty="0"/>
            </a:br>
            <a:br>
              <a:rPr lang="en" dirty="0"/>
            </a:br>
            <a:r>
              <a:rPr lang="en" dirty="0"/>
              <a:t>____ papeles</a:t>
            </a:r>
            <a:endParaRPr dirty="0"/>
          </a:p>
        </p:txBody>
      </p:sp>
      <p:sp>
        <p:nvSpPr>
          <p:cNvPr id="308" name="Google Shape;308;p23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¿Los o Las? · </a:t>
            </a:r>
            <a:r>
              <a:rPr lang="en" dirty="0">
                <a:solidFill>
                  <a:srgbClr val="FFC319"/>
                </a:solidFill>
              </a:rPr>
              <a:t>$200</a:t>
            </a:r>
            <a:endParaRPr dirty="0"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4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</a:t>
            </a:r>
            <a:r>
              <a:rPr lang="en" dirty="0"/>
              <a:t>ILL IN THE CORRECT PLURAL SPANISH GENDER:</a:t>
            </a:r>
            <a:br>
              <a:rPr lang="en" dirty="0"/>
            </a:br>
            <a:br>
              <a:rPr lang="en" dirty="0"/>
            </a:br>
            <a:r>
              <a:rPr lang="en" dirty="0"/>
              <a:t>____ reglas</a:t>
            </a:r>
            <a:endParaRPr dirty="0"/>
          </a:p>
        </p:txBody>
      </p:sp>
      <p:sp>
        <p:nvSpPr>
          <p:cNvPr id="314" name="Google Shape;314;p24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¿Los o Las? · </a:t>
            </a:r>
            <a:r>
              <a:rPr lang="en" dirty="0">
                <a:solidFill>
                  <a:srgbClr val="FFC319"/>
                </a:solidFill>
              </a:rPr>
              <a:t>$400</a:t>
            </a:r>
            <a:endParaRPr dirty="0"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Jeoparty template">
  <a:themeElements>
    <a:clrScheme name="Custom 347">
      <a:dk1>
        <a:srgbClr val="000619"/>
      </a:dk1>
      <a:lt1>
        <a:srgbClr val="FFFFFF"/>
      </a:lt1>
      <a:dk2>
        <a:srgbClr val="E3E8FB"/>
      </a:dk2>
      <a:lt2>
        <a:srgbClr val="929FBE"/>
      </a:lt2>
      <a:accent1>
        <a:srgbClr val="080687"/>
      </a:accent1>
      <a:accent2>
        <a:srgbClr val="271BC3"/>
      </a:accent2>
      <a:accent3>
        <a:srgbClr val="026BD6"/>
      </a:accent3>
      <a:accent4>
        <a:srgbClr val="9B0EAA"/>
      </a:accent4>
      <a:accent5>
        <a:srgbClr val="EC0370"/>
      </a:accent5>
      <a:accent6>
        <a:srgbClr val="FCA11D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998</Words>
  <Application>Microsoft Office PowerPoint</Application>
  <PresentationFormat>On-screen Show (16:9)</PresentationFormat>
  <Paragraphs>144</Paragraphs>
  <Slides>42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Della Respira</vt:lpstr>
      <vt:lpstr>Montserrat</vt:lpstr>
      <vt:lpstr>Arial</vt:lpstr>
      <vt:lpstr>Calibri</vt:lpstr>
      <vt:lpstr>Bebas Neue</vt:lpstr>
      <vt:lpstr>Alasassy Caps</vt:lpstr>
      <vt:lpstr>Jeoparty template</vt:lpstr>
      <vt:lpstr>Futura Spanish Jeopardy</vt:lpstr>
      <vt:lpstr>Panel</vt:lpstr>
      <vt:lpstr>FILL IN THE CORRECT SPANISH GENDER:  ____ libro</vt:lpstr>
      <vt:lpstr>FILL IN THE CORRECT SPANISH GENDER:  ____ mochila</vt:lpstr>
      <vt:lpstr>GIVE THE ENGLISH TRANSLATION:  La escuela</vt:lpstr>
      <vt:lpstr>GIVE THE SPANISH TRANSLATION:  The teacher (female)</vt:lpstr>
      <vt:lpstr>GIVE THE SPANISH TRANSLATION:  The notebook</vt:lpstr>
      <vt:lpstr>FILL IN THE CORRECT PLURAL SPANISH GENDER:  ____ papeles</vt:lpstr>
      <vt:lpstr>FILL IN THE CORRECT PLURAL SPANISH GENDER:  ____ reglas</vt:lpstr>
      <vt:lpstr>GIVE THE ENGLISH TRANSLATION:  Los lápices</vt:lpstr>
      <vt:lpstr>GIVE THE SPANISH TRANSLATION:  The lights</vt:lpstr>
      <vt:lpstr>GIVE THE SPANISH TRANSLATION:  The homework</vt:lpstr>
      <vt:lpstr>GIVE THE ENGLISH TRANSLATION:  El café</vt:lpstr>
      <vt:lpstr>GIVE THE ENGLISH TRANSLATION:  La papa</vt:lpstr>
      <vt:lpstr>GIVE THE SPANISH TRANSLATION:  The rice</vt:lpstr>
      <vt:lpstr>GIVE THE SPANISH TRANSLATION:  The beans</vt:lpstr>
      <vt:lpstr>GIVE THE SPANISH TRANSLATION:  The vegetables</vt:lpstr>
      <vt:lpstr>GIVE THE ENGLISH TRANSLATION:  La cena</vt:lpstr>
      <vt:lpstr>GIVE THE ENGLISH TRANSLATION:  El plato</vt:lpstr>
      <vt:lpstr>GIVE THE SPANISH TRANSLATION:  The drink</vt:lpstr>
      <vt:lpstr>GIVE THE SPANISH TRANSLATION:  The breakfast</vt:lpstr>
      <vt:lpstr>GIVE THE SPANISH TRANSLATION:  The snack</vt:lpstr>
      <vt:lpstr>GIVE THE ENGLISH TRANSLATION:  Leer</vt:lpstr>
      <vt:lpstr>GIVE THE ENGLISH TRANSLATION:  Escribir</vt:lpstr>
      <vt:lpstr>GIVE THE SPANISH TRANSLATION:  To learn</vt:lpstr>
      <vt:lpstr>GIVE THE SPANISH TRANSLATION:  To ask</vt:lpstr>
      <vt:lpstr>GIVE THE SPANISH TRANSLATION:  To work</vt:lpstr>
      <vt:lpstr>DOES THIS SENTENCE USE SABER OR CONOCER?  Yo sé como dibujar.</vt:lpstr>
      <vt:lpstr>DOES THIS SENTENCE USE SABER OR CONOCER?  Yo conozco a Pedro.</vt:lpstr>
      <vt:lpstr>FILL IN THE BLANK WITH THE PROPER FORM OF SABER:  Tú ______</vt:lpstr>
      <vt:lpstr>FILL IN THE BLANK WITH THE PROPER FORM OF CONOCER:  Nosotros ______</vt:lpstr>
      <vt:lpstr>FILL IN THE BLANK WITH THE PROPER FORM OF SABER:  Ellas ______</vt:lpstr>
      <vt:lpstr>PowerPoint Presentation</vt:lpstr>
      <vt:lpstr>Instructions for use</vt:lpstr>
      <vt:lpstr>Credits</vt:lpstr>
      <vt:lpstr>Presentation design</vt:lpstr>
      <vt:lpstr>MAP</vt:lpstr>
      <vt:lpstr>GADGETS</vt:lpstr>
      <vt:lpstr>PowerPoint Presentation</vt:lpstr>
      <vt:lpstr>Diagrams and infographics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cp:lastModifiedBy>Citlali Villafuerte</cp:lastModifiedBy>
  <cp:revision>4</cp:revision>
  <dcterms:modified xsi:type="dcterms:W3CDTF">2024-04-14T23:28:49Z</dcterms:modified>
</cp:coreProperties>
</file>