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306" r:id="rId5"/>
    <p:sldId id="312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13" r:id="rId14"/>
    <p:sldId id="314" r:id="rId15"/>
    <p:sldId id="296" r:id="rId16"/>
    <p:sldId id="297" r:id="rId17"/>
    <p:sldId id="298" r:id="rId18"/>
    <p:sldId id="299" r:id="rId19"/>
    <p:sldId id="300" r:id="rId20"/>
    <p:sldId id="301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07AB-D9BE-F8FD-AE09-C8999D45D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76E32-5B67-E8FD-00B3-AE4A4EB9D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59DE-40A5-8391-A022-B80111E0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648AE-5190-8083-158C-E64E8C2E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27E78-D599-ED6B-5DB2-0E8AD490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3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EAC-172B-B149-003C-0856506D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0B22A-99EA-AA5B-882B-858D0887C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3F2CE-1067-AE5B-53DF-063A86F06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40A1-1E8D-132B-8B13-85254F4C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E5F1E-B3E1-DBFD-BB3A-50DD3BDB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523C2-C5A7-1ADF-2311-B0FD40392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1A101-A5DB-3870-F4AF-18944036A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E8265-277C-E75F-F023-752028A2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8508A-3D8E-9083-465A-E523D092B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9038A-FFBC-9C1E-E7C9-12998D20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1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AEC3-4186-BE18-C085-DAF8CF01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D0CF6-D119-CE8A-BF90-74601D7D5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1DA58-9F73-23CE-CF2B-2C308E5AB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913EB-4540-9F50-C2B0-E4105C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11E37-449F-1ECC-BCDF-313CAA59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5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667B-DF12-0D07-5BF3-817E9228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28483-DAF8-763E-8BAB-ED98695A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F1F9A-DDC0-5AC8-7E55-F47D4C0F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0E08F-2641-57B7-134D-51269D394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9CE68-BB91-5663-31BA-0DA2848A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9C8E6-55AA-2D90-F03C-63615455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1318B-DB47-02B5-AA26-DE4A00D2F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AEEDA-7824-A372-9624-5B7C18F0C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29B7E-D0AE-1651-0A7A-FA9DFA04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2D991-EF6B-6F91-081D-219D867B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FD240-DE5C-D4F5-96C1-DAE6921C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5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869F-700F-6824-23F6-6DFF26FBC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A9CED-A582-0745-4155-FD3ECF50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B9E77-F106-C124-3AC6-80F61C744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E5EE8-5640-5AAA-95AA-FDEA50C67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D74FA-F87C-1884-E18E-3265CCFC9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5D55B-B8A8-781D-2EE4-B7240C918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EB6D4-B525-4F9A-F1A0-5F36E193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1BDC4-1CCC-A0DE-18FB-781ACDC8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1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8C7F-EF20-F37D-F46E-68F31872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BDE2D-E80A-A91C-2E95-E93A0B4F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B2504-52F9-791F-570C-5FC46D55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B2610-26DA-78CE-65D3-08DCC927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2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8758D-382A-2D81-0F57-A2091350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E457D-2668-074D-0AE8-43E6E128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5C23F-05E9-2020-C205-FC236F72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A785-CAD3-974B-402E-42B7C8F9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BDF95-E22B-52A3-EF3F-C10B70B9A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8D0CB-E8F7-12CE-6002-EC58BFE0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FB1CF-8EB2-2288-BB05-EF585EBB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EDDDD-A1BD-6741-3EB1-41605704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5A621-563A-9255-D922-D747F33B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2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7797-25D5-9D60-9969-D20518B7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BB0E8-12D5-6602-9214-A29EA5DFB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1E1CC-A60A-8D3D-95EE-DE69EF49B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2B0E0-3E3D-3708-ABD2-6156F66B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32AED-D027-763D-20B7-C6838B66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C4BE-A3D5-B195-AF14-88C8FFF6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C68ED2-9462-FC67-B3F3-096DC496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B7B1B-BD46-2C04-E42B-37F584078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3BFD6-5260-1C8E-31EB-4BA46FB7F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35EADE-451C-4635-8626-56F2445D2AE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F87E8-581C-BC2B-CA7F-30EF3ED9C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3BC23-D873-0D65-6D2F-510566E84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267DCB-688F-4484-8DD1-F166A099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1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BEC72D49-1EA8-DBF7-48FC-29264C64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5ADA96-0F33-2A0F-EC14-BF40132AF72C}"/>
              </a:ext>
            </a:extLst>
          </p:cNvPr>
          <p:cNvSpPr txBox="1"/>
          <p:nvPr/>
        </p:nvSpPr>
        <p:spPr>
          <a:xfrm>
            <a:off x="1520702" y="3273552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51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B4A8E1-61FE-A143-D5C7-88D6E136C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1633738" y="632218"/>
            <a:ext cx="8924524" cy="5019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6AFE46-4DAF-295F-732C-CBC95749F544}"/>
              </a:ext>
            </a:extLst>
          </p:cNvPr>
          <p:cNvSpPr txBox="1"/>
          <p:nvPr/>
        </p:nvSpPr>
        <p:spPr>
          <a:xfrm>
            <a:off x="2115312" y="5550749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correr</a:t>
            </a:r>
            <a:endParaRPr lang="en-US" sz="6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782CF-6FB2-90F8-0A4D-06C50B724970}"/>
              </a:ext>
            </a:extLst>
          </p:cNvPr>
          <p:cNvSpPr txBox="1"/>
          <p:nvPr/>
        </p:nvSpPr>
        <p:spPr>
          <a:xfrm>
            <a:off x="4288516" y="5550749"/>
            <a:ext cx="6541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run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7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lieve 免費下載矢量圖、剪貼畫和插圖（第3 頁） - illustAC">
            <a:extLst>
              <a:ext uri="{FF2B5EF4-FFF2-40B4-BE49-F238E27FC236}">
                <a16:creationId xmlns:a16="http://schemas.microsoft.com/office/drawing/2014/main" id="{D5215661-0C3E-7464-C58F-02AFA8A1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76" y="274320"/>
            <a:ext cx="5047488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C1A3B-E42B-DFED-A7EC-5598A3A0B4A7}"/>
              </a:ext>
            </a:extLst>
          </p:cNvPr>
          <p:cNvSpPr txBox="1"/>
          <p:nvPr/>
        </p:nvSpPr>
        <p:spPr>
          <a:xfrm>
            <a:off x="697992" y="1639026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creer</a:t>
            </a:r>
            <a:endParaRPr lang="en-US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135FD-69EE-424C-FF6E-EA3B5FAC7CE2}"/>
              </a:ext>
            </a:extLst>
          </p:cNvPr>
          <p:cNvSpPr txBox="1"/>
          <p:nvPr/>
        </p:nvSpPr>
        <p:spPr>
          <a:xfrm>
            <a:off x="824485" y="2822448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believe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3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rtoon Kids Reading Stock Illustrations – 23,421 Cartoon Kids Reading  Stock Illustrations, Vectors &amp; Clipart - Dreamstime">
            <a:extLst>
              <a:ext uri="{FF2B5EF4-FFF2-40B4-BE49-F238E27FC236}">
                <a16:creationId xmlns:a16="http://schemas.microsoft.com/office/drawing/2014/main" id="{CE6B0A38-E74E-CF85-8149-E19F854B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7767"/>
            <a:ext cx="76200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E28EA-368D-C759-D4E6-6BB5F1EBF67C}"/>
              </a:ext>
            </a:extLst>
          </p:cNvPr>
          <p:cNvSpPr txBox="1"/>
          <p:nvPr/>
        </p:nvSpPr>
        <p:spPr>
          <a:xfrm>
            <a:off x="1840992" y="5390587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leer</a:t>
            </a:r>
            <a:endParaRPr lang="en-US" sz="6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4EAC1-502C-5B62-E154-8B33155EE6BA}"/>
              </a:ext>
            </a:extLst>
          </p:cNvPr>
          <p:cNvSpPr txBox="1"/>
          <p:nvPr/>
        </p:nvSpPr>
        <p:spPr>
          <a:xfrm>
            <a:off x="3904468" y="5361242"/>
            <a:ext cx="6541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read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5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4933-8A5E-1EEE-E856-DC4862A89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835FA7-3A93-3A2A-9CF1-14FB69016E71}"/>
              </a:ext>
            </a:extLst>
          </p:cNvPr>
          <p:cNvSpPr/>
          <p:nvPr/>
        </p:nvSpPr>
        <p:spPr>
          <a:xfrm>
            <a:off x="1463615" y="2543067"/>
            <a:ext cx="9264770" cy="9773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en-US" sz="6600" dirty="0" err="1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ir</a:t>
            </a:r>
            <a:r>
              <a:rPr lang="en-US" sz="66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Verbs</a:t>
            </a:r>
          </a:p>
        </p:txBody>
      </p:sp>
    </p:spTree>
    <p:extLst>
      <p:ext uri="{BB962C8B-B14F-4D97-AF65-F5344CB8AC3E}">
        <p14:creationId xmlns:p14="http://schemas.microsoft.com/office/powerpoint/2010/main" val="14480649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1 Present Tense -IR verb endings song! – Señor Jordan">
            <a:extLst>
              <a:ext uri="{FF2B5EF4-FFF2-40B4-BE49-F238E27FC236}">
                <a16:creationId xmlns:a16="http://schemas.microsoft.com/office/drawing/2014/main" id="{7DED4C71-D7A0-443F-E793-F03B56E6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3"/>
          <a:stretch>
            <a:fillRect/>
          </a:stretch>
        </p:blipFill>
        <p:spPr bwMode="auto">
          <a:xfrm>
            <a:off x="746918" y="237744"/>
            <a:ext cx="10698163" cy="61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7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77B27-8681-7190-5C40-D7BAEED27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691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CC57D-416F-5E3D-46FF-31E136104DE6}"/>
              </a:ext>
            </a:extLst>
          </p:cNvPr>
          <p:cNvSpPr txBox="1"/>
          <p:nvPr/>
        </p:nvSpPr>
        <p:spPr>
          <a:xfrm>
            <a:off x="432816" y="1620738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abrir</a:t>
            </a:r>
            <a:endParaRPr lang="en-US" sz="8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401F7-DB87-106D-2B06-A9D2D5D33C17}"/>
              </a:ext>
            </a:extLst>
          </p:cNvPr>
          <p:cNvSpPr txBox="1"/>
          <p:nvPr/>
        </p:nvSpPr>
        <p:spPr>
          <a:xfrm>
            <a:off x="559309" y="2804160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open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9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08A1D-37FD-48BC-FBA8-AEAEE3F0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4671" y="717804"/>
            <a:ext cx="5422392" cy="5422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5D309-BF95-227B-2FF4-B32A842FABE2}"/>
              </a:ext>
            </a:extLst>
          </p:cNvPr>
          <p:cNvSpPr txBox="1"/>
          <p:nvPr/>
        </p:nvSpPr>
        <p:spPr>
          <a:xfrm>
            <a:off x="6669024" y="1375898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decidir</a:t>
            </a:r>
            <a:endParaRPr lang="en-US" sz="8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8F624-BCD7-953B-BB98-65A155B6B1AC}"/>
              </a:ext>
            </a:extLst>
          </p:cNvPr>
          <p:cNvSpPr txBox="1"/>
          <p:nvPr/>
        </p:nvSpPr>
        <p:spPr>
          <a:xfrm>
            <a:off x="6669024" y="2822448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decide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57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45B3B-5E7F-D7F7-5B05-8BE092D9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969" y="64008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6E79C-120A-05B4-F62B-2BDE21CB2D5F}"/>
              </a:ext>
            </a:extLst>
          </p:cNvPr>
          <p:cNvSpPr txBox="1"/>
          <p:nvPr/>
        </p:nvSpPr>
        <p:spPr>
          <a:xfrm>
            <a:off x="414528" y="1575018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discutir</a:t>
            </a:r>
            <a:endParaRPr lang="en-US" sz="8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1F08E-44A5-E8D1-D6F6-5A400CDE0F86}"/>
              </a:ext>
            </a:extLst>
          </p:cNvPr>
          <p:cNvSpPr txBox="1"/>
          <p:nvPr/>
        </p:nvSpPr>
        <p:spPr>
          <a:xfrm>
            <a:off x="414528" y="2774604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discuss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3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BA8870-63B9-1CBD-1805-660509D8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" b="95474" l="5278" r="96389">
                        <a14:foregroundMark x1="15833" y1="20690" x2="26667" y2="13147"/>
                        <a14:foregroundMark x1="34722" y1="12716" x2="46667" y2="9914"/>
                        <a14:foregroundMark x1="49722" y1="5603" x2="49722" y2="5603"/>
                        <a14:foregroundMark x1="62500" y1="35129" x2="62500" y2="35129"/>
                        <a14:foregroundMark x1="63889" y1="32328" x2="57778" y2="53879"/>
                        <a14:foregroundMark x1="32222" y1="32759" x2="40000" y2="56897"/>
                        <a14:foregroundMark x1="9444" y1="58190" x2="77500" y2="65948"/>
                        <a14:foregroundMark x1="90556" y1="23060" x2="90556" y2="23060"/>
                        <a14:foregroundMark x1="51944" y1="36207" x2="51667" y2="42241"/>
                        <a14:foregroundMark x1="26944" y1="40302" x2="26944" y2="40302"/>
                        <a14:foregroundMark x1="28056" y1="42888" x2="33056" y2="51724"/>
                        <a14:foregroundMark x1="16111" y1="53017" x2="26667" y2="64655"/>
                        <a14:foregroundMark x1="26667" y1="64655" x2="42500" y2="65086"/>
                        <a14:foregroundMark x1="5278" y1="53017" x2="5556" y2="60345"/>
                        <a14:foregroundMark x1="92500" y1="53017" x2="96389" y2="61207"/>
                        <a14:foregroundMark x1="86389" y1="92026" x2="87222" y2="95474"/>
                        <a14:foregroundMark x1="43611" y1="76078" x2="43611" y2="76078"/>
                        <a14:foregroundMark x1="41389" y1="70043" x2="46667" y2="82974"/>
                        <a14:foregroundMark x1="56944" y1="87931" x2="56944" y2="87931"/>
                        <a14:foregroundMark x1="57222" y1="88362" x2="57222" y2="883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7392" y="1073172"/>
            <a:ext cx="3655595" cy="4711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FF9B1-EED0-0323-3B14-7061EA973E60}"/>
              </a:ext>
            </a:extLst>
          </p:cNvPr>
          <p:cNvSpPr txBox="1"/>
          <p:nvPr/>
        </p:nvSpPr>
        <p:spPr>
          <a:xfrm>
            <a:off x="5818632" y="1401282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escribir</a:t>
            </a:r>
            <a:endParaRPr lang="en-US" sz="8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5C538-6A18-CA85-2211-B0B09905C5BE}"/>
              </a:ext>
            </a:extLst>
          </p:cNvPr>
          <p:cNvSpPr txBox="1"/>
          <p:nvPr/>
        </p:nvSpPr>
        <p:spPr>
          <a:xfrm>
            <a:off x="5945125" y="2584704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write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90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EF358A-ECA3-C3D4-5B07-096572FF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9" r="5218"/>
          <a:stretch>
            <a:fillRect/>
          </a:stretch>
        </p:blipFill>
        <p:spPr>
          <a:xfrm>
            <a:off x="4937760" y="201168"/>
            <a:ext cx="6803136" cy="6276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70BA4-105F-FC95-070C-15F00E8B180D}"/>
              </a:ext>
            </a:extLst>
          </p:cNvPr>
          <p:cNvSpPr txBox="1"/>
          <p:nvPr/>
        </p:nvSpPr>
        <p:spPr>
          <a:xfrm>
            <a:off x="288037" y="1730466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recibir</a:t>
            </a:r>
            <a:endParaRPr lang="en-US" sz="8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36A63-639F-9A93-7AD2-ED7E3747A1E3}"/>
              </a:ext>
            </a:extLst>
          </p:cNvPr>
          <p:cNvSpPr txBox="1"/>
          <p:nvPr/>
        </p:nvSpPr>
        <p:spPr>
          <a:xfrm>
            <a:off x="288037" y="2868168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receive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7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E81E8-F15B-BCF7-71D3-0E3E3A8F1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D1492-4090-3081-FBC6-67259C107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489C4-3760-EEEE-E1ED-9556EDBF77AA}"/>
              </a:ext>
            </a:extLst>
          </p:cNvPr>
          <p:cNvSpPr txBox="1"/>
          <p:nvPr/>
        </p:nvSpPr>
        <p:spPr>
          <a:xfrm>
            <a:off x="2045668" y="1089978"/>
            <a:ext cx="7826344" cy="267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GT" sz="80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Los Verbos Infinitivos</a:t>
            </a:r>
            <a:endParaRPr lang="en-US" sz="66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9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5A671-FAAF-A5E9-8021-5A7DFFC0F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5" b="97748" l="1892" r="94324">
                        <a14:foregroundMark x1="34730" y1="6306" x2="34730" y2="6306"/>
                        <a14:foregroundMark x1="37027" y1="2928" x2="37027" y2="2928"/>
                        <a14:foregroundMark x1="34459" y1="2590" x2="34459" y2="2590"/>
                        <a14:foregroundMark x1="37027" y1="2477" x2="37027" y2="2477"/>
                        <a14:foregroundMark x1="9054" y1="17568" x2="9054" y2="17568"/>
                        <a14:foregroundMark x1="7973" y1="20495" x2="7973" y2="20495"/>
                        <a14:foregroundMark x1="5270" y1="30856" x2="5270" y2="30856"/>
                        <a14:foregroundMark x1="5405" y1="34685" x2="5405" y2="34685"/>
                        <a14:foregroundMark x1="81486" y1="36712" x2="81486" y2="36712"/>
                        <a14:foregroundMark x1="88649" y1="41441" x2="89595" y2="44932"/>
                        <a14:foregroundMark x1="94459" y1="45045" x2="93919" y2="46622"/>
                        <a14:foregroundMark x1="2973" y1="35135" x2="2973" y2="35135"/>
                        <a14:foregroundMark x1="1892" y1="40653" x2="1892" y2="40653"/>
                        <a14:foregroundMark x1="69054" y1="65766" x2="72838" y2="68243"/>
                        <a14:foregroundMark x1="65270" y1="55743" x2="67297" y2="50676"/>
                        <a14:foregroundMark x1="45000" y1="91779" x2="45000" y2="91779"/>
                        <a14:foregroundMark x1="35541" y1="94032" x2="35541" y2="94032"/>
                        <a14:foregroundMark x1="62027" y1="89302" x2="62027" y2="89302"/>
                        <a14:foregroundMark x1="52432" y1="93018" x2="81892" y2="90653"/>
                        <a14:foregroundMark x1="61081" y1="97748" x2="50270" y2="97072"/>
                        <a14:foregroundMark x1="94324" y1="93694" x2="94324" y2="93694"/>
                        <a14:foregroundMark x1="89054" y1="63514" x2="89054" y2="63514"/>
                        <a14:foregroundMark x1="78649" y1="78041" x2="78649" y2="78041"/>
                        <a14:foregroundMark x1="82973" y1="52140" x2="82973" y2="52140"/>
                        <a14:backgroundMark x1="67973" y1="55405" x2="67973" y2="55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71" y="280575"/>
            <a:ext cx="4922921" cy="5907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1E362-574A-A485-C6DD-E53B0E5238EC}"/>
              </a:ext>
            </a:extLst>
          </p:cNvPr>
          <p:cNvSpPr txBox="1"/>
          <p:nvPr/>
        </p:nvSpPr>
        <p:spPr>
          <a:xfrm>
            <a:off x="5925311" y="1787778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subir</a:t>
            </a:r>
            <a:endParaRPr lang="en-US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CE4CD-7718-BF47-8D3C-9D4C49DD048B}"/>
              </a:ext>
            </a:extLst>
          </p:cNvPr>
          <p:cNvSpPr txBox="1"/>
          <p:nvPr/>
        </p:nvSpPr>
        <p:spPr>
          <a:xfrm>
            <a:off x="5076444" y="3032760"/>
            <a:ext cx="7002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climb</a:t>
            </a:r>
            <a:r>
              <a:rPr lang="es-GT" sz="6600" b="1" dirty="0">
                <a:solidFill>
                  <a:srgbClr val="C00000"/>
                </a:solidFill>
              </a:rPr>
              <a:t> /</a:t>
            </a:r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go</a:t>
            </a:r>
            <a:r>
              <a:rPr lang="es-GT" sz="6600" b="1" dirty="0">
                <a:solidFill>
                  <a:srgbClr val="C00000"/>
                </a:solidFill>
              </a:rPr>
              <a:t> up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7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 pasos simples para vivir feliz (el #5 cambió mi vida)">
            <a:extLst>
              <a:ext uri="{FF2B5EF4-FFF2-40B4-BE49-F238E27FC236}">
                <a16:creationId xmlns:a16="http://schemas.microsoft.com/office/drawing/2014/main" id="{EFD20DF2-001A-6AA8-0DA2-28AED162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36" y="787337"/>
            <a:ext cx="76200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D0216-B329-ED2D-88D3-9931932F2A8F}"/>
              </a:ext>
            </a:extLst>
          </p:cNvPr>
          <p:cNvSpPr txBox="1"/>
          <p:nvPr/>
        </p:nvSpPr>
        <p:spPr>
          <a:xfrm>
            <a:off x="1840992" y="5390587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vivir</a:t>
            </a:r>
            <a:endParaRPr lang="en-US" sz="6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65F6B-6BA2-F329-E80F-7E124F743DD9}"/>
              </a:ext>
            </a:extLst>
          </p:cNvPr>
          <p:cNvSpPr txBox="1"/>
          <p:nvPr/>
        </p:nvSpPr>
        <p:spPr>
          <a:xfrm>
            <a:off x="3810000" y="5390587"/>
            <a:ext cx="6541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live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59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FFCF5-B67E-160E-9520-76EE0636E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BE9E7-54AC-9C57-1088-A700128DB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AAAEE-3FF8-2353-CCE0-64D82A9B81A2}"/>
              </a:ext>
            </a:extLst>
          </p:cNvPr>
          <p:cNvSpPr txBox="1"/>
          <p:nvPr/>
        </p:nvSpPr>
        <p:spPr>
          <a:xfrm>
            <a:off x="2395728" y="852472"/>
            <a:ext cx="7836408" cy="31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Steps to Conjugate Infinitive Verbs: </a:t>
            </a:r>
            <a:endParaRPr lang="en-US" sz="4000" b="1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Step 1-</a:t>
            </a:r>
            <a:r>
              <a:rPr lang="en-US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Drop the </a:t>
            </a:r>
            <a:r>
              <a:rPr lang="en-US" sz="1800" i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i="1" u="sng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-er or -</a:t>
            </a:r>
            <a:r>
              <a:rPr lang="en-US" i="1" u="sng" dirty="0" err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ir</a:t>
            </a:r>
            <a:r>
              <a:rPr lang="en-US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to leave the stem.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Step 2-</a:t>
            </a:r>
            <a:r>
              <a:rPr lang="en-US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Decide which pronoun is needed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3-</a:t>
            </a:r>
            <a:r>
              <a:rPr lang="en-US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Add </a:t>
            </a:r>
            <a:r>
              <a:rPr lang="en-US" sz="1800" i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corresponding ending</a:t>
            </a:r>
            <a:r>
              <a:rPr lang="en-US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6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38151E-77A6-615C-1AF2-21F3115D81A3}"/>
              </a:ext>
            </a:extLst>
          </p:cNvPr>
          <p:cNvSpPr/>
          <p:nvPr/>
        </p:nvSpPr>
        <p:spPr>
          <a:xfrm>
            <a:off x="1463615" y="2543067"/>
            <a:ext cx="9264770" cy="9773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-er Verbs</a:t>
            </a:r>
          </a:p>
        </p:txBody>
      </p:sp>
    </p:spTree>
    <p:extLst>
      <p:ext uri="{BB962C8B-B14F-4D97-AF65-F5344CB8AC3E}">
        <p14:creationId xmlns:p14="http://schemas.microsoft.com/office/powerpoint/2010/main" val="32082469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C2044-92D5-65B8-7A9A-091018C9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01 Present Tense -ER verb endings song! – Señor Jordan">
            <a:extLst>
              <a:ext uri="{FF2B5EF4-FFF2-40B4-BE49-F238E27FC236}">
                <a16:creationId xmlns:a16="http://schemas.microsoft.com/office/drawing/2014/main" id="{2CE34CE1-6AC3-5DAA-A3DF-5B03CE234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" b="10267"/>
          <a:stretch>
            <a:fillRect/>
          </a:stretch>
        </p:blipFill>
        <p:spPr bwMode="auto">
          <a:xfrm>
            <a:off x="472979" y="310896"/>
            <a:ext cx="10679113" cy="61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933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21CE5-CA64-A7AF-9861-B0F8898E5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1771840" y="584430"/>
            <a:ext cx="8568500" cy="4818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D43A64-4A91-94E1-4CC3-C6FB330ABFFE}"/>
              </a:ext>
            </a:extLst>
          </p:cNvPr>
          <p:cNvSpPr txBox="1"/>
          <p:nvPr/>
        </p:nvSpPr>
        <p:spPr>
          <a:xfrm>
            <a:off x="1475232" y="5384244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aprender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3C25C-14B1-DB43-FAD3-25DD54F1E9DB}"/>
              </a:ext>
            </a:extLst>
          </p:cNvPr>
          <p:cNvSpPr txBox="1"/>
          <p:nvPr/>
        </p:nvSpPr>
        <p:spPr>
          <a:xfrm>
            <a:off x="5181600" y="5384244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learn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07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bujos animados dibujo de Bebiendo agua">
            <a:extLst>
              <a:ext uri="{FF2B5EF4-FFF2-40B4-BE49-F238E27FC236}">
                <a16:creationId xmlns:a16="http://schemas.microsoft.com/office/drawing/2014/main" id="{1B5C8DA0-D3C5-E62B-CA29-766638FF7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08" y="0"/>
            <a:ext cx="6632448" cy="66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50680E-DCBC-2EAE-66D5-47DF5ACCE2AF}"/>
              </a:ext>
            </a:extLst>
          </p:cNvPr>
          <p:cNvSpPr txBox="1"/>
          <p:nvPr/>
        </p:nvSpPr>
        <p:spPr>
          <a:xfrm>
            <a:off x="414528" y="1379172"/>
            <a:ext cx="5158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9600" b="1" dirty="0"/>
              <a:t>beber</a:t>
            </a:r>
            <a:endParaRPr lang="en-US" sz="9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C5B43-6667-54BA-D663-EA1F8C74FFA9}"/>
              </a:ext>
            </a:extLst>
          </p:cNvPr>
          <p:cNvSpPr txBox="1"/>
          <p:nvPr/>
        </p:nvSpPr>
        <p:spPr>
          <a:xfrm>
            <a:off x="288036" y="2615184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drink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1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EA157-3951-178E-79B2-3DA1DF9208A4}"/>
              </a:ext>
            </a:extLst>
          </p:cNvPr>
          <p:cNvSpPr txBox="1"/>
          <p:nvPr/>
        </p:nvSpPr>
        <p:spPr>
          <a:xfrm>
            <a:off x="697992" y="1639026"/>
            <a:ext cx="515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800" b="1" dirty="0"/>
              <a:t>comer</a:t>
            </a:r>
            <a:endParaRPr lang="en-US" sz="8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B1377-C584-6560-8BCB-14B2320290BC}"/>
              </a:ext>
            </a:extLst>
          </p:cNvPr>
          <p:cNvSpPr txBox="1"/>
          <p:nvPr/>
        </p:nvSpPr>
        <p:spPr>
          <a:xfrm>
            <a:off x="563880" y="2859024"/>
            <a:ext cx="5158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</a:p>
          <a:p>
            <a:pPr algn="ctr"/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eat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21.200+ Kids Eating Ilustraciones de Stock, gráficos vectoriales libres de  derechos y clip art - iStock | Kids eating ice cream, Food, Fast food">
            <a:extLst>
              <a:ext uri="{FF2B5EF4-FFF2-40B4-BE49-F238E27FC236}">
                <a16:creationId xmlns:a16="http://schemas.microsoft.com/office/drawing/2014/main" id="{725CD922-80BC-790D-AE97-17865AC8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48" y="457200"/>
            <a:ext cx="58293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83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B3538D-24D9-6302-59B5-A77288114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8" b="96567" l="3000" r="97000">
                        <a14:foregroundMark x1="22556" y1="25751" x2="22556" y2="25751"/>
                        <a14:foregroundMark x1="17889" y1="11445" x2="23000" y2="31330"/>
                        <a14:foregroundMark x1="30444" y1="16738" x2="8778" y2="32046"/>
                        <a14:foregroundMark x1="24333" y1="9013" x2="11444" y2="13448"/>
                        <a14:foregroundMark x1="11444" y1="13448" x2="4111" y2="21459"/>
                        <a14:foregroundMark x1="4111" y1="21459" x2="3222" y2="23605"/>
                        <a14:foregroundMark x1="18556" y1="9299" x2="24111" y2="10300"/>
                        <a14:foregroundMark x1="24111" y1="10300" x2="31333" y2="18455"/>
                        <a14:foregroundMark x1="31333" y1="18455" x2="27667" y2="28326"/>
                        <a14:foregroundMark x1="27667" y1="28326" x2="26222" y2="30329"/>
                        <a14:foregroundMark x1="21444" y1="4578" x2="21444" y2="4578"/>
                        <a14:foregroundMark x1="33222" y1="15165" x2="33222" y2="15165"/>
                        <a14:foregroundMark x1="33444" y1="22175" x2="33444" y2="22175"/>
                        <a14:foregroundMark x1="32111" y1="32618" x2="34333" y2="15451"/>
                        <a14:foregroundMark x1="28556" y1="39342" x2="29580" y2="35386"/>
                        <a14:foregroundMark x1="26444" y1="67525" x2="28111" y2="75250"/>
                        <a14:foregroundMark x1="31333" y1="77539" x2="35000" y2="90415"/>
                        <a14:foregroundMark x1="41111" y1="81974" x2="33444" y2="91416"/>
                        <a14:foregroundMark x1="44111" y1="79828" x2="32556" y2="86695"/>
                        <a14:foregroundMark x1="32222" y1="96280" x2="32222" y2="96280"/>
                        <a14:foregroundMark x1="59889" y1="69099" x2="59000" y2="66237"/>
                        <a14:foregroundMark x1="68434" y1="40916" x2="68333" y2="41345"/>
                        <a14:foregroundMark x1="68502" y1="40629" x2="68434" y2="40916"/>
                        <a14:foregroundMark x1="69111" y1="38054" x2="68502" y2="40629"/>
                        <a14:foregroundMark x1="72889" y1="29614" x2="80667" y2="23176"/>
                        <a14:foregroundMark x1="80667" y1="23176" x2="85444" y2="15451"/>
                        <a14:foregroundMark x1="85444" y1="15451" x2="83889" y2="11445"/>
                        <a14:foregroundMark x1="81111" y1="8441" x2="73889" y2="12876"/>
                        <a14:foregroundMark x1="73889" y1="12876" x2="66333" y2="23033"/>
                        <a14:foregroundMark x1="89889" y1="13448" x2="87889" y2="24893"/>
                        <a14:foregroundMark x1="87889" y1="24893" x2="78556" y2="35908"/>
                        <a14:foregroundMark x1="94000" y1="20887" x2="91556" y2="33763"/>
                        <a14:foregroundMark x1="97111" y1="26323" x2="97111" y2="26323"/>
                        <a14:foregroundMark x1="64889" y1="96567" x2="64889" y2="96567"/>
                        <a14:foregroundMark x1="35222" y1="40629" x2="35222" y2="40629"/>
                        <a14:foregroundMark x1="64222" y1="41345" x2="64222" y2="41345"/>
                        <a14:foregroundMark x1="67778" y1="35908" x2="67778" y2="35908"/>
                        <a14:foregroundMark x1="31556" y1="35050" x2="31556" y2="35050"/>
                        <a14:backgroundMark x1="47889" y1="27468" x2="51778" y2="33190"/>
                        <a14:backgroundMark x1="53444" y1="27182" x2="53444" y2="44921"/>
                        <a14:backgroundMark x1="21222" y1="52361" x2="7111" y2="68813"/>
                        <a14:backgroundMark x1="24333" y1="44349" x2="20889" y2="74249"/>
                        <a14:backgroundMark x1="49222" y1="62089" x2="50000" y2="88269"/>
                        <a14:backgroundMark x1="84000" y1="59943" x2="81444" y2="84406"/>
                        <a14:backgroundMark x1="71667" y1="41345" x2="71667" y2="41345"/>
                        <a14:backgroundMark x1="68111" y1="40629" x2="68111" y2="40629"/>
                        <a14:backgroundMark x1="70222" y1="40916" x2="70222" y2="40916"/>
                        <a14:backgroundMark x1="28667" y1="33906" x2="28667" y2="33906"/>
                        <a14:backgroundMark x1="29556" y1="33333" x2="29556" y2="33333"/>
                        <a14:backgroundMark x1="30222" y1="33333" x2="30222" y2="33333"/>
                        <a14:backgroundMark x1="30667" y1="33763" x2="30667" y2="33763"/>
                        <a14:backgroundMark x1="29667" y1="33333" x2="30444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410" y="563980"/>
            <a:ext cx="6383755" cy="4958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80E0F3-A1C8-DDB9-E848-49964BA4209E}"/>
              </a:ext>
            </a:extLst>
          </p:cNvPr>
          <p:cNvSpPr txBox="1"/>
          <p:nvPr/>
        </p:nvSpPr>
        <p:spPr>
          <a:xfrm>
            <a:off x="469392" y="5460709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comprender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7BB2F-3478-2A9D-F779-6959EFBE9A91}"/>
              </a:ext>
            </a:extLst>
          </p:cNvPr>
          <p:cNvSpPr txBox="1"/>
          <p:nvPr/>
        </p:nvSpPr>
        <p:spPr>
          <a:xfrm>
            <a:off x="5327904" y="5522030"/>
            <a:ext cx="6541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 </a:t>
            </a:r>
            <a:r>
              <a:rPr lang="es-GT" sz="6600" b="1" dirty="0" err="1">
                <a:solidFill>
                  <a:srgbClr val="C00000"/>
                </a:solidFill>
              </a:rPr>
              <a:t>to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understand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25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117</Words>
  <Application>Microsoft Office PowerPoint</Application>
  <PresentationFormat>Widescreen</PresentationFormat>
  <Paragraphs>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ADLaM Display</vt:lpstr>
      <vt:lpstr>Aptos</vt:lpstr>
      <vt:lpstr>Aptos Display</vt:lpstr>
      <vt:lpstr>Arial</vt:lpstr>
      <vt:lpstr>Calibri</vt:lpstr>
      <vt:lpstr>Cavolini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1</cp:revision>
  <dcterms:created xsi:type="dcterms:W3CDTF">2025-09-26T16:57:22Z</dcterms:created>
  <dcterms:modified xsi:type="dcterms:W3CDTF">2025-09-26T17:22:43Z</dcterms:modified>
</cp:coreProperties>
</file>