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7" r:id="rId2"/>
    <p:sldId id="292" r:id="rId3"/>
    <p:sldId id="269" r:id="rId4"/>
    <p:sldId id="270" r:id="rId5"/>
    <p:sldId id="268" r:id="rId6"/>
    <p:sldId id="297" r:id="rId7"/>
    <p:sldId id="298" r:id="rId8"/>
    <p:sldId id="282" r:id="rId9"/>
    <p:sldId id="299" r:id="rId10"/>
    <p:sldId id="300" r:id="rId11"/>
    <p:sldId id="284" r:id="rId12"/>
    <p:sldId id="285" r:id="rId13"/>
    <p:sldId id="313" r:id="rId14"/>
    <p:sldId id="301" r:id="rId15"/>
    <p:sldId id="314" r:id="rId16"/>
    <p:sldId id="315" r:id="rId17"/>
    <p:sldId id="28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83174-E0A6-4501-85A9-07F0EAB91281}"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467EF-AA87-499D-9364-816597695A74}" type="slidenum">
              <a:rPr lang="en-US" smtClean="0"/>
              <a:t>‹#›</a:t>
            </a:fld>
            <a:endParaRPr lang="en-US"/>
          </a:p>
        </p:txBody>
      </p:sp>
    </p:spTree>
    <p:extLst>
      <p:ext uri="{BB962C8B-B14F-4D97-AF65-F5344CB8AC3E}">
        <p14:creationId xmlns:p14="http://schemas.microsoft.com/office/powerpoint/2010/main" val="311053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err="1"/>
              <a:t>Feel</a:t>
            </a:r>
            <a:r>
              <a:rPr lang="es-GT" dirty="0"/>
              <a:t> free </a:t>
            </a:r>
            <a:r>
              <a:rPr lang="es-GT" dirty="0" err="1"/>
              <a:t>to</a:t>
            </a:r>
            <a:r>
              <a:rPr lang="es-GT" dirty="0"/>
              <a:t> </a:t>
            </a:r>
            <a:r>
              <a:rPr lang="es-GT" dirty="0" err="1"/>
              <a:t>edit</a:t>
            </a:r>
            <a:r>
              <a:rPr lang="es-GT" dirty="0"/>
              <a:t> </a:t>
            </a:r>
            <a:r>
              <a:rPr lang="es-GT" dirty="0" err="1"/>
              <a:t>this</a:t>
            </a:r>
            <a:r>
              <a:rPr lang="es-GT" dirty="0"/>
              <a:t> </a:t>
            </a:r>
            <a:r>
              <a:rPr lang="es-GT" dirty="0" err="1"/>
              <a:t>slide</a:t>
            </a:r>
            <a:r>
              <a:rPr lang="es-GT" dirty="0"/>
              <a:t> and </a:t>
            </a:r>
            <a:r>
              <a:rPr lang="es-GT" dirty="0" err="1"/>
              <a:t>add</a:t>
            </a:r>
            <a:r>
              <a:rPr lang="es-GT" dirty="0"/>
              <a:t> </a:t>
            </a:r>
            <a:r>
              <a:rPr lang="es-GT" dirty="0" err="1"/>
              <a:t>you</a:t>
            </a:r>
            <a:r>
              <a:rPr lang="es-GT" dirty="0"/>
              <a:t> </a:t>
            </a:r>
            <a:r>
              <a:rPr lang="es-GT" dirty="0" err="1"/>
              <a:t>own</a:t>
            </a:r>
            <a:r>
              <a:rPr lang="es-GT" dirty="0"/>
              <a:t> </a:t>
            </a:r>
            <a:r>
              <a:rPr lang="es-GT" dirty="0" err="1"/>
              <a:t>information</a:t>
            </a:r>
            <a:r>
              <a:rPr lang="es-GT" dirty="0"/>
              <a:t>. </a:t>
            </a:r>
            <a:endParaRPr lang="en-US" dirty="0"/>
          </a:p>
        </p:txBody>
      </p:sp>
      <p:sp>
        <p:nvSpPr>
          <p:cNvPr id="4" name="Slide Number Placeholder 3"/>
          <p:cNvSpPr>
            <a:spLocks noGrp="1"/>
          </p:cNvSpPr>
          <p:nvPr>
            <p:ph type="sldNum" sz="quarter" idx="5"/>
          </p:nvPr>
        </p:nvSpPr>
        <p:spPr/>
        <p:txBody>
          <a:bodyPr/>
          <a:lstStyle/>
          <a:p>
            <a:fld id="{794467EF-AA87-499D-9364-816597695A74}" type="slidenum">
              <a:rPr lang="en-US" smtClean="0"/>
              <a:t>2</a:t>
            </a:fld>
            <a:endParaRPr lang="en-US"/>
          </a:p>
        </p:txBody>
      </p:sp>
    </p:spTree>
    <p:extLst>
      <p:ext uri="{BB962C8B-B14F-4D97-AF65-F5344CB8AC3E}">
        <p14:creationId xmlns:p14="http://schemas.microsoft.com/office/powerpoint/2010/main" val="225632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95991-4180-405C-9FB7-9F0F9D08FA7F}" type="slidenum">
              <a:rPr lang="en-US" smtClean="0"/>
              <a:t>13</a:t>
            </a:fld>
            <a:endParaRPr lang="en-US"/>
          </a:p>
        </p:txBody>
      </p:sp>
    </p:spTree>
    <p:extLst>
      <p:ext uri="{BB962C8B-B14F-4D97-AF65-F5344CB8AC3E}">
        <p14:creationId xmlns:p14="http://schemas.microsoft.com/office/powerpoint/2010/main" val="330541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ACC5C-3B5E-E370-C91E-2815BDCA8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74C55-F7C0-1A1B-990C-5543C78B21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5878A-F331-679F-2F15-48C097960E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71EDB9-FCF6-61A1-BD8F-F5673B17E87A}"/>
              </a:ext>
            </a:extLst>
          </p:cNvPr>
          <p:cNvSpPr>
            <a:spLocks noGrp="1"/>
          </p:cNvSpPr>
          <p:nvPr>
            <p:ph type="sldNum" sz="quarter" idx="5"/>
          </p:nvPr>
        </p:nvSpPr>
        <p:spPr/>
        <p:txBody>
          <a:bodyPr/>
          <a:lstStyle/>
          <a:p>
            <a:fld id="{DCA95991-4180-405C-9FB7-9F0F9D08FA7F}" type="slidenum">
              <a:rPr lang="en-US" smtClean="0"/>
              <a:t>16</a:t>
            </a:fld>
            <a:endParaRPr lang="en-US"/>
          </a:p>
        </p:txBody>
      </p:sp>
    </p:spTree>
    <p:extLst>
      <p:ext uri="{BB962C8B-B14F-4D97-AF65-F5344CB8AC3E}">
        <p14:creationId xmlns:p14="http://schemas.microsoft.com/office/powerpoint/2010/main" val="178911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56809-3BB3-4578-B821-6DB3DBF09D8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346159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56809-3BB3-4578-B821-6DB3DBF09D8B}"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128281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2C456809-3BB3-4578-B821-6DB3DBF09D8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3151409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067EDB11-C0EA-487A-8C22-AE3FBA35FAFC}"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193A8D-8DAA-4CD1-8F07-CBEFB8E83F41}" type="slidenum">
              <a:rPr lang="en-US" smtClean="0"/>
              <a:t>‹#›</a:t>
            </a:fld>
            <a:endParaRPr lang="en-US"/>
          </a:p>
        </p:txBody>
      </p:sp>
    </p:spTree>
    <p:extLst>
      <p:ext uri="{BB962C8B-B14F-4D97-AF65-F5344CB8AC3E}">
        <p14:creationId xmlns:p14="http://schemas.microsoft.com/office/powerpoint/2010/main" val="194619795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56809-3BB3-4578-B821-6DB3DBF09D8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6961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56809-3BB3-4578-B821-6DB3DBF09D8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81405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56809-3BB3-4578-B821-6DB3DBF09D8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122483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56809-3BB3-4578-B821-6DB3DBF09D8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149829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56809-3BB3-4578-B821-6DB3DBF09D8B}"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147426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56809-3BB3-4578-B821-6DB3DBF09D8B}"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378414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56809-3BB3-4578-B821-6DB3DBF09D8B}"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255291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56809-3BB3-4578-B821-6DB3DBF09D8B}"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135223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56809-3BB3-4578-B821-6DB3DBF09D8B}"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84095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2C456809-3BB3-4578-B821-6DB3DBF09D8B}" type="datetimeFigureOut">
              <a:rPr lang="en-US" smtClean="0"/>
              <a:t>4/9/2026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05E3D167-2513-4AB6-A3DA-F7E5F056E414}" type="slidenum">
              <a:rPr lang="en-US" smtClean="0"/>
              <a:t>‹#›</a:t>
            </a:fld>
            <a:endParaRPr lang="en-US"/>
          </a:p>
        </p:txBody>
      </p:sp>
    </p:spTree>
    <p:extLst>
      <p:ext uri="{BB962C8B-B14F-4D97-AF65-F5344CB8AC3E}">
        <p14:creationId xmlns:p14="http://schemas.microsoft.com/office/powerpoint/2010/main" val="99921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C456809-3BB3-4578-B821-6DB3DBF09D8B}" type="datetimeFigureOut">
              <a:rPr lang="en-US" smtClean="0"/>
              <a:t>4/9/2026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5E3D167-2513-4AB6-A3DA-F7E5F056E414}" type="slidenum">
              <a:rPr lang="en-US" smtClean="0"/>
              <a:t>‹#›</a:t>
            </a:fld>
            <a:endParaRPr lang="en-US"/>
          </a:p>
        </p:txBody>
      </p:sp>
    </p:spTree>
    <p:extLst>
      <p:ext uri="{BB962C8B-B14F-4D97-AF65-F5344CB8AC3E}">
        <p14:creationId xmlns:p14="http://schemas.microsoft.com/office/powerpoint/2010/main" val="285156195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en/photo/778983" TargetMode="External"/><Relationship Id="rId7" Type="http://schemas.openxmlformats.org/officeDocument/2006/relationships/hyperlink" Target="http://eltrolleydenieves.blogspot.com/2010/08/felices-ultimas-noches-de-lluvias-de.html" TargetMode="Externa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goodfreephotos.com/united-states/wisconsin/roche-a-cri-state-park/wisconsin-roche-a-cri-state-park-late-afternoon-sun.jpg.php"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www.pngall.com/friend-png/download/26306" TargetMode="External"/><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hyperlink" Target="https://freepngimg.com/png/35379-teacher-transparent-background"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a:xfrm>
            <a:off x="1011169" y="1147395"/>
            <a:ext cx="10572000" cy="2971051"/>
          </a:xfrm>
        </p:spPr>
        <p:txBody>
          <a:bodyPr>
            <a:normAutofit fontScale="90000"/>
          </a:bodyPr>
          <a:lstStyle/>
          <a:p>
            <a:r>
              <a:rPr lang="en-US" sz="8000" dirty="0"/>
              <a:t>Adult Conversational Spanish: Beginner Part I</a:t>
            </a:r>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280847"/>
            <a:ext cx="10572000" cy="748892"/>
          </a:xfrm>
        </p:spPr>
        <p:txBody>
          <a:bodyPr>
            <a:noAutofit/>
          </a:bodyPr>
          <a:lstStyle/>
          <a:p>
            <a:pPr algn="r"/>
            <a:r>
              <a:rPr lang="en-US" sz="4400" b="1" dirty="0"/>
              <a:t>Day 1</a:t>
            </a:r>
          </a:p>
        </p:txBody>
      </p:sp>
      <p:pic>
        <p:nvPicPr>
          <p:cNvPr id="4" name="Picture 2" descr="Mount Horeb Area School District - Futura Spanish Adventures">
            <a:extLst>
              <a:ext uri="{FF2B5EF4-FFF2-40B4-BE49-F238E27FC236}">
                <a16:creationId xmlns:a16="http://schemas.microsoft.com/office/drawing/2014/main" id="{BB339B9C-B709-EBAF-41C6-D5A7CD92D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4" y="321019"/>
            <a:ext cx="2548954" cy="101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0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F6358-D732-B69C-94FD-5B5A16F06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DC77F-F09B-A288-3E32-63935D51BD84}"/>
              </a:ext>
            </a:extLst>
          </p:cNvPr>
          <p:cNvSpPr>
            <a:spLocks noGrp="1"/>
          </p:cNvSpPr>
          <p:nvPr>
            <p:ph type="title"/>
          </p:nvPr>
        </p:nvSpPr>
        <p:spPr/>
        <p:txBody>
          <a:bodyPr/>
          <a:lstStyle/>
          <a:p>
            <a:r>
              <a:rPr lang="en-US" sz="4800" dirty="0"/>
              <a:t> GOODBYES - despedidas</a:t>
            </a:r>
          </a:p>
        </p:txBody>
      </p:sp>
      <p:sp>
        <p:nvSpPr>
          <p:cNvPr id="3" name="Content Placeholder 2">
            <a:extLst>
              <a:ext uri="{FF2B5EF4-FFF2-40B4-BE49-F238E27FC236}">
                <a16:creationId xmlns:a16="http://schemas.microsoft.com/office/drawing/2014/main" id="{0EA9F46D-901D-7B6A-0273-ED52457DA720}"/>
              </a:ext>
            </a:extLst>
          </p:cNvPr>
          <p:cNvSpPr>
            <a:spLocks noGrp="1"/>
          </p:cNvSpPr>
          <p:nvPr>
            <p:ph sz="half" idx="1"/>
          </p:nvPr>
        </p:nvSpPr>
        <p:spPr>
          <a:xfrm>
            <a:off x="1502690" y="1993392"/>
            <a:ext cx="4760453" cy="3926722"/>
          </a:xfrm>
        </p:spPr>
        <p:txBody>
          <a:bodyPr>
            <a:noAutofit/>
          </a:bodyPr>
          <a:lstStyle/>
          <a:p>
            <a:endParaRPr lang="en-US" sz="2800" b="1" dirty="0"/>
          </a:p>
          <a:p>
            <a:r>
              <a:rPr lang="en-US" sz="2400" b="1" dirty="0"/>
              <a:t>Mucho gusto</a:t>
            </a:r>
          </a:p>
          <a:p>
            <a:r>
              <a:rPr lang="en-US" sz="2400" b="1" dirty="0" err="1"/>
              <a:t>Adiós</a:t>
            </a:r>
            <a:endParaRPr lang="en-US" sz="2400" b="1" dirty="0"/>
          </a:p>
          <a:p>
            <a:r>
              <a:rPr lang="en-US" sz="2400" b="1" dirty="0"/>
              <a:t>Chao /</a:t>
            </a:r>
            <a:r>
              <a:rPr lang="en-US" sz="2400" b="1" dirty="0" err="1"/>
              <a:t>chau</a:t>
            </a:r>
            <a:endParaRPr lang="en-US" sz="2400" b="1" dirty="0"/>
          </a:p>
          <a:p>
            <a:r>
              <a:rPr lang="en-US" sz="2400" b="1" dirty="0"/>
              <a:t>Nos </a:t>
            </a:r>
            <a:r>
              <a:rPr lang="en-US" sz="2400" b="1" dirty="0" err="1"/>
              <a:t>vemos</a:t>
            </a:r>
            <a:endParaRPr lang="en-US" sz="2400" b="1" dirty="0"/>
          </a:p>
          <a:p>
            <a:r>
              <a:rPr lang="en-US" sz="2400" b="1" dirty="0"/>
              <a:t>hasta luego</a:t>
            </a:r>
          </a:p>
          <a:p>
            <a:r>
              <a:rPr lang="en-US" sz="2400" b="1" dirty="0"/>
              <a:t>Hasta la vista</a:t>
            </a:r>
          </a:p>
          <a:p>
            <a:r>
              <a:rPr lang="en-US" sz="2400" b="1" dirty="0"/>
              <a:t>hasta </a:t>
            </a:r>
            <a:r>
              <a:rPr lang="en-US" sz="2400" b="1" dirty="0" err="1"/>
              <a:t>mañana</a:t>
            </a:r>
            <a:endParaRPr lang="en-US" sz="2400" b="1" dirty="0"/>
          </a:p>
          <a:p>
            <a:r>
              <a:rPr lang="en-US" sz="2400" b="1" dirty="0"/>
              <a:t>hasta pronto</a:t>
            </a:r>
          </a:p>
        </p:txBody>
      </p:sp>
      <p:sp>
        <p:nvSpPr>
          <p:cNvPr id="4" name="Content Placeholder 3">
            <a:extLst>
              <a:ext uri="{FF2B5EF4-FFF2-40B4-BE49-F238E27FC236}">
                <a16:creationId xmlns:a16="http://schemas.microsoft.com/office/drawing/2014/main" id="{8196C2CF-8105-F973-8279-82D3FE6F7CD3}"/>
              </a:ext>
            </a:extLst>
          </p:cNvPr>
          <p:cNvSpPr>
            <a:spLocks noGrp="1"/>
          </p:cNvSpPr>
          <p:nvPr>
            <p:ph sz="half" idx="2"/>
          </p:nvPr>
        </p:nvSpPr>
        <p:spPr>
          <a:xfrm>
            <a:off x="5913119" y="1807434"/>
            <a:ext cx="6001513" cy="4603378"/>
          </a:xfrm>
        </p:spPr>
        <p:txBody>
          <a:bodyPr>
            <a:normAutofit fontScale="47500" lnSpcReduction="20000"/>
          </a:bodyPr>
          <a:lstStyle/>
          <a:p>
            <a:endParaRPr lang="es-GT" sz="2800" b="1" dirty="0"/>
          </a:p>
          <a:p>
            <a:pPr>
              <a:lnSpc>
                <a:spcPct val="120000"/>
              </a:lnSpc>
            </a:pPr>
            <a:r>
              <a:rPr lang="es-GT" sz="5100" b="1" dirty="0" err="1"/>
              <a:t>Nice</a:t>
            </a:r>
            <a:r>
              <a:rPr lang="es-GT" sz="5100" b="1" dirty="0"/>
              <a:t> </a:t>
            </a:r>
            <a:r>
              <a:rPr lang="es-GT" sz="5100" b="1" dirty="0" err="1"/>
              <a:t>to</a:t>
            </a:r>
            <a:r>
              <a:rPr lang="es-GT" sz="5100" b="1" dirty="0"/>
              <a:t> </a:t>
            </a:r>
            <a:r>
              <a:rPr lang="es-GT" sz="5100" b="1" dirty="0" err="1"/>
              <a:t>meet</a:t>
            </a:r>
            <a:r>
              <a:rPr lang="es-GT" sz="5100" b="1" dirty="0"/>
              <a:t> </a:t>
            </a:r>
            <a:r>
              <a:rPr lang="es-GT" sz="5100" b="1" dirty="0" err="1"/>
              <a:t>you</a:t>
            </a:r>
            <a:endParaRPr lang="es-GT" sz="5100" b="1" dirty="0"/>
          </a:p>
          <a:p>
            <a:pPr>
              <a:lnSpc>
                <a:spcPct val="120000"/>
              </a:lnSpc>
            </a:pPr>
            <a:r>
              <a:rPr lang="es-GT" sz="5100" b="1" dirty="0" err="1"/>
              <a:t>Goodbye</a:t>
            </a:r>
            <a:endParaRPr lang="es-GT" sz="5100" b="1" dirty="0"/>
          </a:p>
          <a:p>
            <a:pPr>
              <a:lnSpc>
                <a:spcPct val="120000"/>
              </a:lnSpc>
            </a:pPr>
            <a:r>
              <a:rPr lang="es-GT" sz="5100" b="1" dirty="0" err="1"/>
              <a:t>Bye</a:t>
            </a:r>
            <a:endParaRPr lang="es-GT" sz="5100" b="1" dirty="0"/>
          </a:p>
          <a:p>
            <a:pPr>
              <a:lnSpc>
                <a:spcPct val="120000"/>
              </a:lnSpc>
            </a:pPr>
            <a:r>
              <a:rPr lang="es-GT" sz="5100" b="1" dirty="0" err="1"/>
              <a:t>See</a:t>
            </a:r>
            <a:r>
              <a:rPr lang="es-GT" sz="5100" b="1" dirty="0"/>
              <a:t> </a:t>
            </a:r>
            <a:r>
              <a:rPr lang="es-GT" sz="5100" b="1" dirty="0" err="1"/>
              <a:t>you</a:t>
            </a:r>
            <a:endParaRPr lang="es-GT" sz="5100" b="1" dirty="0"/>
          </a:p>
          <a:p>
            <a:pPr>
              <a:lnSpc>
                <a:spcPct val="120000"/>
              </a:lnSpc>
            </a:pPr>
            <a:r>
              <a:rPr lang="es-GT" sz="5100" b="1" dirty="0" err="1"/>
              <a:t>until</a:t>
            </a:r>
            <a:r>
              <a:rPr lang="es-GT" sz="5100" b="1" dirty="0"/>
              <a:t> </a:t>
            </a:r>
            <a:r>
              <a:rPr lang="es-GT" sz="5100" b="1" dirty="0" err="1"/>
              <a:t>later</a:t>
            </a:r>
            <a:endParaRPr lang="es-GT" sz="5100" b="1" dirty="0"/>
          </a:p>
          <a:p>
            <a:pPr>
              <a:lnSpc>
                <a:spcPct val="120000"/>
              </a:lnSpc>
            </a:pPr>
            <a:r>
              <a:rPr lang="es-GT" sz="5100" b="1" dirty="0" err="1"/>
              <a:t>See</a:t>
            </a:r>
            <a:r>
              <a:rPr lang="es-GT" sz="5100" b="1" dirty="0"/>
              <a:t> </a:t>
            </a:r>
            <a:r>
              <a:rPr lang="es-GT" sz="5100" b="1" dirty="0" err="1"/>
              <a:t>you</a:t>
            </a:r>
            <a:r>
              <a:rPr lang="es-GT" sz="5100" b="1" dirty="0"/>
              <a:t> </a:t>
            </a:r>
            <a:r>
              <a:rPr lang="es-GT" sz="5100" b="1" dirty="0" err="1"/>
              <a:t>next</a:t>
            </a:r>
            <a:r>
              <a:rPr lang="es-GT" sz="5100" b="1" dirty="0"/>
              <a:t> time</a:t>
            </a:r>
          </a:p>
          <a:p>
            <a:pPr>
              <a:lnSpc>
                <a:spcPct val="120000"/>
              </a:lnSpc>
            </a:pPr>
            <a:r>
              <a:rPr lang="es-GT" sz="5100" b="1" dirty="0" err="1"/>
              <a:t>see</a:t>
            </a:r>
            <a:r>
              <a:rPr lang="es-GT" sz="5100" b="1" dirty="0"/>
              <a:t> </a:t>
            </a:r>
            <a:r>
              <a:rPr lang="es-GT" sz="5100" b="1" dirty="0" err="1"/>
              <a:t>you</a:t>
            </a:r>
            <a:r>
              <a:rPr lang="es-GT" sz="5100" b="1" dirty="0"/>
              <a:t> </a:t>
            </a:r>
            <a:r>
              <a:rPr lang="es-GT" sz="5100" b="1" dirty="0" err="1"/>
              <a:t>tomorrow</a:t>
            </a:r>
            <a:endParaRPr lang="en-US" sz="5100" b="1" dirty="0"/>
          </a:p>
          <a:p>
            <a:pPr>
              <a:lnSpc>
                <a:spcPct val="120000"/>
              </a:lnSpc>
            </a:pPr>
            <a:r>
              <a:rPr lang="en-US" sz="5100" b="1" dirty="0"/>
              <a:t>see you soon</a:t>
            </a:r>
            <a:endParaRPr lang="es-GT" sz="5100" b="1" dirty="0"/>
          </a:p>
        </p:txBody>
      </p:sp>
      <p:pic>
        <p:nvPicPr>
          <p:cNvPr id="1026" name="Picture 2" descr="Fondo de despedida dibujado a mano">
            <a:extLst>
              <a:ext uri="{FF2B5EF4-FFF2-40B4-BE49-F238E27FC236}">
                <a16:creationId xmlns:a16="http://schemas.microsoft.com/office/drawing/2014/main" id="{6AF82E58-F908-0129-2738-1B24F2F252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98298" y="-136842"/>
            <a:ext cx="3108960"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5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fade">
                                      <p:cBhvr>
                                        <p:cTn id="59" dur="1000"/>
                                        <p:tgtEl>
                                          <p:spTgt spid="4">
                                            <p:txEl>
                                              <p:pRg st="1" end="1"/>
                                            </p:txEl>
                                          </p:spTgt>
                                        </p:tgtEl>
                                      </p:cBhvr>
                                    </p:animEffect>
                                    <p:anim calcmode="lin" valueType="num">
                                      <p:cBhvr>
                                        <p:cTn id="6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
                                            <p:txEl>
                                              <p:pRg st="2" end="2"/>
                                            </p:txEl>
                                          </p:spTgt>
                                        </p:tgtEl>
                                        <p:attrNameLst>
                                          <p:attrName>style.visibility</p:attrName>
                                        </p:attrNameLst>
                                      </p:cBhvr>
                                      <p:to>
                                        <p:strVal val="visible"/>
                                      </p:to>
                                    </p:set>
                                    <p:animEffect transition="in" filter="fade">
                                      <p:cBhvr>
                                        <p:cTn id="66" dur="1000"/>
                                        <p:tgtEl>
                                          <p:spTgt spid="4">
                                            <p:txEl>
                                              <p:pRg st="2" end="2"/>
                                            </p:txEl>
                                          </p:spTgt>
                                        </p:tgtEl>
                                      </p:cBhvr>
                                    </p:animEffect>
                                    <p:anim calcmode="lin" valueType="num">
                                      <p:cBhvr>
                                        <p:cTn id="6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Effect transition="in" filter="fade">
                                      <p:cBhvr>
                                        <p:cTn id="73" dur="1000"/>
                                        <p:tgtEl>
                                          <p:spTgt spid="4">
                                            <p:txEl>
                                              <p:pRg st="3" end="3"/>
                                            </p:txEl>
                                          </p:spTgt>
                                        </p:tgtEl>
                                      </p:cBhvr>
                                    </p:animEffect>
                                    <p:anim calcmode="lin" valueType="num">
                                      <p:cBhvr>
                                        <p:cTn id="7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Effect transition="in" filter="fade">
                                      <p:cBhvr>
                                        <p:cTn id="80" dur="1000"/>
                                        <p:tgtEl>
                                          <p:spTgt spid="4">
                                            <p:txEl>
                                              <p:pRg st="4" end="4"/>
                                            </p:txEl>
                                          </p:spTgt>
                                        </p:tgtEl>
                                      </p:cBhvr>
                                    </p:animEffect>
                                    <p:anim calcmode="lin" valueType="num">
                                      <p:cBhvr>
                                        <p:cTn id="8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fade">
                                      <p:cBhvr>
                                        <p:cTn id="87" dur="1000"/>
                                        <p:tgtEl>
                                          <p:spTgt spid="4">
                                            <p:txEl>
                                              <p:pRg st="5" end="5"/>
                                            </p:txEl>
                                          </p:spTgt>
                                        </p:tgtEl>
                                      </p:cBhvr>
                                    </p:animEffect>
                                    <p:anim calcmode="lin" valueType="num">
                                      <p:cBhvr>
                                        <p:cTn id="8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4">
                                            <p:txEl>
                                              <p:pRg st="6" end="6"/>
                                            </p:txEl>
                                          </p:spTgt>
                                        </p:tgtEl>
                                        <p:attrNameLst>
                                          <p:attrName>style.visibility</p:attrName>
                                        </p:attrNameLst>
                                      </p:cBhvr>
                                      <p:to>
                                        <p:strVal val="visible"/>
                                      </p:to>
                                    </p:set>
                                    <p:animEffect transition="in" filter="fade">
                                      <p:cBhvr>
                                        <p:cTn id="94" dur="1000"/>
                                        <p:tgtEl>
                                          <p:spTgt spid="4">
                                            <p:txEl>
                                              <p:pRg st="6" end="6"/>
                                            </p:txEl>
                                          </p:spTgt>
                                        </p:tgtEl>
                                      </p:cBhvr>
                                    </p:animEffect>
                                    <p:anim calcmode="lin" valueType="num">
                                      <p:cBhvr>
                                        <p:cTn id="9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
                                            <p:txEl>
                                              <p:pRg st="7" end="7"/>
                                            </p:txEl>
                                          </p:spTgt>
                                        </p:tgtEl>
                                        <p:attrNameLst>
                                          <p:attrName>style.visibility</p:attrName>
                                        </p:attrNameLst>
                                      </p:cBhvr>
                                      <p:to>
                                        <p:strVal val="visible"/>
                                      </p:to>
                                    </p:set>
                                    <p:animEffect transition="in" filter="fade">
                                      <p:cBhvr>
                                        <p:cTn id="99" dur="1000"/>
                                        <p:tgtEl>
                                          <p:spTgt spid="4">
                                            <p:txEl>
                                              <p:pRg st="7" end="7"/>
                                            </p:txEl>
                                          </p:spTgt>
                                        </p:tgtEl>
                                      </p:cBhvr>
                                    </p:animEffect>
                                    <p:anim calcmode="lin" valueType="num">
                                      <p:cBhvr>
                                        <p:cTn id="10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0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4">
                                            <p:txEl>
                                              <p:pRg st="8" end="8"/>
                                            </p:txEl>
                                          </p:spTgt>
                                        </p:tgtEl>
                                        <p:attrNameLst>
                                          <p:attrName>style.visibility</p:attrName>
                                        </p:attrNameLst>
                                      </p:cBhvr>
                                      <p:to>
                                        <p:strVal val="visible"/>
                                      </p:to>
                                    </p:set>
                                    <p:animEffect transition="in" filter="fade">
                                      <p:cBhvr>
                                        <p:cTn id="104" dur="1000"/>
                                        <p:tgtEl>
                                          <p:spTgt spid="4">
                                            <p:txEl>
                                              <p:pRg st="8" end="8"/>
                                            </p:txEl>
                                          </p:spTgt>
                                        </p:tgtEl>
                                      </p:cBhvr>
                                    </p:animEffect>
                                    <p:anim calcmode="lin" valueType="num">
                                      <p:cBhvr>
                                        <p:cTn id="10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7361AA92-35B2-D996-258D-80EA5CDD4817}"/>
              </a:ext>
            </a:extLst>
          </p:cNvPr>
          <p:cNvGraphicFramePr>
            <a:graphicFrameLocks noGrp="1"/>
          </p:cNvGraphicFramePr>
          <p:nvPr>
            <p:extLst>
              <p:ext uri="{D42A27DB-BD31-4B8C-83A1-F6EECF244321}">
                <p14:modId xmlns:p14="http://schemas.microsoft.com/office/powerpoint/2010/main" val="3800529478"/>
              </p:ext>
            </p:extLst>
          </p:nvPr>
        </p:nvGraphicFramePr>
        <p:xfrm>
          <a:off x="5440680" y="867536"/>
          <a:ext cx="6096635" cy="5056633"/>
        </p:xfrm>
        <a:graphic>
          <a:graphicData uri="http://schemas.openxmlformats.org/drawingml/2006/table">
            <a:tbl>
              <a:tblPr>
                <a:tableStyleId>{5C22544A-7EE6-4342-B048-85BDC9FD1C3A}</a:tableStyleId>
              </a:tblPr>
              <a:tblGrid>
                <a:gridCol w="3048025">
                  <a:extLst>
                    <a:ext uri="{9D8B030D-6E8A-4147-A177-3AD203B41FA5}">
                      <a16:colId xmlns:a16="http://schemas.microsoft.com/office/drawing/2014/main" val="1109958127"/>
                    </a:ext>
                  </a:extLst>
                </a:gridCol>
                <a:gridCol w="3048610">
                  <a:extLst>
                    <a:ext uri="{9D8B030D-6E8A-4147-A177-3AD203B41FA5}">
                      <a16:colId xmlns:a16="http://schemas.microsoft.com/office/drawing/2014/main" val="1480908265"/>
                    </a:ext>
                  </a:extLst>
                </a:gridCol>
              </a:tblGrid>
              <a:tr h="640632">
                <a:tc>
                  <a:txBody>
                    <a:bodyPr/>
                    <a:lstStyle/>
                    <a:p>
                      <a:pPr marL="0" marR="0" lvl="0" indent="0" algn="l">
                        <a:lnSpc>
                          <a:spcPct val="115000"/>
                        </a:lnSpc>
                        <a:spcAft>
                          <a:spcPts val="800"/>
                        </a:spcAft>
                        <a:buFontTx/>
                        <a:buNone/>
                      </a:pPr>
                      <a:r>
                        <a:rPr lang="es-CO" sz="1800" b="1" kern="100" dirty="0" err="1">
                          <a:effectLst/>
                          <a:latin typeface="Arial" panose="020B0604020202020204" pitchFamily="34" charset="0"/>
                          <a:cs typeface="Arial" panose="020B0604020202020204" pitchFamily="34" charset="0"/>
                        </a:rPr>
                        <a:t>Insert</a:t>
                      </a:r>
                      <a:r>
                        <a:rPr lang="es-CO" sz="1800" b="1" kern="100" dirty="0">
                          <a:effectLst/>
                          <a:latin typeface="Arial" panose="020B0604020202020204" pitchFamily="34" charset="0"/>
                          <a:cs typeface="Arial" panose="020B0604020202020204" pitchFamily="34" charset="0"/>
                        </a:rPr>
                        <a:t> a </a:t>
                      </a:r>
                      <a:r>
                        <a:rPr lang="es-CO" sz="1800" b="1" kern="100" dirty="0" err="1">
                          <a:effectLst/>
                          <a:latin typeface="Arial" panose="020B0604020202020204" pitchFamily="34" charset="0"/>
                          <a:cs typeface="Arial" panose="020B0604020202020204" pitchFamily="34" charset="0"/>
                        </a:rPr>
                        <a:t>Spanish</a:t>
                      </a:r>
                      <a:r>
                        <a:rPr lang="es-CO" sz="1800" b="1" kern="100" dirty="0">
                          <a:effectLst/>
                          <a:latin typeface="Arial" panose="020B0604020202020204" pitchFamily="34" charset="0"/>
                          <a:cs typeface="Arial" panose="020B0604020202020204" pitchFamily="34" charset="0"/>
                        </a:rPr>
                        <a:t> </a:t>
                      </a:r>
                      <a:r>
                        <a:rPr lang="es-CO" sz="1800" b="1" kern="100" dirty="0" err="1">
                          <a:effectLst/>
                          <a:latin typeface="Arial" panose="020B0604020202020204" pitchFamily="34" charset="0"/>
                          <a:cs typeface="Arial" panose="020B0604020202020204" pitchFamily="34" charset="0"/>
                        </a:rPr>
                        <a:t>greeting</a:t>
                      </a:r>
                      <a:r>
                        <a:rPr lang="es-CO" sz="1800" b="1" kern="100" dirty="0">
                          <a:effectLst/>
                          <a:latin typeface="Arial" panose="020B0604020202020204" pitchFamily="34" charset="0"/>
                          <a:cs typeface="Arial" panose="020B0604020202020204" pitchFamily="34" charset="0"/>
                        </a:rPr>
                        <a:t> </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a:effectLst/>
                          <a:latin typeface="Arial" panose="020B0604020202020204" pitchFamily="34" charset="0"/>
                          <a:cs typeface="Arial" panose="020B0604020202020204" pitchFamily="34" charset="0"/>
                        </a:rPr>
                        <a:t>_____________________.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53745007"/>
                  </a:ext>
                </a:extLst>
              </a:tr>
              <a:tr h="640632">
                <a:tc>
                  <a:txBody>
                    <a:bodyPr/>
                    <a:lstStyle/>
                    <a:p>
                      <a:pPr marL="0" marR="0" lvl="0" indent="0" algn="l">
                        <a:lnSpc>
                          <a:spcPct val="115000"/>
                        </a:lnSpc>
                        <a:spcAft>
                          <a:spcPts val="800"/>
                        </a:spcAft>
                        <a:buFontTx/>
                        <a:buNone/>
                      </a:pPr>
                      <a:r>
                        <a:rPr lang="es-CO" sz="1800" b="1" kern="100" dirty="0">
                          <a:effectLst/>
                          <a:latin typeface="Arial" panose="020B0604020202020204" pitchFamily="34" charset="0"/>
                          <a:cs typeface="Arial" panose="020B0604020202020204" pitchFamily="34" charset="0"/>
                        </a:rPr>
                        <a:t>¿Cómo te llamas? </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a:effectLst/>
                          <a:latin typeface="Arial" panose="020B0604020202020204" pitchFamily="34" charset="0"/>
                          <a:cs typeface="Arial" panose="020B0604020202020204" pitchFamily="34" charset="0"/>
                        </a:rPr>
                        <a:t>Me </a:t>
                      </a:r>
                      <a:r>
                        <a:rPr lang="en-US" sz="1800" b="1" kern="100" dirty="0" err="1">
                          <a:effectLst/>
                          <a:latin typeface="Arial" panose="020B0604020202020204" pitchFamily="34" charset="0"/>
                          <a:cs typeface="Arial" panose="020B0604020202020204" pitchFamily="34" charset="0"/>
                        </a:rPr>
                        <a:t>llamo</a:t>
                      </a:r>
                      <a:r>
                        <a:rPr lang="en-US" sz="1800" b="1" kern="100" dirty="0">
                          <a:effectLst/>
                          <a:latin typeface="Arial" panose="020B0604020202020204" pitchFamily="34" charset="0"/>
                          <a:cs typeface="Arial" panose="020B0604020202020204" pitchFamily="34" charset="0"/>
                        </a:rPr>
                        <a:t>_____________.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86343217"/>
                  </a:ext>
                </a:extLst>
              </a:tr>
              <a:tr h="640632">
                <a:tc>
                  <a:txBody>
                    <a:bodyPr/>
                    <a:lstStyle/>
                    <a:p>
                      <a:pPr marL="0" marR="0" lvl="0" indent="0" algn="l">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¿De </a:t>
                      </a:r>
                      <a:r>
                        <a:rPr lang="en-US" sz="1800" b="1" kern="100" dirty="0" err="1">
                          <a:effectLst/>
                          <a:latin typeface="Arial" panose="020B0604020202020204" pitchFamily="34" charset="0"/>
                          <a:cs typeface="Arial" panose="020B0604020202020204" pitchFamily="34" charset="0"/>
                        </a:rPr>
                        <a:t>dónde</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eres</a:t>
                      </a:r>
                      <a:r>
                        <a:rPr lang="en-US" sz="1800" b="1" kern="100" dirty="0">
                          <a:effectLst/>
                          <a:latin typeface="Arial" panose="020B0604020202020204" pitchFamily="34" charset="0"/>
                          <a:cs typeface="Arial" panose="020B0604020202020204" pitchFamily="34" charset="0"/>
                        </a:rPr>
                        <a:t>?</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a:effectLst/>
                          <a:latin typeface="Arial" panose="020B0604020202020204" pitchFamily="34" charset="0"/>
                          <a:cs typeface="Arial" panose="020B0604020202020204" pitchFamily="34" charset="0"/>
                        </a:rPr>
                        <a:t>Soy de ______________.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22774672"/>
                  </a:ext>
                </a:extLst>
              </a:tr>
              <a:tr h="640632">
                <a:tc>
                  <a:txBody>
                    <a:bodyPr/>
                    <a:lstStyle/>
                    <a:p>
                      <a:pPr marL="0" marR="0" lvl="0" indent="0" algn="l">
                        <a:lnSpc>
                          <a:spcPct val="115000"/>
                        </a:lnSpc>
                        <a:spcAft>
                          <a:spcPts val="800"/>
                        </a:spcAft>
                        <a:buFontTx/>
                        <a:buNone/>
                      </a:pPr>
                      <a:r>
                        <a:rPr lang="es-CO" sz="1800" b="1" kern="100" dirty="0">
                          <a:effectLst/>
                          <a:latin typeface="Arial" panose="020B0604020202020204" pitchFamily="34" charset="0"/>
                          <a:cs typeface="Arial" panose="020B0604020202020204" pitchFamily="34" charset="0"/>
                        </a:rPr>
                        <a:t>¿Cómo estás? </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s-MX" sz="1800" b="1" kern="100" dirty="0">
                          <a:effectLst/>
                          <a:latin typeface="Arial" panose="020B0604020202020204" pitchFamily="34" charset="0"/>
                          <a:cs typeface="Arial" panose="020B0604020202020204" pitchFamily="34" charset="0"/>
                        </a:rPr>
                        <a:t>Estoy _______________.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44523327"/>
                  </a:ext>
                </a:extLst>
              </a:tr>
              <a:tr h="640632">
                <a:tc>
                  <a:txBody>
                    <a:bodyPr/>
                    <a:lstStyle/>
                    <a:p>
                      <a:pPr marL="0" marR="0" lvl="0" indent="0" algn="l">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Cuántos</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años</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tienes</a:t>
                      </a:r>
                      <a:r>
                        <a:rPr lang="en-US" sz="1800" b="1" kern="100" dirty="0">
                          <a:effectLst/>
                          <a:latin typeface="Arial" panose="020B0604020202020204" pitchFamily="34" charset="0"/>
                          <a:cs typeface="Arial" panose="020B0604020202020204" pitchFamily="34" charset="0"/>
                        </a:rPr>
                        <a:t>?</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a:effectLst/>
                          <a:latin typeface="Arial" panose="020B0604020202020204" pitchFamily="34" charset="0"/>
                          <a:cs typeface="Arial" panose="020B0604020202020204" pitchFamily="34" charset="0"/>
                        </a:rPr>
                        <a:t>Tengo _________ </a:t>
                      </a:r>
                      <a:r>
                        <a:rPr lang="en-US" sz="1800" b="1" kern="100" dirty="0" err="1">
                          <a:effectLst/>
                          <a:latin typeface="Arial" panose="020B0604020202020204" pitchFamily="34" charset="0"/>
                          <a:cs typeface="Arial" panose="020B0604020202020204" pitchFamily="34" charset="0"/>
                        </a:rPr>
                        <a:t>años</a:t>
                      </a:r>
                      <a:r>
                        <a:rPr lang="en-US" sz="1800" b="1" kern="100" dirty="0">
                          <a:effectLst/>
                          <a:latin typeface="Arial" panose="020B0604020202020204" pitchFamily="34" charset="0"/>
                          <a:cs typeface="Arial" panose="020B0604020202020204" pitchFamily="34" charset="0"/>
                        </a:rPr>
                        <a:t>.</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03604433"/>
                  </a:ext>
                </a:extLst>
              </a:tr>
              <a:tr h="640632">
                <a:tc>
                  <a:txBody>
                    <a:bodyPr/>
                    <a:lstStyle/>
                    <a:p>
                      <a:pPr marL="0" marR="0" lvl="0" indent="0" algn="l">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Dónde</a:t>
                      </a:r>
                      <a:r>
                        <a:rPr lang="en-US" sz="1800" b="1" kern="100" dirty="0">
                          <a:effectLst/>
                          <a:latin typeface="Arial" panose="020B0604020202020204" pitchFamily="34" charset="0"/>
                          <a:cs typeface="Arial" panose="020B0604020202020204" pitchFamily="34" charset="0"/>
                        </a:rPr>
                        <a:t> vives?</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err="1">
                          <a:effectLst/>
                          <a:latin typeface="Arial" panose="020B0604020202020204" pitchFamily="34" charset="0"/>
                          <a:cs typeface="Arial" panose="020B0604020202020204" pitchFamily="34" charset="0"/>
                        </a:rPr>
                        <a:t>Yo</a:t>
                      </a:r>
                      <a:r>
                        <a:rPr lang="en-US" sz="1800" b="1" kern="100" dirty="0">
                          <a:effectLst/>
                          <a:latin typeface="Arial" panose="020B0604020202020204" pitchFamily="34" charset="0"/>
                          <a:cs typeface="Arial" panose="020B0604020202020204" pitchFamily="34" charset="0"/>
                        </a:rPr>
                        <a:t> vivo </a:t>
                      </a:r>
                      <a:r>
                        <a:rPr lang="en-US" sz="1800" b="1" kern="100" dirty="0" err="1">
                          <a:effectLst/>
                          <a:latin typeface="Arial" panose="020B0604020202020204" pitchFamily="34" charset="0"/>
                          <a:cs typeface="Arial" panose="020B0604020202020204" pitchFamily="34" charset="0"/>
                        </a:rPr>
                        <a:t>en</a:t>
                      </a:r>
                      <a:r>
                        <a:rPr lang="en-US" sz="1800" b="1" kern="100" dirty="0">
                          <a:effectLst/>
                          <a:latin typeface="Arial" panose="020B0604020202020204" pitchFamily="34" charset="0"/>
                          <a:cs typeface="Arial" panose="020B0604020202020204" pitchFamily="34" charset="0"/>
                        </a:rPr>
                        <a:t> 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56394604"/>
                  </a:ext>
                </a:extLst>
              </a:tr>
              <a:tr h="640632">
                <a:tc>
                  <a:txBody>
                    <a:bodyPr/>
                    <a:lstStyle/>
                    <a:p>
                      <a:pPr marL="0" marR="0" lvl="0" indent="0" algn="l">
                        <a:lnSpc>
                          <a:spcPct val="115000"/>
                        </a:lnSpc>
                        <a:spcAft>
                          <a:spcPts val="800"/>
                        </a:spcAft>
                        <a:buFontTx/>
                        <a:buNone/>
                      </a:pPr>
                      <a:r>
                        <a:rPr lang="en-US" sz="1800" b="1" kern="100" dirty="0">
                          <a:effectLst/>
                          <a:latin typeface="Arial" panose="020B0604020202020204" pitchFamily="34" charset="0"/>
                          <a:cs typeface="Arial" panose="020B0604020202020204" pitchFamily="34" charset="0"/>
                        </a:rPr>
                        <a:t>¿</a:t>
                      </a:r>
                      <a:r>
                        <a:rPr lang="en-US" sz="1800" b="1" kern="100" dirty="0" err="1">
                          <a:effectLst/>
                          <a:latin typeface="Arial" panose="020B0604020202020204" pitchFamily="34" charset="0"/>
                          <a:cs typeface="Arial" panose="020B0604020202020204" pitchFamily="34" charset="0"/>
                        </a:rPr>
                        <a:t>Dónde</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trabajas</a:t>
                      </a:r>
                      <a:r>
                        <a:rPr lang="en-US" sz="1800" b="1" kern="100" dirty="0">
                          <a:effectLst/>
                          <a:latin typeface="Arial" panose="020B0604020202020204" pitchFamily="34" charset="0"/>
                          <a:cs typeface="Arial" panose="020B0604020202020204" pitchFamily="34" charset="0"/>
                        </a:rPr>
                        <a:t>?</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err="1">
                          <a:effectLst/>
                          <a:latin typeface="Arial" panose="020B0604020202020204" pitchFamily="34" charset="0"/>
                          <a:cs typeface="Arial" panose="020B0604020202020204" pitchFamily="34" charset="0"/>
                        </a:rPr>
                        <a:t>Yo</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trabajo</a:t>
                      </a:r>
                      <a:r>
                        <a:rPr lang="en-US" sz="1800" b="1" kern="100" dirty="0">
                          <a:effectLst/>
                          <a:latin typeface="Arial" panose="020B0604020202020204" pitchFamily="34" charset="0"/>
                          <a:cs typeface="Arial" panose="020B0604020202020204" pitchFamily="34" charset="0"/>
                        </a:rPr>
                        <a:t> </a:t>
                      </a:r>
                      <a:r>
                        <a:rPr lang="en-US" sz="1800" b="1" kern="100" dirty="0" err="1">
                          <a:effectLst/>
                          <a:latin typeface="Arial" panose="020B0604020202020204" pitchFamily="34" charset="0"/>
                          <a:cs typeface="Arial" panose="020B0604020202020204" pitchFamily="34" charset="0"/>
                        </a:rPr>
                        <a:t>en</a:t>
                      </a:r>
                      <a:r>
                        <a:rPr lang="en-US" sz="1800" b="1" kern="100" dirty="0">
                          <a:effectLst/>
                          <a:latin typeface="Arial" panose="020B0604020202020204" pitchFamily="34" charset="0"/>
                          <a:cs typeface="Arial" panose="020B0604020202020204" pitchFamily="34" charset="0"/>
                        </a:rPr>
                        <a:t>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95567660"/>
                  </a:ext>
                </a:extLst>
              </a:tr>
              <a:tr h="572209">
                <a:tc>
                  <a:txBody>
                    <a:bodyPr/>
                    <a:lstStyle/>
                    <a:p>
                      <a:pPr marL="0" marR="0" lvl="0" indent="0" algn="l">
                        <a:lnSpc>
                          <a:spcPct val="115000"/>
                        </a:lnSpc>
                        <a:spcAft>
                          <a:spcPts val="800"/>
                        </a:spcAft>
                        <a:buFontTx/>
                        <a:buNone/>
                      </a:pPr>
                      <a:r>
                        <a:rPr lang="es-CO" sz="1800" b="1" kern="100" dirty="0" err="1">
                          <a:effectLst/>
                          <a:latin typeface="Arial" panose="020B0604020202020204" pitchFamily="34" charset="0"/>
                          <a:cs typeface="Arial" panose="020B0604020202020204" pitchFamily="34" charset="0"/>
                        </a:rPr>
                        <a:t>Insert</a:t>
                      </a:r>
                      <a:r>
                        <a:rPr lang="es-CO" sz="1800" b="1" kern="100" dirty="0">
                          <a:effectLst/>
                          <a:latin typeface="Arial" panose="020B0604020202020204" pitchFamily="34" charset="0"/>
                          <a:cs typeface="Arial" panose="020B0604020202020204" pitchFamily="34" charset="0"/>
                        </a:rPr>
                        <a:t> a </a:t>
                      </a:r>
                      <a:r>
                        <a:rPr lang="es-CO" sz="1800" b="1" kern="100" dirty="0" err="1">
                          <a:effectLst/>
                          <a:latin typeface="Arial" panose="020B0604020202020204" pitchFamily="34" charset="0"/>
                          <a:cs typeface="Arial" panose="020B0604020202020204" pitchFamily="34" charset="0"/>
                        </a:rPr>
                        <a:t>Spanish</a:t>
                      </a:r>
                      <a:r>
                        <a:rPr lang="es-CO" sz="1800" b="1" kern="100" dirty="0">
                          <a:effectLst/>
                          <a:latin typeface="Arial" panose="020B0604020202020204" pitchFamily="34" charset="0"/>
                          <a:cs typeface="Arial" panose="020B0604020202020204" pitchFamily="34" charset="0"/>
                        </a:rPr>
                        <a:t> </a:t>
                      </a:r>
                      <a:r>
                        <a:rPr lang="es-CO" sz="1800" b="1" kern="100" dirty="0" err="1">
                          <a:effectLst/>
                          <a:latin typeface="Arial" panose="020B0604020202020204" pitchFamily="34" charset="0"/>
                          <a:cs typeface="Arial" panose="020B0604020202020204" pitchFamily="34" charset="0"/>
                        </a:rPr>
                        <a:t>goodbye</a:t>
                      </a:r>
                      <a:r>
                        <a:rPr lang="es-CO" sz="1800" b="1" kern="100" dirty="0">
                          <a:effectLst/>
                          <a:latin typeface="Arial" panose="020B0604020202020204" pitchFamily="34" charset="0"/>
                          <a:cs typeface="Arial" panose="020B0604020202020204" pitchFamily="34" charset="0"/>
                        </a:rPr>
                        <a:t> </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indent="0" algn="l">
                        <a:lnSpc>
                          <a:spcPct val="115000"/>
                        </a:lnSpc>
                        <a:spcAft>
                          <a:spcPts val="800"/>
                        </a:spcAft>
                        <a:buFont typeface="+mj-lt"/>
                        <a:buNone/>
                      </a:pPr>
                      <a:r>
                        <a:rPr lang="en-US" sz="1800" b="1" kern="100" dirty="0">
                          <a:effectLst/>
                          <a:latin typeface="Arial" panose="020B0604020202020204" pitchFamily="34" charset="0"/>
                          <a:cs typeface="Arial" panose="020B0604020202020204" pitchFamily="34" charset="0"/>
                        </a:rPr>
                        <a:t>_____________________.</a:t>
                      </a:r>
                      <a:endParaRPr lang="en-US" sz="18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62444670"/>
                  </a:ext>
                </a:extLst>
              </a:tr>
            </a:tbl>
          </a:graphicData>
        </a:graphic>
      </p:graphicFrame>
      <p:pic>
        <p:nvPicPr>
          <p:cNvPr id="5" name="Graphic 3" descr="Arrow Right with solid fill">
            <a:extLst>
              <a:ext uri="{FF2B5EF4-FFF2-40B4-BE49-F238E27FC236}">
                <a16:creationId xmlns:a16="http://schemas.microsoft.com/office/drawing/2014/main" id="{3215FA1B-2084-F8A5-CE31-277E5B0BAF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642350" y="10339451"/>
            <a:ext cx="338137" cy="339725"/>
          </a:xfrm>
          <a:prstGeom prst="rect">
            <a:avLst/>
          </a:prstGeom>
        </p:spPr>
      </p:pic>
      <p:pic>
        <p:nvPicPr>
          <p:cNvPr id="7" name="Graphic 3" descr="Arrow Right with solid fill">
            <a:extLst>
              <a:ext uri="{FF2B5EF4-FFF2-40B4-BE49-F238E27FC236}">
                <a16:creationId xmlns:a16="http://schemas.microsoft.com/office/drawing/2014/main" id="{37A86333-AE8C-F28E-3B80-B5242F66BAC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13127" y="1169162"/>
            <a:ext cx="339725" cy="339725"/>
          </a:xfrm>
          <a:prstGeom prst="rect">
            <a:avLst/>
          </a:prstGeom>
        </p:spPr>
      </p:pic>
      <p:pic>
        <p:nvPicPr>
          <p:cNvPr id="8" name="Graphic 3" descr="Arrow Right with solid fill">
            <a:extLst>
              <a:ext uri="{FF2B5EF4-FFF2-40B4-BE49-F238E27FC236}">
                <a16:creationId xmlns:a16="http://schemas.microsoft.com/office/drawing/2014/main" id="{8F7D4FB2-2F83-5993-C86F-EEB08C6270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22716" y="5584444"/>
            <a:ext cx="339725" cy="339725"/>
          </a:xfrm>
          <a:prstGeom prst="rect">
            <a:avLst/>
          </a:prstGeom>
        </p:spPr>
      </p:pic>
    </p:spTree>
    <p:extLst>
      <p:ext uri="{BB962C8B-B14F-4D97-AF65-F5344CB8AC3E}">
        <p14:creationId xmlns:p14="http://schemas.microsoft.com/office/powerpoint/2010/main" val="2778382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31C4DAFC-CE53-FCE7-001C-200B00197338}"/>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85959"/>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98A41-0F1D-7B83-3237-2D0F375C024C}"/>
              </a:ext>
            </a:extLst>
          </p:cNvPr>
          <p:cNvSpPr/>
          <p:nvPr/>
        </p:nvSpPr>
        <p:spPr>
          <a:xfrm flipH="1" flipV="1">
            <a:off x="0" y="0"/>
            <a:ext cx="6976872"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646C0CB0-DE01-7714-3812-BB7FDF04CAF0}"/>
              </a:ext>
            </a:extLst>
          </p:cNvPr>
          <p:cNvSpPr txBox="1">
            <a:spLocks/>
          </p:cNvSpPr>
          <p:nvPr/>
        </p:nvSpPr>
        <p:spPr>
          <a:xfrm>
            <a:off x="6095999" y="2701767"/>
            <a:ext cx="6163082" cy="3568637"/>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nSpc>
                <a:spcPct val="115000"/>
              </a:lnSpc>
              <a:spcBef>
                <a:spcPts val="0"/>
              </a:spcBef>
              <a:spcAft>
                <a:spcPts val="0"/>
              </a:spcAft>
              <a:buFont typeface="Wingdings" panose="05000000000000000000" pitchFamily="2" charset="2"/>
              <a:buChar char="q"/>
            </a:pPr>
            <a:endParaRPr lang="es-GT" sz="3400" b="1" dirty="0"/>
          </a:p>
          <a:p>
            <a:pPr>
              <a:lnSpc>
                <a:spcPct val="115000"/>
              </a:lnSpc>
              <a:spcBef>
                <a:spcPts val="0"/>
              </a:spcBef>
              <a:spcAft>
                <a:spcPts val="0"/>
              </a:spcAft>
              <a:buFont typeface="Wingdings" panose="05000000000000000000" pitchFamily="2" charset="2"/>
              <a:buChar char="q"/>
            </a:pPr>
            <a:endParaRPr lang="es-GT" sz="3400" b="1" dirty="0"/>
          </a:p>
          <a:p>
            <a:pPr marL="0" indent="0">
              <a:lnSpc>
                <a:spcPct val="115000"/>
              </a:lnSpc>
              <a:spcBef>
                <a:spcPts val="0"/>
              </a:spcBef>
              <a:spcAft>
                <a:spcPts val="0"/>
              </a:spcAft>
              <a:buFont typeface="Wingdings 2" charset="2"/>
              <a:buNone/>
            </a:pPr>
            <a:endParaRPr lang="en-US" sz="3400" dirty="0">
              <a:ea typeface="Arial" panose="020B0604020202020204" pitchFamily="34" charset="0"/>
              <a:cs typeface="Arial" panose="020B0604020202020204" pitchFamily="34" charset="0"/>
            </a:endParaRPr>
          </a:p>
          <a:p>
            <a:pPr>
              <a:lnSpc>
                <a:spcPct val="115000"/>
              </a:lnSpc>
              <a:spcBef>
                <a:spcPts val="0"/>
              </a:spcBef>
              <a:spcAft>
                <a:spcPts val="0"/>
              </a:spcAft>
              <a:buFont typeface="Wingdings" panose="05000000000000000000" pitchFamily="2" charset="2"/>
              <a:buChar char="q"/>
            </a:pPr>
            <a:endParaRPr lang="es-GT" sz="3400" dirty="0">
              <a:ea typeface="Arial" panose="020B0604020202020204" pitchFamily="34" charset="0"/>
              <a:cs typeface="Arial" panose="020B0604020202020204" pitchFamily="34" charset="0"/>
            </a:endParaRPr>
          </a:p>
          <a:p>
            <a:pPr>
              <a:lnSpc>
                <a:spcPct val="115000"/>
              </a:lnSpc>
              <a:spcBef>
                <a:spcPts val="0"/>
              </a:spcBef>
              <a:spcAft>
                <a:spcPts val="0"/>
              </a:spcAft>
              <a:buFont typeface="Wingdings" panose="05000000000000000000" pitchFamily="2" charset="2"/>
              <a:buChar char="q"/>
            </a:pPr>
            <a:endParaRPr lang="en-US" sz="3400" dirty="0">
              <a:ea typeface="Arial" panose="020B0604020202020204" pitchFamily="34" charset="0"/>
              <a:cs typeface="Arial" panose="020B0604020202020204" pitchFamily="34" charset="0"/>
            </a:endParaRPr>
          </a:p>
          <a:p>
            <a:pPr>
              <a:lnSpc>
                <a:spcPct val="115000"/>
              </a:lnSpc>
              <a:spcBef>
                <a:spcPts val="0"/>
              </a:spcBef>
              <a:spcAft>
                <a:spcPts val="0"/>
              </a:spcAft>
              <a:buFont typeface="Wingdings" panose="05000000000000000000" pitchFamily="2" charset="2"/>
              <a:buChar char="q"/>
            </a:pPr>
            <a:endParaRPr lang="en-US" sz="3400" dirty="0">
              <a:ea typeface="Arial" panose="020B0604020202020204" pitchFamily="34" charset="0"/>
              <a:cs typeface="Arial" panose="020B0604020202020204" pitchFamily="34" charset="0"/>
            </a:endParaRPr>
          </a:p>
          <a:p>
            <a:pPr>
              <a:lnSpc>
                <a:spcPct val="115000"/>
              </a:lnSpc>
              <a:spcBef>
                <a:spcPts val="0"/>
              </a:spcBef>
              <a:spcAft>
                <a:spcPts val="0"/>
              </a:spcAft>
              <a:buFont typeface="Wingdings" panose="05000000000000000000" pitchFamily="2" charset="2"/>
              <a:buChar char="q"/>
            </a:pPr>
            <a:endParaRPr lang="en-US" sz="3400" dirty="0">
              <a:ea typeface="Arial" panose="020B0604020202020204" pitchFamily="34" charset="0"/>
              <a:cs typeface="Arial" panose="020B0604020202020204" pitchFamily="34" charset="0"/>
            </a:endParaRPr>
          </a:p>
          <a:p>
            <a:pPr marL="0" indent="0">
              <a:lnSpc>
                <a:spcPct val="115000"/>
              </a:lnSpc>
              <a:spcBef>
                <a:spcPts val="0"/>
              </a:spcBef>
              <a:spcAft>
                <a:spcPts val="0"/>
              </a:spcAft>
              <a:buNone/>
            </a:pPr>
            <a:endParaRPr lang="en-US" sz="3400" dirty="0">
              <a:ea typeface="Arial" panose="020B0604020202020204" pitchFamily="34" charset="0"/>
              <a:cs typeface="Arial" panose="020B0604020202020204" pitchFamily="34" charset="0"/>
            </a:endParaRPr>
          </a:p>
          <a:p>
            <a:pPr marL="0" indent="0">
              <a:lnSpc>
                <a:spcPct val="115000"/>
              </a:lnSpc>
              <a:spcBef>
                <a:spcPts val="0"/>
              </a:spcBef>
              <a:spcAft>
                <a:spcPts val="0"/>
              </a:spcAft>
              <a:buFont typeface="Wingdings 2" charset="2"/>
              <a:buNone/>
            </a:pPr>
            <a:endParaRPr lang="en-US" sz="2000" dirty="0">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771AB02-FB31-F991-5199-826B762C4B52}"/>
              </a:ext>
            </a:extLst>
          </p:cNvPr>
          <p:cNvSpPr txBox="1"/>
          <p:nvPr/>
        </p:nvSpPr>
        <p:spPr>
          <a:xfrm>
            <a:off x="188595" y="766732"/>
            <a:ext cx="6526530" cy="5324535"/>
          </a:xfrm>
          <a:prstGeom prst="rect">
            <a:avLst/>
          </a:prstGeom>
          <a:solidFill>
            <a:schemeClr val="tx1"/>
          </a:solidFill>
        </p:spPr>
        <p:txBody>
          <a:bodyPr wrap="square">
            <a:spAutoFit/>
          </a:bodyPr>
          <a:lstStyle/>
          <a:p>
            <a:r>
              <a:rPr lang="en-US" sz="2000" b="1" dirty="0">
                <a:solidFill>
                  <a:schemeClr val="bg1"/>
                </a:solidFill>
              </a:rPr>
              <a:t>A. Say a Spanish greeting</a:t>
            </a:r>
          </a:p>
          <a:p>
            <a:r>
              <a:rPr lang="en-US" sz="2000" b="1" dirty="0">
                <a:solidFill>
                  <a:srgbClr val="0070C0"/>
                </a:solidFill>
              </a:rPr>
              <a:t>B. Say a Spanish greeting.</a:t>
            </a:r>
          </a:p>
          <a:p>
            <a:r>
              <a:rPr lang="en-US" sz="2000" b="1" dirty="0">
                <a:solidFill>
                  <a:schemeClr val="bg1"/>
                </a:solidFill>
              </a:rPr>
              <a:t>A. ¿</a:t>
            </a:r>
            <a:r>
              <a:rPr lang="en-US" sz="2000" b="1" dirty="0" err="1">
                <a:solidFill>
                  <a:schemeClr val="bg1"/>
                </a:solidFill>
              </a:rPr>
              <a:t>Cómo</a:t>
            </a:r>
            <a:r>
              <a:rPr lang="en-US" sz="2000" b="1" dirty="0">
                <a:solidFill>
                  <a:schemeClr val="bg1"/>
                </a:solidFill>
              </a:rPr>
              <a:t> </a:t>
            </a:r>
            <a:r>
              <a:rPr lang="en-US" sz="2000" b="1" dirty="0" err="1">
                <a:solidFill>
                  <a:schemeClr val="bg1"/>
                </a:solidFill>
              </a:rPr>
              <a:t>te</a:t>
            </a:r>
            <a:r>
              <a:rPr lang="en-US" sz="2000" b="1" dirty="0">
                <a:solidFill>
                  <a:schemeClr val="bg1"/>
                </a:solidFill>
              </a:rPr>
              <a:t> llamas? </a:t>
            </a:r>
            <a:r>
              <a:rPr lang="en-US" sz="2000" dirty="0">
                <a:solidFill>
                  <a:schemeClr val="bg1"/>
                </a:solidFill>
              </a:rPr>
              <a:t>/What is your name?</a:t>
            </a:r>
          </a:p>
          <a:p>
            <a:r>
              <a:rPr lang="en-US" sz="2000" b="1" dirty="0">
                <a:solidFill>
                  <a:srgbClr val="0070C0"/>
                </a:solidFill>
              </a:rPr>
              <a:t>B. Me </a:t>
            </a:r>
            <a:r>
              <a:rPr lang="en-US" sz="2000" b="1" dirty="0" err="1">
                <a:solidFill>
                  <a:srgbClr val="0070C0"/>
                </a:solidFill>
              </a:rPr>
              <a:t>llamo</a:t>
            </a:r>
            <a:r>
              <a:rPr lang="en-US" sz="2000" b="1" dirty="0">
                <a:solidFill>
                  <a:srgbClr val="0070C0"/>
                </a:solidFill>
              </a:rPr>
              <a:t>_____________. </a:t>
            </a:r>
            <a:r>
              <a:rPr lang="en-US" sz="2000" dirty="0">
                <a:solidFill>
                  <a:schemeClr val="bg1"/>
                </a:solidFill>
              </a:rPr>
              <a:t>/My name is_________.</a:t>
            </a:r>
          </a:p>
          <a:p>
            <a:pPr marL="342900" indent="-342900">
              <a:buAutoNum type="alphaUcPeriod"/>
            </a:pPr>
            <a:r>
              <a:rPr lang="en-US" sz="2000" b="1" dirty="0">
                <a:solidFill>
                  <a:schemeClr val="bg1"/>
                </a:solidFill>
              </a:rPr>
              <a:t>¿De </a:t>
            </a:r>
            <a:r>
              <a:rPr lang="en-US" sz="2000" b="1" dirty="0" err="1">
                <a:solidFill>
                  <a:schemeClr val="bg1"/>
                </a:solidFill>
              </a:rPr>
              <a:t>dónde</a:t>
            </a:r>
            <a:r>
              <a:rPr lang="en-US" sz="2000" b="1" dirty="0">
                <a:solidFill>
                  <a:schemeClr val="bg1"/>
                </a:solidFill>
              </a:rPr>
              <a:t> </a:t>
            </a:r>
            <a:r>
              <a:rPr lang="en-US" sz="2000" b="1" dirty="0" err="1">
                <a:solidFill>
                  <a:schemeClr val="bg1"/>
                </a:solidFill>
              </a:rPr>
              <a:t>eres</a:t>
            </a:r>
            <a:r>
              <a:rPr lang="en-US" sz="2000" b="1" dirty="0">
                <a:solidFill>
                  <a:schemeClr val="bg1"/>
                </a:solidFill>
              </a:rPr>
              <a:t>? </a:t>
            </a:r>
            <a:r>
              <a:rPr lang="en-US" sz="2000" dirty="0">
                <a:solidFill>
                  <a:schemeClr val="bg1"/>
                </a:solidFill>
              </a:rPr>
              <a:t>/Where are you from?</a:t>
            </a:r>
          </a:p>
          <a:p>
            <a:pPr marL="342900" indent="-342900">
              <a:buAutoNum type="alphaUcPeriod"/>
            </a:pPr>
            <a:r>
              <a:rPr lang="en-US" sz="2000" b="1" dirty="0">
                <a:solidFill>
                  <a:srgbClr val="0070C0"/>
                </a:solidFill>
              </a:rPr>
              <a:t>Soy de _________. </a:t>
            </a:r>
            <a:r>
              <a:rPr lang="en-US" sz="2000" dirty="0">
                <a:solidFill>
                  <a:schemeClr val="bg1"/>
                </a:solidFill>
              </a:rPr>
              <a:t>/I’m from__________.</a:t>
            </a:r>
          </a:p>
          <a:p>
            <a:r>
              <a:rPr lang="en-US" sz="2000" b="1" dirty="0">
                <a:solidFill>
                  <a:schemeClr val="bg1"/>
                </a:solidFill>
              </a:rPr>
              <a:t>A. </a:t>
            </a:r>
            <a:r>
              <a:rPr lang="es-ES" sz="2000" b="1" dirty="0">
                <a:solidFill>
                  <a:schemeClr val="bg1"/>
                </a:solidFill>
              </a:rPr>
              <a:t>¿Cómo estás?</a:t>
            </a:r>
            <a:r>
              <a:rPr lang="es-ES" sz="2000" dirty="0">
                <a:solidFill>
                  <a:schemeClr val="bg1"/>
                </a:solidFill>
              </a:rPr>
              <a:t> /</a:t>
            </a:r>
            <a:r>
              <a:rPr lang="es-ES" sz="2000" dirty="0" err="1">
                <a:solidFill>
                  <a:schemeClr val="bg1"/>
                </a:solidFill>
              </a:rPr>
              <a:t>How</a:t>
            </a:r>
            <a:r>
              <a:rPr lang="es-ES" sz="2000" dirty="0">
                <a:solidFill>
                  <a:schemeClr val="bg1"/>
                </a:solidFill>
              </a:rPr>
              <a:t> are </a:t>
            </a:r>
            <a:r>
              <a:rPr lang="es-ES" sz="2000" dirty="0" err="1">
                <a:solidFill>
                  <a:schemeClr val="bg1"/>
                </a:solidFill>
              </a:rPr>
              <a:t>you</a:t>
            </a:r>
            <a:r>
              <a:rPr lang="es-ES" sz="2000" dirty="0">
                <a:solidFill>
                  <a:schemeClr val="bg1"/>
                </a:solidFill>
              </a:rPr>
              <a:t>?</a:t>
            </a:r>
          </a:p>
          <a:p>
            <a:r>
              <a:rPr lang="es-ES" sz="2000" b="1" dirty="0">
                <a:solidFill>
                  <a:srgbClr val="0070C0"/>
                </a:solidFill>
              </a:rPr>
              <a:t>B. Estoy _____________________. </a:t>
            </a:r>
            <a:r>
              <a:rPr lang="es-ES" sz="2000" dirty="0">
                <a:solidFill>
                  <a:schemeClr val="bg1"/>
                </a:solidFill>
              </a:rPr>
              <a:t>/</a:t>
            </a:r>
            <a:r>
              <a:rPr lang="es-ES" sz="2000" dirty="0" err="1">
                <a:solidFill>
                  <a:schemeClr val="bg1"/>
                </a:solidFill>
              </a:rPr>
              <a:t>I’m</a:t>
            </a:r>
            <a:r>
              <a:rPr lang="es-ES" sz="2000" dirty="0">
                <a:solidFill>
                  <a:schemeClr val="bg1"/>
                </a:solidFill>
              </a:rPr>
              <a:t> ____________.</a:t>
            </a:r>
          </a:p>
          <a:p>
            <a:pPr marL="342900" indent="-342900">
              <a:buAutoNum type="alphaUcPeriod"/>
            </a:pPr>
            <a:r>
              <a:rPr lang="es-ES" sz="2000" b="1" dirty="0">
                <a:solidFill>
                  <a:schemeClr val="bg1"/>
                </a:solidFill>
              </a:rPr>
              <a:t>¿Cuántos años tienes? </a:t>
            </a:r>
            <a:r>
              <a:rPr lang="es-ES" sz="2000" dirty="0">
                <a:solidFill>
                  <a:schemeClr val="bg1"/>
                </a:solidFill>
              </a:rPr>
              <a:t>/</a:t>
            </a:r>
            <a:r>
              <a:rPr lang="es-ES" sz="2000" dirty="0" err="1">
                <a:solidFill>
                  <a:schemeClr val="bg1"/>
                </a:solidFill>
              </a:rPr>
              <a:t>How</a:t>
            </a:r>
            <a:r>
              <a:rPr lang="es-ES" sz="2000" dirty="0">
                <a:solidFill>
                  <a:schemeClr val="bg1"/>
                </a:solidFill>
              </a:rPr>
              <a:t> </a:t>
            </a:r>
            <a:r>
              <a:rPr lang="es-ES" sz="2000" dirty="0" err="1">
                <a:solidFill>
                  <a:schemeClr val="bg1"/>
                </a:solidFill>
              </a:rPr>
              <a:t>old</a:t>
            </a:r>
            <a:r>
              <a:rPr lang="es-ES" sz="2000" dirty="0">
                <a:solidFill>
                  <a:schemeClr val="bg1"/>
                </a:solidFill>
              </a:rPr>
              <a:t> are </a:t>
            </a:r>
            <a:r>
              <a:rPr lang="es-ES" sz="2000" dirty="0" err="1">
                <a:solidFill>
                  <a:schemeClr val="bg1"/>
                </a:solidFill>
              </a:rPr>
              <a:t>you</a:t>
            </a:r>
            <a:r>
              <a:rPr lang="es-ES" sz="2000" dirty="0">
                <a:solidFill>
                  <a:schemeClr val="bg1"/>
                </a:solidFill>
              </a:rPr>
              <a:t>?</a:t>
            </a:r>
          </a:p>
          <a:p>
            <a:r>
              <a:rPr lang="es-ES" sz="2000" b="1" dirty="0">
                <a:solidFill>
                  <a:srgbClr val="0070C0"/>
                </a:solidFill>
              </a:rPr>
              <a:t>B. Tengo ____________ años. </a:t>
            </a:r>
            <a:r>
              <a:rPr lang="es-ES" sz="2000" dirty="0">
                <a:solidFill>
                  <a:schemeClr val="bg1"/>
                </a:solidFill>
              </a:rPr>
              <a:t>/I’m______</a:t>
            </a:r>
            <a:r>
              <a:rPr lang="es-ES" sz="2000" dirty="0" err="1">
                <a:solidFill>
                  <a:schemeClr val="bg1"/>
                </a:solidFill>
              </a:rPr>
              <a:t>years</a:t>
            </a:r>
            <a:r>
              <a:rPr lang="es-ES" sz="2000" dirty="0">
                <a:solidFill>
                  <a:schemeClr val="bg1"/>
                </a:solidFill>
              </a:rPr>
              <a:t> </a:t>
            </a:r>
            <a:r>
              <a:rPr lang="es-ES" sz="2000" dirty="0" err="1">
                <a:solidFill>
                  <a:schemeClr val="bg1"/>
                </a:solidFill>
              </a:rPr>
              <a:t>old</a:t>
            </a:r>
            <a:r>
              <a:rPr lang="es-ES" sz="2000" dirty="0">
                <a:solidFill>
                  <a:schemeClr val="bg1"/>
                </a:solidFill>
              </a:rPr>
              <a:t>.</a:t>
            </a:r>
          </a:p>
          <a:p>
            <a:r>
              <a:rPr lang="es-ES" sz="2000" b="1" dirty="0">
                <a:solidFill>
                  <a:schemeClr val="bg1"/>
                </a:solidFill>
              </a:rPr>
              <a:t>A. ¿Dónde vives? </a:t>
            </a:r>
            <a:r>
              <a:rPr lang="es-ES" sz="2000" dirty="0">
                <a:solidFill>
                  <a:schemeClr val="bg1"/>
                </a:solidFill>
              </a:rPr>
              <a:t>/</a:t>
            </a:r>
            <a:r>
              <a:rPr lang="es-ES" sz="2000" dirty="0" err="1">
                <a:solidFill>
                  <a:schemeClr val="bg1"/>
                </a:solidFill>
              </a:rPr>
              <a:t>Where</a:t>
            </a:r>
            <a:r>
              <a:rPr lang="es-ES" sz="2000" dirty="0">
                <a:solidFill>
                  <a:schemeClr val="bg1"/>
                </a:solidFill>
              </a:rPr>
              <a:t> do </a:t>
            </a:r>
            <a:r>
              <a:rPr lang="es-ES" sz="2000" dirty="0" err="1">
                <a:solidFill>
                  <a:schemeClr val="bg1"/>
                </a:solidFill>
              </a:rPr>
              <a:t>you</a:t>
            </a:r>
            <a:r>
              <a:rPr lang="es-ES" sz="2000" dirty="0">
                <a:solidFill>
                  <a:schemeClr val="bg1"/>
                </a:solidFill>
              </a:rPr>
              <a:t> </a:t>
            </a:r>
            <a:r>
              <a:rPr lang="es-ES" sz="2000" dirty="0" err="1">
                <a:solidFill>
                  <a:schemeClr val="bg1"/>
                </a:solidFill>
              </a:rPr>
              <a:t>live</a:t>
            </a:r>
            <a:r>
              <a:rPr lang="es-ES" sz="2000" dirty="0">
                <a:solidFill>
                  <a:schemeClr val="bg1"/>
                </a:solidFill>
              </a:rPr>
              <a:t>?</a:t>
            </a:r>
          </a:p>
          <a:p>
            <a:r>
              <a:rPr lang="es-ES" sz="2000" b="1" dirty="0">
                <a:solidFill>
                  <a:srgbClr val="0070C0"/>
                </a:solidFill>
              </a:rPr>
              <a:t>B. Yo vivo en _________. </a:t>
            </a:r>
            <a:r>
              <a:rPr lang="es-ES" sz="2000" dirty="0">
                <a:solidFill>
                  <a:schemeClr val="bg1"/>
                </a:solidFill>
              </a:rPr>
              <a:t>/I </a:t>
            </a:r>
            <a:r>
              <a:rPr lang="es-ES" sz="2000" dirty="0" err="1">
                <a:solidFill>
                  <a:schemeClr val="bg1"/>
                </a:solidFill>
              </a:rPr>
              <a:t>live</a:t>
            </a:r>
            <a:r>
              <a:rPr lang="es-ES" sz="2000" dirty="0">
                <a:solidFill>
                  <a:schemeClr val="bg1"/>
                </a:solidFill>
              </a:rPr>
              <a:t> in___________.</a:t>
            </a:r>
          </a:p>
          <a:p>
            <a:pPr marL="342900" indent="-342900">
              <a:buAutoNum type="alphaUcPeriod"/>
            </a:pPr>
            <a:r>
              <a:rPr lang="es-ES" sz="2000" b="1" dirty="0">
                <a:solidFill>
                  <a:schemeClr val="bg1"/>
                </a:solidFill>
              </a:rPr>
              <a:t>¿Dónde trabajas? </a:t>
            </a:r>
            <a:r>
              <a:rPr lang="es-ES" sz="2000" dirty="0">
                <a:solidFill>
                  <a:schemeClr val="bg1"/>
                </a:solidFill>
              </a:rPr>
              <a:t>/</a:t>
            </a:r>
            <a:r>
              <a:rPr lang="es-ES" sz="2000" dirty="0" err="1">
                <a:solidFill>
                  <a:schemeClr val="bg1"/>
                </a:solidFill>
              </a:rPr>
              <a:t>Where</a:t>
            </a:r>
            <a:r>
              <a:rPr lang="es-ES" sz="2000" dirty="0">
                <a:solidFill>
                  <a:schemeClr val="bg1"/>
                </a:solidFill>
              </a:rPr>
              <a:t> do </a:t>
            </a:r>
            <a:r>
              <a:rPr lang="es-ES" sz="2000" dirty="0" err="1">
                <a:solidFill>
                  <a:schemeClr val="bg1"/>
                </a:solidFill>
              </a:rPr>
              <a:t>you</a:t>
            </a:r>
            <a:r>
              <a:rPr lang="es-ES" sz="2000" dirty="0">
                <a:solidFill>
                  <a:schemeClr val="bg1"/>
                </a:solidFill>
              </a:rPr>
              <a:t> </a:t>
            </a:r>
            <a:r>
              <a:rPr lang="es-ES" sz="2000" dirty="0" err="1">
                <a:solidFill>
                  <a:schemeClr val="bg1"/>
                </a:solidFill>
              </a:rPr>
              <a:t>work</a:t>
            </a:r>
            <a:r>
              <a:rPr lang="es-ES" sz="2000" dirty="0">
                <a:solidFill>
                  <a:schemeClr val="bg1"/>
                </a:solidFill>
              </a:rPr>
              <a:t>?</a:t>
            </a:r>
          </a:p>
          <a:p>
            <a:r>
              <a:rPr lang="es-ES" sz="2000" b="1" dirty="0">
                <a:solidFill>
                  <a:srgbClr val="0070C0"/>
                </a:solidFill>
              </a:rPr>
              <a:t>B. Yo trabajo en ______________. </a:t>
            </a:r>
            <a:r>
              <a:rPr lang="es-ES" sz="2000" dirty="0">
                <a:solidFill>
                  <a:schemeClr val="bg1"/>
                </a:solidFill>
              </a:rPr>
              <a:t>/I </a:t>
            </a:r>
            <a:r>
              <a:rPr lang="es-ES" sz="2000" dirty="0" err="1">
                <a:solidFill>
                  <a:schemeClr val="bg1"/>
                </a:solidFill>
              </a:rPr>
              <a:t>work</a:t>
            </a:r>
            <a:r>
              <a:rPr lang="es-ES" sz="2000" dirty="0">
                <a:solidFill>
                  <a:schemeClr val="bg1"/>
                </a:solidFill>
              </a:rPr>
              <a:t>_______.</a:t>
            </a:r>
          </a:p>
          <a:p>
            <a:pPr marL="342900" indent="-342900">
              <a:buAutoNum type="alphaUcPeriod"/>
            </a:pPr>
            <a:r>
              <a:rPr lang="es-ES" sz="2000" b="1" dirty="0" err="1">
                <a:solidFill>
                  <a:schemeClr val="bg1"/>
                </a:solidFill>
              </a:rPr>
              <a:t>Say</a:t>
            </a:r>
            <a:r>
              <a:rPr lang="es-ES" sz="2000" b="1" dirty="0">
                <a:solidFill>
                  <a:schemeClr val="bg1"/>
                </a:solidFill>
              </a:rPr>
              <a:t> a </a:t>
            </a:r>
            <a:r>
              <a:rPr lang="es-ES" sz="2000" b="1" dirty="0" err="1">
                <a:solidFill>
                  <a:schemeClr val="bg1"/>
                </a:solidFill>
              </a:rPr>
              <a:t>Spanish</a:t>
            </a:r>
            <a:r>
              <a:rPr lang="es-ES" sz="2000" b="1" dirty="0">
                <a:solidFill>
                  <a:schemeClr val="bg1"/>
                </a:solidFill>
              </a:rPr>
              <a:t> </a:t>
            </a:r>
            <a:r>
              <a:rPr lang="es-ES" sz="2000" b="1" dirty="0" err="1">
                <a:solidFill>
                  <a:schemeClr val="bg1"/>
                </a:solidFill>
              </a:rPr>
              <a:t>goodbye</a:t>
            </a:r>
            <a:endParaRPr lang="es-ES" sz="2000" b="1" dirty="0">
              <a:solidFill>
                <a:schemeClr val="bg1"/>
              </a:solidFill>
            </a:endParaRPr>
          </a:p>
          <a:p>
            <a:r>
              <a:rPr lang="es-ES" sz="2000" b="1" dirty="0">
                <a:solidFill>
                  <a:srgbClr val="0070C0"/>
                </a:solidFill>
              </a:rPr>
              <a:t>B.  </a:t>
            </a:r>
            <a:r>
              <a:rPr lang="es-ES" sz="2000" b="1" dirty="0" err="1">
                <a:solidFill>
                  <a:srgbClr val="0070C0"/>
                </a:solidFill>
              </a:rPr>
              <a:t>Say</a:t>
            </a:r>
            <a:r>
              <a:rPr lang="es-ES" sz="2000" b="1" dirty="0">
                <a:solidFill>
                  <a:srgbClr val="0070C0"/>
                </a:solidFill>
              </a:rPr>
              <a:t> a </a:t>
            </a:r>
            <a:r>
              <a:rPr lang="es-ES" sz="2000" b="1" dirty="0" err="1">
                <a:solidFill>
                  <a:srgbClr val="0070C0"/>
                </a:solidFill>
              </a:rPr>
              <a:t>Spanish</a:t>
            </a:r>
            <a:r>
              <a:rPr lang="es-ES" sz="2000" b="1" dirty="0">
                <a:solidFill>
                  <a:srgbClr val="0070C0"/>
                </a:solidFill>
              </a:rPr>
              <a:t> </a:t>
            </a:r>
            <a:r>
              <a:rPr lang="es-ES" sz="2000" b="1" dirty="0" err="1">
                <a:solidFill>
                  <a:srgbClr val="0070C0"/>
                </a:solidFill>
              </a:rPr>
              <a:t>goodbye</a:t>
            </a:r>
            <a:r>
              <a:rPr lang="es-ES" sz="2000" b="1" dirty="0">
                <a:solidFill>
                  <a:srgbClr val="0070C0"/>
                </a:solidFill>
              </a:rPr>
              <a:t> (</a:t>
            </a:r>
            <a:r>
              <a:rPr lang="es-ES" sz="2000" b="1" dirty="0" err="1">
                <a:solidFill>
                  <a:srgbClr val="0070C0"/>
                </a:solidFill>
              </a:rPr>
              <a:t>different</a:t>
            </a:r>
            <a:r>
              <a:rPr lang="es-ES" sz="2000" b="1" dirty="0">
                <a:solidFill>
                  <a:srgbClr val="0070C0"/>
                </a:solidFill>
              </a:rPr>
              <a:t> </a:t>
            </a:r>
            <a:r>
              <a:rPr lang="es-ES" sz="2000" b="1" dirty="0" err="1">
                <a:solidFill>
                  <a:srgbClr val="0070C0"/>
                </a:solidFill>
              </a:rPr>
              <a:t>from</a:t>
            </a:r>
            <a:r>
              <a:rPr lang="es-ES" sz="2000" b="1" dirty="0">
                <a:solidFill>
                  <a:srgbClr val="0070C0"/>
                </a:solidFill>
              </a:rPr>
              <a:t> </a:t>
            </a:r>
            <a:r>
              <a:rPr lang="es-ES" sz="2000" b="1" dirty="0" err="1">
                <a:solidFill>
                  <a:srgbClr val="0070C0"/>
                </a:solidFill>
              </a:rPr>
              <a:t>your</a:t>
            </a:r>
            <a:r>
              <a:rPr lang="es-ES" sz="2000" b="1" dirty="0">
                <a:solidFill>
                  <a:srgbClr val="0070C0"/>
                </a:solidFill>
              </a:rPr>
              <a:t> </a:t>
            </a:r>
            <a:r>
              <a:rPr lang="es-ES" sz="2000" b="1" dirty="0" err="1">
                <a:solidFill>
                  <a:srgbClr val="0070C0"/>
                </a:solidFill>
              </a:rPr>
              <a:t>partner</a:t>
            </a:r>
            <a:r>
              <a:rPr lang="es-ES" sz="2000" b="1" dirty="0">
                <a:solidFill>
                  <a:srgbClr val="0070C0"/>
                </a:solidFill>
              </a:rPr>
              <a:t>).</a:t>
            </a:r>
            <a:endParaRPr lang="en-US" sz="2000" b="1" dirty="0">
              <a:solidFill>
                <a:srgbClr val="0070C0"/>
              </a:solidFill>
            </a:endParaRPr>
          </a:p>
        </p:txBody>
      </p:sp>
      <p:pic>
        <p:nvPicPr>
          <p:cNvPr id="1026" name="Picture 2" descr="Introducing someone Vectors - Download Free High-Quality Vectors from  Freepik | Freepik">
            <a:extLst>
              <a:ext uri="{FF2B5EF4-FFF2-40B4-BE49-F238E27FC236}">
                <a16:creationId xmlns:a16="http://schemas.microsoft.com/office/drawing/2014/main" id="{A116B64B-9255-C1F0-C4EB-61043F1BB0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7" t="14533" r="12166" b="5200"/>
          <a:stretch>
            <a:fillRect/>
          </a:stretch>
        </p:blipFill>
        <p:spPr bwMode="auto">
          <a:xfrm>
            <a:off x="7370063" y="1001268"/>
            <a:ext cx="4345829" cy="452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1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F6BCE-4F85-E11B-2556-EEC91C824140}"/>
              </a:ext>
            </a:extLst>
          </p:cNvPr>
          <p:cNvSpPr txBox="1"/>
          <p:nvPr/>
        </p:nvSpPr>
        <p:spPr>
          <a:xfrm>
            <a:off x="164663" y="38295"/>
            <a:ext cx="6094476" cy="923330"/>
          </a:xfrm>
          <a:prstGeom prst="rect">
            <a:avLst/>
          </a:prstGeom>
          <a:noFill/>
        </p:spPr>
        <p:txBody>
          <a:bodyPr wrap="square">
            <a:spAutoFit/>
          </a:bodyPr>
          <a:lstStyle/>
          <a:p>
            <a:pPr marR="0" lvl="0" algn="just"/>
            <a:r>
              <a:rPr lang="es-GT" sz="5400" b="1" dirty="0">
                <a:effectLst/>
                <a:latin typeface="Aptos" panose="020B0004020202020204" pitchFamily="34" charset="0"/>
                <a:ea typeface="Aptos" panose="020B0004020202020204" pitchFamily="34" charset="0"/>
                <a:cs typeface="Times New Roman" panose="02020603050405020304" pitchFamily="18" charset="0"/>
              </a:rPr>
              <a:t>NOTA CULTURAL</a:t>
            </a:r>
            <a:endParaRPr lang="en-US" sz="54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730A74-2F0B-8832-5C9B-B8EC1B8E645C}"/>
              </a:ext>
            </a:extLst>
          </p:cNvPr>
          <p:cNvSpPr/>
          <p:nvPr/>
        </p:nvSpPr>
        <p:spPr>
          <a:xfrm>
            <a:off x="2464783" y="5256702"/>
            <a:ext cx="5703857" cy="1283518"/>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i="1" dirty="0">
              <a:solidFill>
                <a:schemeClr val="accent1">
                  <a:lumMod val="50000"/>
                </a:schemeClr>
              </a:solidFill>
              <a:latin typeface="Aptos Display" panose="020B0004020202020204" pitchFamily="34" charset="0"/>
              <a:ea typeface="Aptos" panose="020B0004020202020204" pitchFamily="34" charset="0"/>
              <a:cs typeface="Biome" panose="020B0503030204020804" pitchFamily="34" charset="0"/>
            </a:endParaRPr>
          </a:p>
          <a:p>
            <a:pPr algn="just"/>
            <a:endParaRPr lang="en-US" b="1" dirty="0">
              <a:solidFill>
                <a:schemeClr val="accent1">
                  <a:lumMod val="50000"/>
                </a:schemeClr>
              </a:solidFill>
            </a:endParaRPr>
          </a:p>
          <a:p>
            <a:pPr algn="just"/>
            <a:r>
              <a:rPr lang="en-US" b="1" dirty="0">
                <a:solidFill>
                  <a:schemeClr val="accent1">
                    <a:lumMod val="50000"/>
                  </a:schemeClr>
                </a:solidFill>
              </a:rPr>
              <a:t>Pat on the Shoulder/Arm:</a:t>
            </a:r>
            <a:r>
              <a:rPr lang="en-US" dirty="0">
                <a:solidFill>
                  <a:schemeClr val="accent1">
                    <a:lumMod val="50000"/>
                  </a:schemeClr>
                </a:solidFill>
              </a:rPr>
              <a:t> In some places, like Colombia, female acquaintances may greet each other with a light pat on the right shoulder or forearm. </a:t>
            </a:r>
          </a:p>
          <a:p>
            <a:pPr algn="just"/>
            <a:endParaRPr lang="en-US" i="1" dirty="0">
              <a:solidFill>
                <a:schemeClr val="accent6">
                  <a:lumMod val="75000"/>
                </a:schemeClr>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AE8E619-DA49-B4FA-CB02-C7ECFE237727}"/>
              </a:ext>
            </a:extLst>
          </p:cNvPr>
          <p:cNvSpPr/>
          <p:nvPr/>
        </p:nvSpPr>
        <p:spPr>
          <a:xfrm>
            <a:off x="396985" y="1123754"/>
            <a:ext cx="5245514" cy="248220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i="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just"/>
            <a:endParaRPr lang="en-US" i="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just"/>
            <a:endParaRPr lang="en-US" i="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just"/>
            <a:endParaRPr lang="en-US" i="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just"/>
            <a:endParaRPr lang="en-US" i="1" dirty="0">
              <a:solidFill>
                <a:schemeClr val="bg2">
                  <a:lumMod val="75000"/>
                  <a:lumOff val="25000"/>
                </a:schemeClr>
              </a:solidFill>
              <a:latin typeface="Aptos Display" panose="020B0004020202020204" pitchFamily="34" charset="0"/>
              <a:ea typeface="Aptos" panose="020B0004020202020204" pitchFamily="34" charset="0"/>
              <a:cs typeface="Biome" panose="020B0503030204020804" pitchFamily="34" charset="0"/>
            </a:endParaRPr>
          </a:p>
          <a:p>
            <a:pPr algn="just"/>
            <a:r>
              <a:rPr lang="en-US" b="1" dirty="0">
                <a:solidFill>
                  <a:schemeClr val="tx2">
                    <a:lumMod val="75000"/>
                  </a:schemeClr>
                </a:solidFill>
                <a:latin typeface="Aptos" panose="020B0004020202020204" pitchFamily="34" charset="0"/>
                <a:ea typeface="Aptos" panose="020B0004020202020204" pitchFamily="34" charset="0"/>
                <a:cs typeface="Times New Roman" panose="02020603050405020304" pitchFamily="18" charset="0"/>
              </a:rPr>
              <a:t>Greetings in other cultures can be very different. This is especially true in Latin American culture and in Spain, so if you aren't prepared, you can find yourself in some very awkward and strange situations. In Latin America the way people greet each other can vary region to region, but here are some basic tips to help you!</a:t>
            </a:r>
            <a:endParaRPr lang="en-US" b="1" dirty="0">
              <a:solidFill>
                <a:schemeClr val="tx2">
                  <a:lumMod val="75000"/>
                </a:schemeClr>
              </a:solidFill>
            </a:endParaRPr>
          </a:p>
          <a:p>
            <a:pPr algn="ctr"/>
            <a:endParaRPr lang="en-US" b="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bg1"/>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bg1"/>
              </a:solidFill>
              <a:latin typeface="Aptos Display" panose="020B0004020202020204" pitchFamily="34" charset="0"/>
              <a:ea typeface="Aptos" panose="020B0004020202020204" pitchFamily="34" charset="0"/>
              <a:cs typeface="Biome" panose="020B0503030204020804" pitchFamily="34" charset="0"/>
            </a:endParaRPr>
          </a:p>
        </p:txBody>
      </p:sp>
      <p:sp>
        <p:nvSpPr>
          <p:cNvPr id="2" name="Rectangle: Rounded Corners 1">
            <a:extLst>
              <a:ext uri="{FF2B5EF4-FFF2-40B4-BE49-F238E27FC236}">
                <a16:creationId xmlns:a16="http://schemas.microsoft.com/office/drawing/2014/main" id="{2BA2966C-1022-4EE4-6E15-B396BA6C3438}"/>
              </a:ext>
            </a:extLst>
          </p:cNvPr>
          <p:cNvSpPr/>
          <p:nvPr/>
        </p:nvSpPr>
        <p:spPr>
          <a:xfrm>
            <a:off x="490038" y="3809589"/>
            <a:ext cx="5541619" cy="1119745"/>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i="1" dirty="0">
              <a:solidFill>
                <a:schemeClr val="accent6">
                  <a:lumMod val="75000"/>
                </a:schemeClr>
              </a:solidFill>
              <a:latin typeface="Aptos Display" panose="020B0004020202020204" pitchFamily="34" charset="0"/>
              <a:ea typeface="Aptos" panose="020B0004020202020204" pitchFamily="34" charset="0"/>
              <a:cs typeface="Biome" panose="020B0503030204020804" pitchFamily="34" charset="0"/>
            </a:endParaRPr>
          </a:p>
          <a:p>
            <a:pPr algn="just"/>
            <a:r>
              <a:rPr lang="en-US" b="1" dirty="0">
                <a:solidFill>
                  <a:schemeClr val="accent6">
                    <a:lumMod val="50000"/>
                  </a:schemeClr>
                </a:solidFill>
              </a:rPr>
              <a:t>Shake Hands:</a:t>
            </a:r>
            <a:r>
              <a:rPr lang="en-US" dirty="0">
                <a:solidFill>
                  <a:schemeClr val="accent6">
                    <a:lumMod val="50000"/>
                  </a:schemeClr>
                </a:solidFill>
              </a:rPr>
              <a:t> a common and acceptable form of greeting, especially in formal settings or when meeting someone for the first time. </a:t>
            </a:r>
          </a:p>
          <a:p>
            <a:pPr marL="285750" indent="-285750" algn="ctr">
              <a:buFont typeface="Wingdings" panose="05000000000000000000" pitchFamily="2" charset="2"/>
              <a:buChar char="Ø"/>
            </a:pPr>
            <a:endParaRPr lang="en-US" b="1"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4120AEA7-465C-CF7C-887A-7AF6B3D3A807}"/>
              </a:ext>
            </a:extLst>
          </p:cNvPr>
          <p:cNvSpPr/>
          <p:nvPr/>
        </p:nvSpPr>
        <p:spPr>
          <a:xfrm>
            <a:off x="7649132" y="262360"/>
            <a:ext cx="4275930" cy="3329824"/>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r>
              <a:rPr lang="en-US" sz="1600" b="1" dirty="0">
                <a:solidFill>
                  <a:schemeClr val="accent1">
                    <a:lumMod val="50000"/>
                  </a:schemeClr>
                </a:solidFill>
              </a:rPr>
              <a:t>Air Kiss: </a:t>
            </a:r>
            <a:r>
              <a:rPr lang="en-US" sz="1600" dirty="0">
                <a:solidFill>
                  <a:schemeClr val="accent1">
                    <a:lumMod val="50000"/>
                  </a:schemeClr>
                </a:solidFill>
              </a:rPr>
              <a:t>in many Latin American countries, a single "air kiss" on the right cheek is a common greeting between women and between women and men. </a:t>
            </a:r>
            <a:r>
              <a:rPr lang="en-US" sz="1600" b="1" dirty="0">
                <a:solidFill>
                  <a:schemeClr val="accent1">
                    <a:lumMod val="50000"/>
                  </a:schemeClr>
                </a:solidFill>
              </a:rPr>
              <a:t>In Spain </a:t>
            </a:r>
            <a:r>
              <a:rPr lang="en-US" sz="1600" dirty="0">
                <a:solidFill>
                  <a:schemeClr val="accent1">
                    <a:lumMod val="50000"/>
                  </a:schemeClr>
                </a:solidFill>
              </a:rPr>
              <a:t>greetings can involve a handshake, a kiss on both cheeks (starting from the left), or both. Handshakes are common in formal settings, while two kisses on the cheeks are typical in informal settings. Women also tend to greet each other with kisses on the cheeks.</a:t>
            </a:r>
            <a:endParaRPr lang="en-US" sz="1600" dirty="0">
              <a:solidFill>
                <a:schemeClr val="accent1">
                  <a:lumMod val="50000"/>
                </a:scheme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5C73D8D-B575-02F8-0EA7-F1C5BA139E81}"/>
              </a:ext>
            </a:extLst>
          </p:cNvPr>
          <p:cNvSpPr/>
          <p:nvPr/>
        </p:nvSpPr>
        <p:spPr>
          <a:xfrm>
            <a:off x="6649373" y="3745581"/>
            <a:ext cx="4035886" cy="107006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just">
              <a:buFont typeface="Wingdings" panose="05000000000000000000" pitchFamily="2" charset="2"/>
              <a:buChar char=""/>
            </a:pPr>
            <a:endParaRPr lang="en-US" dirty="0">
              <a:latin typeface="Aptos Display" panose="020B0004020202020204" pitchFamily="34" charset="0"/>
              <a:ea typeface="Aptos" panose="020B0004020202020204" pitchFamily="34" charset="0"/>
              <a:cs typeface="Biome" panose="020B0503030204020804" pitchFamily="34" charset="0"/>
            </a:endParaRPr>
          </a:p>
          <a:p>
            <a:pPr algn="just"/>
            <a:endParaRPr lang="en-US" b="1" dirty="0">
              <a:solidFill>
                <a:srgbClr val="002060"/>
              </a:solidFill>
            </a:endParaRPr>
          </a:p>
          <a:p>
            <a:pPr algn="just"/>
            <a:r>
              <a:rPr lang="en-US" b="1" dirty="0">
                <a:solidFill>
                  <a:srgbClr val="002060"/>
                </a:solidFill>
              </a:rPr>
              <a:t>Hugs:</a:t>
            </a:r>
            <a:r>
              <a:rPr lang="en-US" dirty="0">
                <a:solidFill>
                  <a:srgbClr val="002060"/>
                </a:solidFill>
              </a:rPr>
              <a:t> are also common, especially between close friends and family. </a:t>
            </a:r>
          </a:p>
          <a:p>
            <a:pPr algn="just"/>
            <a:endParaRPr lang="en-US" i="1" dirty="0">
              <a:solidFill>
                <a:schemeClr val="accent6">
                  <a:lumMod val="75000"/>
                </a:schemeClr>
              </a:solidFill>
              <a:latin typeface="Aptos Display" panose="020B0004020202020204" pitchFamily="34" charset="0"/>
              <a:ea typeface="Aptos" panose="020B0004020202020204" pitchFamily="34" charset="0"/>
              <a:cs typeface="Biome" panose="020B0503030204020804" pitchFamily="34" charset="0"/>
            </a:endParaRPr>
          </a:p>
          <a:p>
            <a:pPr algn="ctr"/>
            <a:endParaRPr lang="en-US" b="1"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2930CFD-E6B7-4FF0-6114-60DC46FDFCD1}"/>
              </a:ext>
            </a:extLst>
          </p:cNvPr>
          <p:cNvSpPr txBox="1"/>
          <p:nvPr/>
        </p:nvSpPr>
        <p:spPr>
          <a:xfrm>
            <a:off x="251176" y="728577"/>
            <a:ext cx="6096000" cy="338554"/>
          </a:xfrm>
          <a:prstGeom prst="rect">
            <a:avLst/>
          </a:prstGeom>
          <a:noFill/>
        </p:spPr>
        <p:txBody>
          <a:bodyPr wrap="square">
            <a:spAutoFit/>
          </a:bodyPr>
          <a:lstStyle/>
          <a:p>
            <a:pPr algn="just"/>
            <a:r>
              <a:rPr lang="en-US" sz="1600" b="1" dirty="0">
                <a:latin typeface="Arial" panose="020B0604020202020204" pitchFamily="34" charset="0"/>
                <a:ea typeface="Aptos" panose="020B0004020202020204" pitchFamily="34" charset="0"/>
              </a:rPr>
              <a:t>Spanish greetings tips in Latin America and in Spain.</a:t>
            </a:r>
            <a:endParaRPr lang="en-US" sz="1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How to Say Hello in Spanish: Guide to Spanish Greetings">
            <a:extLst>
              <a:ext uri="{FF2B5EF4-FFF2-40B4-BE49-F238E27FC236}">
                <a16:creationId xmlns:a16="http://schemas.microsoft.com/office/drawing/2014/main" id="{165B95D6-3D8B-337A-8EA9-83E330A21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1657" y="1307301"/>
            <a:ext cx="1574388" cy="1574388"/>
          </a:xfrm>
          <a:prstGeom prst="rect">
            <a:avLst/>
          </a:prstGeom>
          <a:noFill/>
          <a:ln>
            <a:noFill/>
          </a:ln>
        </p:spPr>
      </p:pic>
      <p:pic>
        <p:nvPicPr>
          <p:cNvPr id="12" name="Picture 11" descr="10 ways to greet someone in Spanish - Lingoda">
            <a:extLst>
              <a:ext uri="{FF2B5EF4-FFF2-40B4-BE49-F238E27FC236}">
                <a16:creationId xmlns:a16="http://schemas.microsoft.com/office/drawing/2014/main" id="{222004E3-5D42-67E1-52CC-BC5EE2E47E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5119" y="4548415"/>
            <a:ext cx="3433700" cy="1780638"/>
          </a:xfrm>
          <a:prstGeom prst="rect">
            <a:avLst/>
          </a:prstGeom>
          <a:noFill/>
          <a:ln>
            <a:noFill/>
          </a:ln>
        </p:spPr>
      </p:pic>
      <p:pic>
        <p:nvPicPr>
          <p:cNvPr id="13" name="Picture 12" descr="Greetings in Spanish | Beginner Spanish Lesson | LightSpeed Spanish">
            <a:extLst>
              <a:ext uri="{FF2B5EF4-FFF2-40B4-BE49-F238E27FC236}">
                <a16:creationId xmlns:a16="http://schemas.microsoft.com/office/drawing/2014/main" id="{F24AB1D5-1659-DC36-37B2-4A1337D5EE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065" y="5077041"/>
            <a:ext cx="2041974" cy="1283518"/>
          </a:xfrm>
          <a:prstGeom prst="rect">
            <a:avLst/>
          </a:prstGeom>
          <a:noFill/>
          <a:ln>
            <a:noFill/>
          </a:ln>
        </p:spPr>
      </p:pic>
    </p:spTree>
    <p:extLst>
      <p:ext uri="{BB962C8B-B14F-4D97-AF65-F5344CB8AC3E}">
        <p14:creationId xmlns:p14="http://schemas.microsoft.com/office/powerpoint/2010/main" val="17896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BD322-3B62-1A0A-7428-5BF6D8C4F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F03CC8-B1FC-5F37-CB64-6B8742C8E8E0}"/>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pic>
        <p:nvPicPr>
          <p:cNvPr id="11266" name="Picture 2" descr="Amigos videollamadas en la computadora portátil">
            <a:extLst>
              <a:ext uri="{FF2B5EF4-FFF2-40B4-BE49-F238E27FC236}">
                <a16:creationId xmlns:a16="http://schemas.microsoft.com/office/drawing/2014/main" id="{005DE73B-2DE9-2458-68BA-4E419BB11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9820B3AE-D089-5FF5-CBF0-A082346624B8}"/>
              </a:ext>
            </a:extLst>
          </p:cNvPr>
          <p:cNvSpPr txBox="1">
            <a:spLocks/>
          </p:cNvSpPr>
          <p:nvPr/>
        </p:nvSpPr>
        <p:spPr>
          <a:xfrm>
            <a:off x="6213150" y="4119562"/>
            <a:ext cx="4880300" cy="22955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ctr"/>
            <a:r>
              <a:rPr lang="es-GT"/>
              <a:t>Now practice the same prior conversation, but with a different partner. </a:t>
            </a:r>
            <a:endParaRPr lang="en-US" dirty="0"/>
          </a:p>
        </p:txBody>
      </p:sp>
    </p:spTree>
    <p:extLst>
      <p:ext uri="{BB962C8B-B14F-4D97-AF65-F5344CB8AC3E}">
        <p14:creationId xmlns:p14="http://schemas.microsoft.com/office/powerpoint/2010/main" val="2867059581"/>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6C007-F813-236A-A414-BCB43953ED8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0798D7-21C9-BB38-F0DA-1DE26E744064}"/>
              </a:ext>
            </a:extLst>
          </p:cNvPr>
          <p:cNvSpPr/>
          <p:nvPr/>
        </p:nvSpPr>
        <p:spPr>
          <a:xfrm flipH="1" flipV="1">
            <a:off x="0" y="0"/>
            <a:ext cx="6976872"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27BA2636-25D0-21B6-3AB8-259695B69761}"/>
              </a:ext>
            </a:extLst>
          </p:cNvPr>
          <p:cNvSpPr txBox="1">
            <a:spLocks/>
          </p:cNvSpPr>
          <p:nvPr/>
        </p:nvSpPr>
        <p:spPr>
          <a:xfrm>
            <a:off x="6095999" y="2701767"/>
            <a:ext cx="6163082" cy="3568637"/>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nSpc>
                <a:spcPct val="115000"/>
              </a:lnSpc>
              <a:spcBef>
                <a:spcPts val="0"/>
              </a:spcBef>
              <a:spcAft>
                <a:spcPts val="0"/>
              </a:spcAft>
              <a:buFont typeface="Wingdings" panose="05000000000000000000" pitchFamily="2" charset="2"/>
              <a:buChar char="q"/>
            </a:pPr>
            <a:endParaRPr lang="es-GT" sz="3400" b="1" dirty="0"/>
          </a:p>
          <a:p>
            <a:pPr>
              <a:lnSpc>
                <a:spcPct val="115000"/>
              </a:lnSpc>
              <a:spcBef>
                <a:spcPts val="0"/>
              </a:spcBef>
              <a:spcAft>
                <a:spcPts val="0"/>
              </a:spcAft>
              <a:buFont typeface="Wingdings" panose="05000000000000000000" pitchFamily="2" charset="2"/>
              <a:buChar char="q"/>
            </a:pPr>
            <a:endParaRPr lang="es-GT" sz="3400" b="1" dirty="0"/>
          </a:p>
          <a:p>
            <a:pPr marL="0" indent="0">
              <a:lnSpc>
                <a:spcPct val="115000"/>
              </a:lnSpc>
              <a:spcBef>
                <a:spcPts val="0"/>
              </a:spcBef>
              <a:spcAft>
                <a:spcPts val="0"/>
              </a:spcAft>
              <a:buFont typeface="Wingdings 2" charset="2"/>
              <a:buNone/>
            </a:pPr>
            <a:endParaRPr lang="en-US" sz="3400" dirty="0">
              <a:ea typeface="Arial" panose="020B0604020202020204" pitchFamily="34" charset="0"/>
              <a:cs typeface="Arial" panose="020B0604020202020204" pitchFamily="34" charset="0"/>
            </a:endParaRPr>
          </a:p>
          <a:p>
            <a:pPr>
              <a:lnSpc>
                <a:spcPct val="115000"/>
              </a:lnSpc>
              <a:spcBef>
                <a:spcPts val="0"/>
              </a:spcBef>
              <a:spcAft>
                <a:spcPts val="0"/>
              </a:spcAft>
              <a:buFont typeface="Wingdings" panose="05000000000000000000" pitchFamily="2" charset="2"/>
              <a:buChar char="q"/>
            </a:pPr>
            <a:endParaRPr lang="es-GT" sz="3400" dirty="0">
              <a:ea typeface="Arial" panose="020B0604020202020204" pitchFamily="34" charset="0"/>
              <a:cs typeface="Arial" panose="020B0604020202020204" pitchFamily="34" charset="0"/>
            </a:endParaRPr>
          </a:p>
          <a:p>
            <a:pPr>
              <a:lnSpc>
                <a:spcPct val="115000"/>
              </a:lnSpc>
              <a:spcBef>
                <a:spcPts val="0"/>
              </a:spcBef>
              <a:spcAft>
                <a:spcPts val="0"/>
              </a:spcAft>
              <a:buFont typeface="Wingdings" panose="05000000000000000000" pitchFamily="2" charset="2"/>
              <a:buChar char="q"/>
            </a:pPr>
            <a:endParaRPr lang="en-US" sz="3400" dirty="0">
              <a:ea typeface="Arial" panose="020B0604020202020204" pitchFamily="34" charset="0"/>
              <a:cs typeface="Arial" panose="020B0604020202020204" pitchFamily="34" charset="0"/>
            </a:endParaRPr>
          </a:p>
          <a:p>
            <a:pPr>
              <a:lnSpc>
                <a:spcPct val="115000"/>
              </a:lnSpc>
              <a:spcBef>
                <a:spcPts val="0"/>
              </a:spcBef>
              <a:spcAft>
                <a:spcPts val="0"/>
              </a:spcAft>
              <a:buFont typeface="Wingdings" panose="05000000000000000000" pitchFamily="2" charset="2"/>
              <a:buChar char="q"/>
            </a:pPr>
            <a:endParaRPr lang="en-US" sz="3400" dirty="0">
              <a:ea typeface="Arial" panose="020B0604020202020204" pitchFamily="34" charset="0"/>
              <a:cs typeface="Arial" panose="020B0604020202020204" pitchFamily="34" charset="0"/>
            </a:endParaRPr>
          </a:p>
          <a:p>
            <a:pPr>
              <a:lnSpc>
                <a:spcPct val="115000"/>
              </a:lnSpc>
              <a:spcBef>
                <a:spcPts val="0"/>
              </a:spcBef>
              <a:spcAft>
                <a:spcPts val="0"/>
              </a:spcAft>
              <a:buFont typeface="Wingdings" panose="05000000000000000000" pitchFamily="2" charset="2"/>
              <a:buChar char="q"/>
            </a:pPr>
            <a:endParaRPr lang="en-US" sz="3400" dirty="0">
              <a:ea typeface="Arial" panose="020B0604020202020204" pitchFamily="34" charset="0"/>
              <a:cs typeface="Arial" panose="020B0604020202020204" pitchFamily="34" charset="0"/>
            </a:endParaRPr>
          </a:p>
          <a:p>
            <a:pPr marL="0" indent="0">
              <a:lnSpc>
                <a:spcPct val="115000"/>
              </a:lnSpc>
              <a:spcBef>
                <a:spcPts val="0"/>
              </a:spcBef>
              <a:spcAft>
                <a:spcPts val="0"/>
              </a:spcAft>
              <a:buNone/>
            </a:pPr>
            <a:endParaRPr lang="en-US" sz="3400" dirty="0">
              <a:ea typeface="Arial" panose="020B0604020202020204" pitchFamily="34" charset="0"/>
              <a:cs typeface="Arial" panose="020B0604020202020204" pitchFamily="34" charset="0"/>
            </a:endParaRPr>
          </a:p>
          <a:p>
            <a:pPr marL="0" indent="0">
              <a:lnSpc>
                <a:spcPct val="115000"/>
              </a:lnSpc>
              <a:spcBef>
                <a:spcPts val="0"/>
              </a:spcBef>
              <a:spcAft>
                <a:spcPts val="0"/>
              </a:spcAft>
              <a:buFont typeface="Wingdings 2" charset="2"/>
              <a:buNone/>
            </a:pPr>
            <a:endParaRPr lang="en-US" sz="2000" dirty="0">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7E7AB9A-D661-5187-34C0-B99722AA0E74}"/>
              </a:ext>
            </a:extLst>
          </p:cNvPr>
          <p:cNvSpPr txBox="1"/>
          <p:nvPr/>
        </p:nvSpPr>
        <p:spPr>
          <a:xfrm>
            <a:off x="188595" y="766732"/>
            <a:ext cx="6526530" cy="5016758"/>
          </a:xfrm>
          <a:prstGeom prst="rect">
            <a:avLst/>
          </a:prstGeom>
          <a:solidFill>
            <a:schemeClr val="tx1"/>
          </a:solidFill>
        </p:spPr>
        <p:txBody>
          <a:bodyPr wrap="square">
            <a:spAutoFit/>
          </a:bodyPr>
          <a:lstStyle/>
          <a:p>
            <a:r>
              <a:rPr lang="en-US" sz="2000" b="1" dirty="0">
                <a:solidFill>
                  <a:schemeClr val="bg1"/>
                </a:solidFill>
              </a:rPr>
              <a:t>A. Hola. </a:t>
            </a:r>
            <a:r>
              <a:rPr lang="en-US" sz="2000" b="1" dirty="0" err="1">
                <a:solidFill>
                  <a:schemeClr val="bg1"/>
                </a:solidFill>
              </a:rPr>
              <a:t>Buenas</a:t>
            </a:r>
            <a:r>
              <a:rPr lang="en-US" sz="2000" b="1" dirty="0">
                <a:solidFill>
                  <a:schemeClr val="bg1"/>
                </a:solidFill>
              </a:rPr>
              <a:t> </a:t>
            </a:r>
            <a:r>
              <a:rPr lang="en-US" sz="2000" b="1" dirty="0" err="1">
                <a:solidFill>
                  <a:schemeClr val="bg1"/>
                </a:solidFill>
              </a:rPr>
              <a:t>tardes</a:t>
            </a:r>
            <a:r>
              <a:rPr lang="en-US" sz="2000" b="1" dirty="0">
                <a:solidFill>
                  <a:schemeClr val="bg1"/>
                </a:solidFill>
              </a:rPr>
              <a:t>.</a:t>
            </a:r>
          </a:p>
          <a:p>
            <a:r>
              <a:rPr lang="en-US" sz="2000" b="1" dirty="0">
                <a:solidFill>
                  <a:srgbClr val="0070C0"/>
                </a:solidFill>
              </a:rPr>
              <a:t>B. </a:t>
            </a:r>
            <a:r>
              <a:rPr lang="en-US" sz="2000" b="1" dirty="0" err="1">
                <a:solidFill>
                  <a:srgbClr val="0070C0"/>
                </a:solidFill>
              </a:rPr>
              <a:t>Buenas</a:t>
            </a:r>
            <a:r>
              <a:rPr lang="en-US" sz="2000" b="1" dirty="0">
                <a:solidFill>
                  <a:srgbClr val="0070C0"/>
                </a:solidFill>
              </a:rPr>
              <a:t> </a:t>
            </a:r>
            <a:r>
              <a:rPr lang="en-US" sz="2000" b="1" dirty="0" err="1">
                <a:solidFill>
                  <a:srgbClr val="0070C0"/>
                </a:solidFill>
              </a:rPr>
              <a:t>tardes</a:t>
            </a:r>
            <a:r>
              <a:rPr lang="en-US" sz="2000" b="1" dirty="0">
                <a:solidFill>
                  <a:srgbClr val="0070C0"/>
                </a:solidFill>
              </a:rPr>
              <a:t>.</a:t>
            </a:r>
          </a:p>
          <a:p>
            <a:r>
              <a:rPr lang="en-US" sz="2000" b="1" dirty="0">
                <a:solidFill>
                  <a:schemeClr val="bg1"/>
                </a:solidFill>
              </a:rPr>
              <a:t>A. ¿</a:t>
            </a:r>
            <a:r>
              <a:rPr lang="en-US" sz="2000" b="1" dirty="0" err="1">
                <a:solidFill>
                  <a:schemeClr val="bg1"/>
                </a:solidFill>
              </a:rPr>
              <a:t>Cómo</a:t>
            </a:r>
            <a:r>
              <a:rPr lang="en-US" sz="2000" b="1" dirty="0">
                <a:solidFill>
                  <a:schemeClr val="bg1"/>
                </a:solidFill>
              </a:rPr>
              <a:t> </a:t>
            </a:r>
            <a:r>
              <a:rPr lang="en-US" sz="2000" b="1" dirty="0" err="1">
                <a:solidFill>
                  <a:schemeClr val="bg1"/>
                </a:solidFill>
              </a:rPr>
              <a:t>te</a:t>
            </a:r>
            <a:r>
              <a:rPr lang="en-US" sz="2000" b="1" dirty="0">
                <a:solidFill>
                  <a:schemeClr val="bg1"/>
                </a:solidFill>
              </a:rPr>
              <a:t> llamas? </a:t>
            </a:r>
            <a:r>
              <a:rPr lang="en-US" sz="2000" dirty="0">
                <a:solidFill>
                  <a:schemeClr val="bg1"/>
                </a:solidFill>
              </a:rPr>
              <a:t>/What is your name?</a:t>
            </a:r>
          </a:p>
          <a:p>
            <a:r>
              <a:rPr lang="en-US" sz="2000" b="1" dirty="0">
                <a:solidFill>
                  <a:srgbClr val="0070C0"/>
                </a:solidFill>
              </a:rPr>
              <a:t>B. Me </a:t>
            </a:r>
            <a:r>
              <a:rPr lang="en-US" sz="2000" b="1" dirty="0" err="1">
                <a:solidFill>
                  <a:srgbClr val="0070C0"/>
                </a:solidFill>
              </a:rPr>
              <a:t>llamo</a:t>
            </a:r>
            <a:r>
              <a:rPr lang="en-US" sz="2000" b="1" dirty="0">
                <a:solidFill>
                  <a:srgbClr val="0070C0"/>
                </a:solidFill>
              </a:rPr>
              <a:t>_____________. </a:t>
            </a:r>
            <a:r>
              <a:rPr lang="en-US" sz="2000" dirty="0">
                <a:solidFill>
                  <a:schemeClr val="bg1"/>
                </a:solidFill>
              </a:rPr>
              <a:t>/My name is_________.</a:t>
            </a:r>
          </a:p>
          <a:p>
            <a:pPr marL="342900" indent="-342900">
              <a:buAutoNum type="alphaUcPeriod"/>
            </a:pPr>
            <a:r>
              <a:rPr lang="en-US" sz="2000" b="1" dirty="0">
                <a:solidFill>
                  <a:schemeClr val="bg1"/>
                </a:solidFill>
              </a:rPr>
              <a:t>¿De </a:t>
            </a:r>
            <a:r>
              <a:rPr lang="en-US" sz="2000" b="1" dirty="0" err="1">
                <a:solidFill>
                  <a:schemeClr val="bg1"/>
                </a:solidFill>
              </a:rPr>
              <a:t>dónde</a:t>
            </a:r>
            <a:r>
              <a:rPr lang="en-US" sz="2000" b="1" dirty="0">
                <a:solidFill>
                  <a:schemeClr val="bg1"/>
                </a:solidFill>
              </a:rPr>
              <a:t> </a:t>
            </a:r>
            <a:r>
              <a:rPr lang="en-US" sz="2000" b="1" dirty="0" err="1">
                <a:solidFill>
                  <a:schemeClr val="bg1"/>
                </a:solidFill>
              </a:rPr>
              <a:t>eres</a:t>
            </a:r>
            <a:r>
              <a:rPr lang="en-US" sz="2000" b="1" dirty="0">
                <a:solidFill>
                  <a:schemeClr val="bg1"/>
                </a:solidFill>
              </a:rPr>
              <a:t>? </a:t>
            </a:r>
            <a:r>
              <a:rPr lang="en-US" sz="2000" dirty="0">
                <a:solidFill>
                  <a:schemeClr val="bg1"/>
                </a:solidFill>
              </a:rPr>
              <a:t>/Where are you from?</a:t>
            </a:r>
          </a:p>
          <a:p>
            <a:pPr marL="342900" indent="-342900">
              <a:buAutoNum type="alphaUcPeriod"/>
            </a:pPr>
            <a:r>
              <a:rPr lang="en-US" sz="2000" b="1" dirty="0">
                <a:solidFill>
                  <a:srgbClr val="0070C0"/>
                </a:solidFill>
              </a:rPr>
              <a:t>Soy de _________. </a:t>
            </a:r>
            <a:r>
              <a:rPr lang="en-US" sz="2000" dirty="0">
                <a:solidFill>
                  <a:schemeClr val="bg1"/>
                </a:solidFill>
              </a:rPr>
              <a:t>/I’m from__________.</a:t>
            </a:r>
          </a:p>
          <a:p>
            <a:r>
              <a:rPr lang="en-US" sz="2000" b="1" dirty="0">
                <a:solidFill>
                  <a:schemeClr val="bg1"/>
                </a:solidFill>
              </a:rPr>
              <a:t>A. </a:t>
            </a:r>
            <a:r>
              <a:rPr lang="es-ES" sz="2000" b="1" dirty="0">
                <a:solidFill>
                  <a:schemeClr val="bg1"/>
                </a:solidFill>
              </a:rPr>
              <a:t>¿Cómo estás?</a:t>
            </a:r>
            <a:r>
              <a:rPr lang="es-ES" sz="2000" dirty="0">
                <a:solidFill>
                  <a:schemeClr val="bg1"/>
                </a:solidFill>
              </a:rPr>
              <a:t> /</a:t>
            </a:r>
            <a:r>
              <a:rPr lang="es-ES" sz="2000" dirty="0" err="1">
                <a:solidFill>
                  <a:schemeClr val="bg1"/>
                </a:solidFill>
              </a:rPr>
              <a:t>How</a:t>
            </a:r>
            <a:r>
              <a:rPr lang="es-ES" sz="2000" dirty="0">
                <a:solidFill>
                  <a:schemeClr val="bg1"/>
                </a:solidFill>
              </a:rPr>
              <a:t> are </a:t>
            </a:r>
            <a:r>
              <a:rPr lang="es-ES" sz="2000" dirty="0" err="1">
                <a:solidFill>
                  <a:schemeClr val="bg1"/>
                </a:solidFill>
              </a:rPr>
              <a:t>you</a:t>
            </a:r>
            <a:r>
              <a:rPr lang="es-ES" sz="2000" dirty="0">
                <a:solidFill>
                  <a:schemeClr val="bg1"/>
                </a:solidFill>
              </a:rPr>
              <a:t>?</a:t>
            </a:r>
          </a:p>
          <a:p>
            <a:r>
              <a:rPr lang="es-ES" sz="2000" b="1" dirty="0">
                <a:solidFill>
                  <a:srgbClr val="0070C0"/>
                </a:solidFill>
              </a:rPr>
              <a:t>B. Estoy _____________________. </a:t>
            </a:r>
            <a:r>
              <a:rPr lang="es-ES" sz="2000" dirty="0">
                <a:solidFill>
                  <a:schemeClr val="bg1"/>
                </a:solidFill>
              </a:rPr>
              <a:t>/</a:t>
            </a:r>
            <a:r>
              <a:rPr lang="es-ES" sz="2000" dirty="0" err="1">
                <a:solidFill>
                  <a:schemeClr val="bg1"/>
                </a:solidFill>
              </a:rPr>
              <a:t>I’m</a:t>
            </a:r>
            <a:r>
              <a:rPr lang="es-ES" sz="2000" dirty="0">
                <a:solidFill>
                  <a:schemeClr val="bg1"/>
                </a:solidFill>
              </a:rPr>
              <a:t> ____________.</a:t>
            </a:r>
          </a:p>
          <a:p>
            <a:pPr marL="342900" indent="-342900">
              <a:buAutoNum type="alphaUcPeriod"/>
            </a:pPr>
            <a:r>
              <a:rPr lang="es-ES" sz="2000" b="1" dirty="0">
                <a:solidFill>
                  <a:schemeClr val="bg1"/>
                </a:solidFill>
              </a:rPr>
              <a:t>¿Cuántos años tienes? </a:t>
            </a:r>
            <a:r>
              <a:rPr lang="es-ES" sz="2000" dirty="0">
                <a:solidFill>
                  <a:schemeClr val="bg1"/>
                </a:solidFill>
              </a:rPr>
              <a:t>/</a:t>
            </a:r>
            <a:r>
              <a:rPr lang="es-ES" sz="2000" dirty="0" err="1">
                <a:solidFill>
                  <a:schemeClr val="bg1"/>
                </a:solidFill>
              </a:rPr>
              <a:t>How</a:t>
            </a:r>
            <a:r>
              <a:rPr lang="es-ES" sz="2000" dirty="0">
                <a:solidFill>
                  <a:schemeClr val="bg1"/>
                </a:solidFill>
              </a:rPr>
              <a:t> </a:t>
            </a:r>
            <a:r>
              <a:rPr lang="es-ES" sz="2000" dirty="0" err="1">
                <a:solidFill>
                  <a:schemeClr val="bg1"/>
                </a:solidFill>
              </a:rPr>
              <a:t>old</a:t>
            </a:r>
            <a:r>
              <a:rPr lang="es-ES" sz="2000" dirty="0">
                <a:solidFill>
                  <a:schemeClr val="bg1"/>
                </a:solidFill>
              </a:rPr>
              <a:t> are </a:t>
            </a:r>
            <a:r>
              <a:rPr lang="es-ES" sz="2000" dirty="0" err="1">
                <a:solidFill>
                  <a:schemeClr val="bg1"/>
                </a:solidFill>
              </a:rPr>
              <a:t>you</a:t>
            </a:r>
            <a:r>
              <a:rPr lang="es-ES" sz="2000" dirty="0">
                <a:solidFill>
                  <a:schemeClr val="bg1"/>
                </a:solidFill>
              </a:rPr>
              <a:t>?</a:t>
            </a:r>
          </a:p>
          <a:p>
            <a:r>
              <a:rPr lang="es-ES" sz="2000" b="1" dirty="0">
                <a:solidFill>
                  <a:srgbClr val="0070C0"/>
                </a:solidFill>
              </a:rPr>
              <a:t>B. Tengo ____________ años. </a:t>
            </a:r>
            <a:r>
              <a:rPr lang="es-ES" sz="2000" dirty="0">
                <a:solidFill>
                  <a:schemeClr val="bg1"/>
                </a:solidFill>
              </a:rPr>
              <a:t>/I’m______</a:t>
            </a:r>
            <a:r>
              <a:rPr lang="es-ES" sz="2000" dirty="0" err="1">
                <a:solidFill>
                  <a:schemeClr val="bg1"/>
                </a:solidFill>
              </a:rPr>
              <a:t>years</a:t>
            </a:r>
            <a:r>
              <a:rPr lang="es-ES" sz="2000" dirty="0">
                <a:solidFill>
                  <a:schemeClr val="bg1"/>
                </a:solidFill>
              </a:rPr>
              <a:t> </a:t>
            </a:r>
            <a:r>
              <a:rPr lang="es-ES" sz="2000" dirty="0" err="1">
                <a:solidFill>
                  <a:schemeClr val="bg1"/>
                </a:solidFill>
              </a:rPr>
              <a:t>old</a:t>
            </a:r>
            <a:r>
              <a:rPr lang="es-ES" sz="2000" dirty="0">
                <a:solidFill>
                  <a:schemeClr val="bg1"/>
                </a:solidFill>
              </a:rPr>
              <a:t>.</a:t>
            </a:r>
          </a:p>
          <a:p>
            <a:r>
              <a:rPr lang="es-ES" sz="2000" b="1" dirty="0">
                <a:solidFill>
                  <a:schemeClr val="bg1"/>
                </a:solidFill>
              </a:rPr>
              <a:t>A. ¿Dónde vives? </a:t>
            </a:r>
            <a:r>
              <a:rPr lang="es-ES" sz="2000" dirty="0">
                <a:solidFill>
                  <a:schemeClr val="bg1"/>
                </a:solidFill>
              </a:rPr>
              <a:t>/</a:t>
            </a:r>
            <a:r>
              <a:rPr lang="es-ES" sz="2000" dirty="0" err="1">
                <a:solidFill>
                  <a:schemeClr val="bg1"/>
                </a:solidFill>
              </a:rPr>
              <a:t>Where</a:t>
            </a:r>
            <a:r>
              <a:rPr lang="es-ES" sz="2000" dirty="0">
                <a:solidFill>
                  <a:schemeClr val="bg1"/>
                </a:solidFill>
              </a:rPr>
              <a:t> do </a:t>
            </a:r>
            <a:r>
              <a:rPr lang="es-ES" sz="2000" dirty="0" err="1">
                <a:solidFill>
                  <a:schemeClr val="bg1"/>
                </a:solidFill>
              </a:rPr>
              <a:t>you</a:t>
            </a:r>
            <a:r>
              <a:rPr lang="es-ES" sz="2000" dirty="0">
                <a:solidFill>
                  <a:schemeClr val="bg1"/>
                </a:solidFill>
              </a:rPr>
              <a:t> </a:t>
            </a:r>
            <a:r>
              <a:rPr lang="es-ES" sz="2000" dirty="0" err="1">
                <a:solidFill>
                  <a:schemeClr val="bg1"/>
                </a:solidFill>
              </a:rPr>
              <a:t>live</a:t>
            </a:r>
            <a:r>
              <a:rPr lang="es-ES" sz="2000" dirty="0">
                <a:solidFill>
                  <a:schemeClr val="bg1"/>
                </a:solidFill>
              </a:rPr>
              <a:t>?</a:t>
            </a:r>
          </a:p>
          <a:p>
            <a:r>
              <a:rPr lang="es-ES" sz="2000" b="1" dirty="0">
                <a:solidFill>
                  <a:srgbClr val="0070C0"/>
                </a:solidFill>
              </a:rPr>
              <a:t>B. Yo vivo en _________. </a:t>
            </a:r>
            <a:r>
              <a:rPr lang="es-ES" sz="2000" dirty="0">
                <a:solidFill>
                  <a:schemeClr val="bg1"/>
                </a:solidFill>
              </a:rPr>
              <a:t>/I </a:t>
            </a:r>
            <a:r>
              <a:rPr lang="es-ES" sz="2000" dirty="0" err="1">
                <a:solidFill>
                  <a:schemeClr val="bg1"/>
                </a:solidFill>
              </a:rPr>
              <a:t>live</a:t>
            </a:r>
            <a:r>
              <a:rPr lang="es-ES" sz="2000" dirty="0">
                <a:solidFill>
                  <a:schemeClr val="bg1"/>
                </a:solidFill>
              </a:rPr>
              <a:t> in___________.</a:t>
            </a:r>
          </a:p>
          <a:p>
            <a:pPr marL="342900" indent="-342900">
              <a:buAutoNum type="alphaUcPeriod"/>
            </a:pPr>
            <a:r>
              <a:rPr lang="es-ES" sz="2000" b="1" dirty="0">
                <a:solidFill>
                  <a:schemeClr val="bg1"/>
                </a:solidFill>
              </a:rPr>
              <a:t>¿Dónde trabajas? </a:t>
            </a:r>
            <a:r>
              <a:rPr lang="es-ES" sz="2000" dirty="0">
                <a:solidFill>
                  <a:schemeClr val="bg1"/>
                </a:solidFill>
              </a:rPr>
              <a:t>/</a:t>
            </a:r>
            <a:r>
              <a:rPr lang="es-ES" sz="2000" dirty="0" err="1">
                <a:solidFill>
                  <a:schemeClr val="bg1"/>
                </a:solidFill>
              </a:rPr>
              <a:t>Where</a:t>
            </a:r>
            <a:r>
              <a:rPr lang="es-ES" sz="2000" dirty="0">
                <a:solidFill>
                  <a:schemeClr val="bg1"/>
                </a:solidFill>
              </a:rPr>
              <a:t> do </a:t>
            </a:r>
            <a:r>
              <a:rPr lang="es-ES" sz="2000" dirty="0" err="1">
                <a:solidFill>
                  <a:schemeClr val="bg1"/>
                </a:solidFill>
              </a:rPr>
              <a:t>you</a:t>
            </a:r>
            <a:r>
              <a:rPr lang="es-ES" sz="2000" dirty="0">
                <a:solidFill>
                  <a:schemeClr val="bg1"/>
                </a:solidFill>
              </a:rPr>
              <a:t> </a:t>
            </a:r>
            <a:r>
              <a:rPr lang="es-ES" sz="2000" dirty="0" err="1">
                <a:solidFill>
                  <a:schemeClr val="bg1"/>
                </a:solidFill>
              </a:rPr>
              <a:t>work</a:t>
            </a:r>
            <a:r>
              <a:rPr lang="es-ES" sz="2000" dirty="0">
                <a:solidFill>
                  <a:schemeClr val="bg1"/>
                </a:solidFill>
              </a:rPr>
              <a:t>?</a:t>
            </a:r>
          </a:p>
          <a:p>
            <a:r>
              <a:rPr lang="es-ES" sz="2000" b="1" dirty="0">
                <a:solidFill>
                  <a:srgbClr val="0070C0"/>
                </a:solidFill>
              </a:rPr>
              <a:t>B. Yo trabajo en ______________. </a:t>
            </a:r>
            <a:r>
              <a:rPr lang="es-ES" sz="2000" dirty="0">
                <a:solidFill>
                  <a:schemeClr val="bg1"/>
                </a:solidFill>
              </a:rPr>
              <a:t>/I </a:t>
            </a:r>
            <a:r>
              <a:rPr lang="es-ES" sz="2000" dirty="0" err="1">
                <a:solidFill>
                  <a:schemeClr val="bg1"/>
                </a:solidFill>
              </a:rPr>
              <a:t>work</a:t>
            </a:r>
            <a:r>
              <a:rPr lang="es-ES" sz="2000" dirty="0">
                <a:solidFill>
                  <a:schemeClr val="bg1"/>
                </a:solidFill>
              </a:rPr>
              <a:t>_______.</a:t>
            </a:r>
          </a:p>
          <a:p>
            <a:pPr marL="342900" indent="-342900">
              <a:buAutoNum type="alphaUcPeriod"/>
            </a:pPr>
            <a:r>
              <a:rPr lang="es-ES" sz="2000" b="1" dirty="0">
                <a:solidFill>
                  <a:schemeClr val="bg1"/>
                </a:solidFill>
              </a:rPr>
              <a:t>Hasta luego. Adiós.</a:t>
            </a:r>
          </a:p>
          <a:p>
            <a:r>
              <a:rPr lang="es-ES" sz="2000" b="1" dirty="0">
                <a:solidFill>
                  <a:srgbClr val="0070C0"/>
                </a:solidFill>
              </a:rPr>
              <a:t>B.  Adiós. Hasta la vista.</a:t>
            </a:r>
            <a:endParaRPr lang="en-US" sz="2000" b="1" dirty="0">
              <a:solidFill>
                <a:srgbClr val="0070C0"/>
              </a:solidFill>
            </a:endParaRPr>
          </a:p>
        </p:txBody>
      </p:sp>
      <p:pic>
        <p:nvPicPr>
          <p:cNvPr id="2050" name="Picture 2" descr="Introducing someone Vectors - Download Free High-Quality Vectors from  Freepik | Freepik">
            <a:extLst>
              <a:ext uri="{FF2B5EF4-FFF2-40B4-BE49-F238E27FC236}">
                <a16:creationId xmlns:a16="http://schemas.microsoft.com/office/drawing/2014/main" id="{C846041F-A1CF-B57D-AF0D-E53FD576A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47" t="26682" r="4551"/>
          <a:stretch>
            <a:fillRect/>
          </a:stretch>
        </p:blipFill>
        <p:spPr bwMode="auto">
          <a:xfrm>
            <a:off x="7102221" y="1676705"/>
            <a:ext cx="4946904" cy="335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3235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C1C0-2F52-EC5D-0057-ADFAE5034E8A}"/>
              </a:ext>
            </a:extLst>
          </p:cNvPr>
          <p:cNvSpPr>
            <a:spLocks noGrp="1"/>
          </p:cNvSpPr>
          <p:nvPr>
            <p:ph type="title"/>
          </p:nvPr>
        </p:nvSpPr>
        <p:spPr/>
        <p:txBody>
          <a:bodyPr>
            <a:normAutofit fontScale="90000"/>
          </a:bodyPr>
          <a:lstStyle/>
          <a:p>
            <a:r>
              <a:rPr lang="en-US" sz="6600" b="1" dirty="0"/>
              <a:t>LA DESPEDIDA ...</a:t>
            </a:r>
          </a:p>
        </p:txBody>
      </p:sp>
      <p:sp>
        <p:nvSpPr>
          <p:cNvPr id="3" name="Rectangle 2">
            <a:extLst>
              <a:ext uri="{FF2B5EF4-FFF2-40B4-BE49-F238E27FC236}">
                <a16:creationId xmlns:a16="http://schemas.microsoft.com/office/drawing/2014/main" id="{622DD62B-4A07-948B-7741-B432520DBA7C}"/>
              </a:ext>
            </a:extLst>
          </p:cNvPr>
          <p:cNvSpPr/>
          <p:nvPr/>
        </p:nvSpPr>
        <p:spPr>
          <a:xfrm>
            <a:off x="5084215" y="2454373"/>
            <a:ext cx="2023567" cy="923330"/>
          </a:xfrm>
          <a:prstGeom prst="rect">
            <a:avLst/>
          </a:prstGeom>
          <a:noFill/>
        </p:spPr>
        <p:txBody>
          <a:bodyPr wrap="none" lIns="91440" tIns="45720" rIns="91440" bIns="45720">
            <a:prstTxWarp prst="textArchUp">
              <a:avLst/>
            </a:prstTxWarp>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adiós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a:extLst>
              <a:ext uri="{FF2B5EF4-FFF2-40B4-BE49-F238E27FC236}">
                <a16:creationId xmlns:a16="http://schemas.microsoft.com/office/drawing/2014/main" id="{2384B336-0D8E-0388-B321-A7FFC047D096}"/>
              </a:ext>
            </a:extLst>
          </p:cNvPr>
          <p:cNvSpPr/>
          <p:nvPr/>
        </p:nvSpPr>
        <p:spPr>
          <a:xfrm>
            <a:off x="3020275" y="5607164"/>
            <a:ext cx="6575518" cy="923330"/>
          </a:xfrm>
          <a:prstGeom prst="rect">
            <a:avLst/>
          </a:prstGeom>
          <a:noFill/>
        </p:spPr>
        <p:txBody>
          <a:bodyPr wrap="none" lIns="91440" tIns="45720" rIns="91440" bIns="45720">
            <a:prstTxWarp prst="textInflate">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próxima</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a:extLst>
              <a:ext uri="{FF2B5EF4-FFF2-40B4-BE49-F238E27FC236}">
                <a16:creationId xmlns:a16="http://schemas.microsoft.com/office/drawing/2014/main" id="{D5278428-8F34-0A2E-BA80-5060520B16AB}"/>
              </a:ext>
            </a:extLst>
          </p:cNvPr>
          <p:cNvSpPr/>
          <p:nvPr/>
        </p:nvSpPr>
        <p:spPr>
          <a:xfrm>
            <a:off x="6711187" y="1995390"/>
            <a:ext cx="5357557" cy="923330"/>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5400" b="1" dirty="0">
                <a:ln/>
                <a:solidFill>
                  <a:schemeClr val="accent4"/>
                </a:solidFill>
              </a:rPr>
              <a:t>¡Hasta la vista! </a:t>
            </a:r>
            <a:endParaRPr lang="en-US" sz="5400" b="1" cap="none" spc="0" dirty="0">
              <a:ln/>
              <a:solidFill>
                <a:schemeClr val="accent4"/>
              </a:solidFill>
              <a:effectLst/>
            </a:endParaRPr>
          </a:p>
        </p:txBody>
      </p:sp>
      <p:sp>
        <p:nvSpPr>
          <p:cNvPr id="8" name="Rectangle 7">
            <a:extLst>
              <a:ext uri="{FF2B5EF4-FFF2-40B4-BE49-F238E27FC236}">
                <a16:creationId xmlns:a16="http://schemas.microsoft.com/office/drawing/2014/main" id="{F234EABE-24AB-F601-8B10-BC93BBA001E8}"/>
              </a:ext>
            </a:extLst>
          </p:cNvPr>
          <p:cNvSpPr/>
          <p:nvPr/>
        </p:nvSpPr>
        <p:spPr>
          <a:xfrm>
            <a:off x="248611" y="2278330"/>
            <a:ext cx="4854214" cy="923330"/>
          </a:xfrm>
          <a:prstGeom prst="rect">
            <a:avLst/>
          </a:prstGeom>
          <a:noFill/>
        </p:spPr>
        <p:txBody>
          <a:bodyPr wrap="none" lIns="91440" tIns="45720" rIns="91440" bIns="45720">
            <a:spAutoFit/>
            <a:scene3d>
              <a:camera prst="perspectiveContrastingRightFacing"/>
              <a:lightRig rig="threePt" dir="t"/>
            </a:scene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¡Hasta pronto!</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a:extLst>
              <a:ext uri="{FF2B5EF4-FFF2-40B4-BE49-F238E27FC236}">
                <a16:creationId xmlns:a16="http://schemas.microsoft.com/office/drawing/2014/main" id="{73AF5308-7217-8393-596F-C480D047C750}"/>
              </a:ext>
            </a:extLst>
          </p:cNvPr>
          <p:cNvSpPr/>
          <p:nvPr/>
        </p:nvSpPr>
        <p:spPr>
          <a:xfrm>
            <a:off x="7261433" y="4369538"/>
            <a:ext cx="4257063" cy="923330"/>
          </a:xfrm>
          <a:prstGeom prst="rect">
            <a:avLst/>
          </a:prstGeom>
          <a:noFill/>
        </p:spPr>
        <p:txBody>
          <a:bodyPr wrap="none" lIns="91440" tIns="45720" rIns="91440" bIns="45720">
            <a:prstTxWarp prst="textDoubleWave1">
              <a:avLst/>
            </a:prstTxWarp>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vemos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11" name="Rectangle 10">
            <a:extLst>
              <a:ext uri="{FF2B5EF4-FFF2-40B4-BE49-F238E27FC236}">
                <a16:creationId xmlns:a16="http://schemas.microsoft.com/office/drawing/2014/main" id="{E0F9E81A-1B95-FB0A-8CBF-994C56D8D943}"/>
              </a:ext>
            </a:extLst>
          </p:cNvPr>
          <p:cNvSpPr/>
          <p:nvPr/>
        </p:nvSpPr>
        <p:spPr>
          <a:xfrm>
            <a:off x="419644" y="4055242"/>
            <a:ext cx="6266331" cy="923330"/>
          </a:xfrm>
          <a:prstGeom prst="rect">
            <a:avLst/>
          </a:prstGeom>
          <a:noFill/>
        </p:spPr>
        <p:txBody>
          <a:bodyPr wrap="none" lIns="91440" tIns="45720" rIns="91440" bIns="45720">
            <a:spAutoFit/>
            <a:scene3d>
              <a:camera prst="isometricOffAxis2Left"/>
              <a:lightRig rig="threePt" dir="t"/>
            </a:scene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vaya</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bien!</a:t>
            </a:r>
          </a:p>
        </p:txBody>
      </p:sp>
      <p:sp>
        <p:nvSpPr>
          <p:cNvPr id="12" name="Rectangle 11">
            <a:extLst>
              <a:ext uri="{FF2B5EF4-FFF2-40B4-BE49-F238E27FC236}">
                <a16:creationId xmlns:a16="http://schemas.microsoft.com/office/drawing/2014/main" id="{14C122A4-8D69-F084-6E87-0E56FE3F9ACF}"/>
              </a:ext>
            </a:extLst>
          </p:cNvPr>
          <p:cNvSpPr/>
          <p:nvPr/>
        </p:nvSpPr>
        <p:spPr>
          <a:xfrm>
            <a:off x="4428522" y="3139022"/>
            <a:ext cx="3334952" cy="923330"/>
          </a:xfrm>
          <a:prstGeom prst="rect">
            <a:avLst/>
          </a:prstGeom>
          <a:noFill/>
        </p:spPr>
        <p:txBody>
          <a:bodyPr wrap="none" lIns="91440" tIns="45720" rIns="91440" bIns="45720">
            <a:prstTxWarp prst="textStop">
              <a:avLst/>
            </a:prstTxWarp>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Cuídate</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Tree>
    <p:extLst>
      <p:ext uri="{BB962C8B-B14F-4D97-AF65-F5344CB8AC3E}">
        <p14:creationId xmlns:p14="http://schemas.microsoft.com/office/powerpoint/2010/main" val="33955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75DB-F814-4728-45CB-7E717F861915}"/>
              </a:ext>
            </a:extLst>
          </p:cNvPr>
          <p:cNvSpPr txBox="1">
            <a:spLocks/>
          </p:cNvSpPr>
          <p:nvPr/>
        </p:nvSpPr>
        <p:spPr>
          <a:xfrm>
            <a:off x="2127741" y="666231"/>
            <a:ext cx="10571998" cy="970450"/>
          </a:xfrm>
          <a:prstGeom prst="rect">
            <a:avLst/>
          </a:prstGeom>
        </p:spPr>
        <p:txBody>
          <a:bodyPr>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a:t>
            </a:r>
            <a:r>
              <a:rPr lang="en-US" sz="4800" dirty="0" err="1"/>
              <a:t>Bienvenidos</a:t>
            </a:r>
            <a:r>
              <a:rPr lang="en-US" sz="4800" dirty="0"/>
              <a:t>! – Welcome!</a:t>
            </a:r>
          </a:p>
        </p:txBody>
      </p:sp>
      <p:sp>
        <p:nvSpPr>
          <p:cNvPr id="3" name="Content Placeholder 2">
            <a:extLst>
              <a:ext uri="{FF2B5EF4-FFF2-40B4-BE49-F238E27FC236}">
                <a16:creationId xmlns:a16="http://schemas.microsoft.com/office/drawing/2014/main" id="{BFF0435A-7AD3-297D-8858-36C107215336}"/>
              </a:ext>
            </a:extLst>
          </p:cNvPr>
          <p:cNvSpPr txBox="1">
            <a:spLocks/>
          </p:cNvSpPr>
          <p:nvPr/>
        </p:nvSpPr>
        <p:spPr>
          <a:xfrm>
            <a:off x="851369" y="1687254"/>
            <a:ext cx="10728325" cy="745642"/>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sz="2400" b="1" dirty="0"/>
              <a:t>Getting to know your teacher….</a:t>
            </a:r>
          </a:p>
          <a:p>
            <a:pPr marL="0" indent="0">
              <a:buFont typeface="Wingdings 2" charset="2"/>
              <a:buNone/>
            </a:pPr>
            <a:endParaRPr lang="en-US" sz="2400" dirty="0"/>
          </a:p>
        </p:txBody>
      </p:sp>
      <p:sp>
        <p:nvSpPr>
          <p:cNvPr id="5" name="TextBox 4">
            <a:extLst>
              <a:ext uri="{FF2B5EF4-FFF2-40B4-BE49-F238E27FC236}">
                <a16:creationId xmlns:a16="http://schemas.microsoft.com/office/drawing/2014/main" id="{E36BA1E9-D6BD-AD32-9D84-77582F6BC2D5}"/>
              </a:ext>
            </a:extLst>
          </p:cNvPr>
          <p:cNvSpPr txBox="1"/>
          <p:nvPr/>
        </p:nvSpPr>
        <p:spPr>
          <a:xfrm>
            <a:off x="626744" y="2507815"/>
            <a:ext cx="9459087" cy="646331"/>
          </a:xfrm>
          <a:prstGeom prst="rect">
            <a:avLst/>
          </a:prstGeom>
          <a:noFill/>
        </p:spPr>
        <p:txBody>
          <a:bodyPr wrap="square">
            <a:spAutoFit/>
          </a:bodyPr>
          <a:lstStyle/>
          <a:p>
            <a:pPr marL="285750" indent="-285750">
              <a:buFont typeface="Courier New" panose="02070309020205020404" pitchFamily="49" charset="0"/>
              <a:buChar char="o"/>
            </a:pPr>
            <a:r>
              <a:rPr lang="en-US" sz="3600" dirty="0">
                <a:latin typeface="ADLaM Display" panose="02010000000000000000" pitchFamily="2" charset="0"/>
                <a:ea typeface="ADLaM Display" panose="02010000000000000000" pitchFamily="2" charset="0"/>
                <a:cs typeface="ADLaM Display" panose="02010000000000000000" pitchFamily="2" charset="0"/>
              </a:rPr>
              <a:t>Hola, me </a:t>
            </a:r>
            <a:r>
              <a:rPr lang="en-US" sz="3600" dirty="0" err="1">
                <a:latin typeface="ADLaM Display" panose="02010000000000000000" pitchFamily="2" charset="0"/>
                <a:ea typeface="ADLaM Display" panose="02010000000000000000" pitchFamily="2" charset="0"/>
                <a:cs typeface="ADLaM Display" panose="02010000000000000000" pitchFamily="2" charset="0"/>
              </a:rPr>
              <a:t>llamo</a:t>
            </a:r>
            <a:r>
              <a:rPr lang="en-US" sz="3600" dirty="0">
                <a:latin typeface="ADLaM Display" panose="02010000000000000000" pitchFamily="2" charset="0"/>
                <a:ea typeface="ADLaM Display" panose="02010000000000000000" pitchFamily="2" charset="0"/>
                <a:cs typeface="ADLaM Display" panose="02010000000000000000" pitchFamily="2" charset="0"/>
              </a:rPr>
              <a:t> _______________.</a:t>
            </a:r>
          </a:p>
        </p:txBody>
      </p:sp>
      <p:sp>
        <p:nvSpPr>
          <p:cNvPr id="7" name="TextBox 6">
            <a:extLst>
              <a:ext uri="{FF2B5EF4-FFF2-40B4-BE49-F238E27FC236}">
                <a16:creationId xmlns:a16="http://schemas.microsoft.com/office/drawing/2014/main" id="{9D602FA6-A8B2-EC9E-C383-C54C1BFD7347}"/>
              </a:ext>
            </a:extLst>
          </p:cNvPr>
          <p:cNvSpPr txBox="1"/>
          <p:nvPr/>
        </p:nvSpPr>
        <p:spPr>
          <a:xfrm>
            <a:off x="632558" y="3255292"/>
            <a:ext cx="7390008" cy="646331"/>
          </a:xfrm>
          <a:prstGeom prst="rect">
            <a:avLst/>
          </a:prstGeom>
          <a:noFill/>
        </p:spPr>
        <p:txBody>
          <a:bodyPr wrap="square">
            <a:spAutoFit/>
          </a:bodyPr>
          <a:lstStyle/>
          <a:p>
            <a:pPr marL="285750" indent="-285750">
              <a:buFont typeface="Courier New" panose="02070309020205020404" pitchFamily="49" charset="0"/>
              <a:buChar char="o"/>
            </a:pPr>
            <a:r>
              <a:rPr lang="en-US" sz="3600" b="1" dirty="0"/>
              <a:t>Soy de ____________________. </a:t>
            </a:r>
          </a:p>
        </p:txBody>
      </p:sp>
      <p:sp>
        <p:nvSpPr>
          <p:cNvPr id="9" name="TextBox 8">
            <a:extLst>
              <a:ext uri="{FF2B5EF4-FFF2-40B4-BE49-F238E27FC236}">
                <a16:creationId xmlns:a16="http://schemas.microsoft.com/office/drawing/2014/main" id="{B15315E6-592B-0BB1-E10A-7C23EDEC3B8B}"/>
              </a:ext>
            </a:extLst>
          </p:cNvPr>
          <p:cNvSpPr txBox="1"/>
          <p:nvPr/>
        </p:nvSpPr>
        <p:spPr>
          <a:xfrm>
            <a:off x="641184" y="4002770"/>
            <a:ext cx="10544175" cy="646331"/>
          </a:xfrm>
          <a:prstGeom prst="rect">
            <a:avLst/>
          </a:prstGeom>
          <a:noFill/>
        </p:spPr>
        <p:txBody>
          <a:bodyPr wrap="square">
            <a:spAutoFit/>
          </a:bodyPr>
          <a:lstStyle/>
          <a:p>
            <a:pPr marL="285750" indent="-285750">
              <a:buFont typeface="Courier New" panose="02070309020205020404" pitchFamily="49" charset="0"/>
              <a:buChar char="o"/>
            </a:pPr>
            <a:r>
              <a:rPr lang="en-US" sz="3600" dirty="0">
                <a:latin typeface="ADLaM Display" panose="02010000000000000000" pitchFamily="2" charset="0"/>
                <a:ea typeface="ADLaM Display" panose="02010000000000000000" pitchFamily="2" charset="0"/>
                <a:cs typeface="ADLaM Display" panose="02010000000000000000" pitchFamily="2" charset="0"/>
              </a:rPr>
              <a:t>He </a:t>
            </a:r>
            <a:r>
              <a:rPr lang="en-US" sz="3600" dirty="0" err="1">
                <a:latin typeface="ADLaM Display" panose="02010000000000000000" pitchFamily="2" charset="0"/>
                <a:ea typeface="ADLaM Display" panose="02010000000000000000" pitchFamily="2" charset="0"/>
                <a:cs typeface="ADLaM Display" panose="02010000000000000000" pitchFamily="2" charset="0"/>
              </a:rPr>
              <a:t>vivido</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en</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los</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Estados</a:t>
            </a:r>
            <a:r>
              <a:rPr lang="en-US" sz="3600" dirty="0">
                <a:latin typeface="ADLaM Display" panose="02010000000000000000" pitchFamily="2" charset="0"/>
                <a:ea typeface="ADLaM Display" panose="02010000000000000000" pitchFamily="2" charset="0"/>
                <a:cs typeface="ADLaM Display" panose="02010000000000000000" pitchFamily="2" charset="0"/>
              </a:rPr>
              <a:t> Unidos </a:t>
            </a:r>
            <a:r>
              <a:rPr lang="en-US" sz="3600" dirty="0" err="1">
                <a:latin typeface="ADLaM Display" panose="02010000000000000000" pitchFamily="2" charset="0"/>
                <a:ea typeface="ADLaM Display" panose="02010000000000000000" pitchFamily="2" charset="0"/>
                <a:cs typeface="ADLaM Display" panose="02010000000000000000" pitchFamily="2" charset="0"/>
              </a:rPr>
              <a:t>desde</a:t>
            </a:r>
            <a:r>
              <a:rPr lang="en-US" sz="3600" dirty="0">
                <a:latin typeface="ADLaM Display" panose="02010000000000000000" pitchFamily="2" charset="0"/>
                <a:ea typeface="ADLaM Display" panose="02010000000000000000" pitchFamily="2" charset="0"/>
                <a:cs typeface="ADLaM Display" panose="02010000000000000000" pitchFamily="2" charset="0"/>
              </a:rPr>
              <a:t>_______.</a:t>
            </a:r>
          </a:p>
        </p:txBody>
      </p:sp>
      <p:sp>
        <p:nvSpPr>
          <p:cNvPr id="4" name="TextBox 3">
            <a:extLst>
              <a:ext uri="{FF2B5EF4-FFF2-40B4-BE49-F238E27FC236}">
                <a16:creationId xmlns:a16="http://schemas.microsoft.com/office/drawing/2014/main" id="{65CDF8E2-CF02-9379-6B0B-C8A32D21698B}"/>
              </a:ext>
            </a:extLst>
          </p:cNvPr>
          <p:cNvSpPr txBox="1"/>
          <p:nvPr/>
        </p:nvSpPr>
        <p:spPr>
          <a:xfrm>
            <a:off x="626744" y="4851394"/>
            <a:ext cx="10544175" cy="646331"/>
          </a:xfrm>
          <a:prstGeom prst="rect">
            <a:avLst/>
          </a:prstGeom>
          <a:noFill/>
        </p:spPr>
        <p:txBody>
          <a:bodyPr wrap="square">
            <a:spAutoFit/>
          </a:bodyPr>
          <a:lstStyle/>
          <a:p>
            <a:pPr marL="285750" indent="-285750">
              <a:buFont typeface="Courier New" panose="02070309020205020404" pitchFamily="49" charset="0"/>
              <a:buChar char="o"/>
            </a:pPr>
            <a:r>
              <a:rPr lang="en-US" sz="3600" dirty="0" err="1">
                <a:latin typeface="ADLaM Display" panose="02010000000000000000" pitchFamily="2" charset="0"/>
                <a:ea typeface="ADLaM Display" panose="02010000000000000000" pitchFamily="2" charset="0"/>
                <a:cs typeface="ADLaM Display" panose="02010000000000000000" pitchFamily="2" charset="0"/>
              </a:rPr>
              <a:t>Yo</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sé</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español</a:t>
            </a:r>
            <a:r>
              <a:rPr lang="en-US" sz="3600" dirty="0">
                <a:latin typeface="ADLaM Display" panose="02010000000000000000" pitchFamily="2" charset="0"/>
                <a:ea typeface="ADLaM Display" panose="02010000000000000000" pitchFamily="2" charset="0"/>
                <a:cs typeface="ADLaM Display" panose="02010000000000000000" pitchFamily="2" charset="0"/>
              </a:rPr>
              <a:t> </a:t>
            </a:r>
            <a:r>
              <a:rPr lang="en-US" sz="3600" dirty="0" err="1">
                <a:latin typeface="ADLaM Display" panose="02010000000000000000" pitchFamily="2" charset="0"/>
                <a:ea typeface="ADLaM Display" panose="02010000000000000000" pitchFamily="2" charset="0"/>
                <a:cs typeface="ADLaM Display" panose="02010000000000000000" pitchFamily="2" charset="0"/>
              </a:rPr>
              <a:t>porque</a:t>
            </a:r>
            <a:r>
              <a:rPr lang="en-US" sz="3600" dirty="0">
                <a:latin typeface="ADLaM Display" panose="02010000000000000000" pitchFamily="2" charset="0"/>
                <a:ea typeface="ADLaM Display" panose="02010000000000000000" pitchFamily="2" charset="0"/>
                <a:cs typeface="ADLaM Display" panose="02010000000000000000" pitchFamily="2" charset="0"/>
              </a:rPr>
              <a:t>_______________.</a:t>
            </a:r>
          </a:p>
        </p:txBody>
      </p:sp>
    </p:spTree>
    <p:extLst>
      <p:ext uri="{BB962C8B-B14F-4D97-AF65-F5344CB8AC3E}">
        <p14:creationId xmlns:p14="http://schemas.microsoft.com/office/powerpoint/2010/main" val="4289120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395129" y="546672"/>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¿Cómo te llamas?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your</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name</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¿Por qué quieres aprender español?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Why</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are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interested</a:t>
            </a:r>
            <a:r>
              <a:rPr lang="es-MX" sz="1200" b="1" i="1" dirty="0">
                <a:effectLst/>
                <a:latin typeface="Aptos" panose="020B0004020202020204" pitchFamily="34" charset="0"/>
                <a:ea typeface="Aptos" panose="020B0004020202020204" pitchFamily="34" charset="0"/>
                <a:cs typeface="Times New Roman" panose="02020603050405020304" pitchFamily="18" charset="0"/>
              </a:rPr>
              <a:t> in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learning</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Spanish</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p>
          <a:p>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23298" y="255588"/>
            <a:ext cx="6252633" cy="5414963"/>
          </a:xfrm>
        </p:spPr>
        <p:txBody>
          <a:bodyPr>
            <a:normAutofit/>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Me llamo_____.</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My</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name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is</a:t>
            </a:r>
            <a:r>
              <a:rPr lang="es-MX" sz="1200" b="1" i="1" dirty="0">
                <a:effectLst/>
                <a:latin typeface="Aptos" panose="020B0004020202020204" pitchFamily="34" charset="0"/>
                <a:ea typeface="Aptos" panose="020B0004020202020204" pitchFamily="34" charset="0"/>
                <a:cs typeface="Times New Roman" panose="02020603050405020304" pitchFamily="18" charset="0"/>
              </a:rPr>
              <a:t>_________.</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effectLst/>
                <a:latin typeface="Aptos" panose="020B0004020202020204" pitchFamily="34" charset="0"/>
                <a:ea typeface="Aptos" panose="020B0004020202020204" pitchFamily="34" charset="0"/>
                <a:cs typeface="Times New Roman" panose="02020603050405020304" pitchFamily="18" charset="0"/>
              </a:rPr>
              <a:t> Quiero aprender español  porque_____. </a:t>
            </a:r>
          </a:p>
          <a:p>
            <a:pPr marL="400050" lvl="1" indent="0">
              <a:buNone/>
            </a:pPr>
            <a:r>
              <a:rPr lang="es-GT" sz="1000" b="1" i="1" dirty="0">
                <a:latin typeface="Aptos" panose="020B0004020202020204" pitchFamily="34" charset="0"/>
                <a:ea typeface="Aptos" panose="020B0004020202020204" pitchFamily="34" charset="0"/>
                <a:cs typeface="Times New Roman" panose="02020603050405020304" pitchFamily="18" charset="0"/>
              </a:rPr>
              <a:t>I  </a:t>
            </a:r>
            <a:r>
              <a:rPr lang="es-GT" sz="1000" b="1" i="1" dirty="0" err="1">
                <a:latin typeface="Aptos" panose="020B0004020202020204" pitchFamily="34" charset="0"/>
                <a:ea typeface="Aptos" panose="020B0004020202020204" pitchFamily="34" charset="0"/>
                <a:cs typeface="Times New Roman" panose="02020603050405020304" pitchFamily="18" charset="0"/>
              </a:rPr>
              <a:t>want</a:t>
            </a:r>
            <a:r>
              <a:rPr lang="es-GT" sz="1000" b="1" i="1" dirty="0">
                <a:latin typeface="Aptos" panose="020B0004020202020204" pitchFamily="34" charset="0"/>
                <a:ea typeface="Aptos" panose="020B0004020202020204" pitchFamily="34" charset="0"/>
                <a:cs typeface="Times New Roman" panose="02020603050405020304" pitchFamily="18" charset="0"/>
              </a:rPr>
              <a:t> </a:t>
            </a:r>
            <a:r>
              <a:rPr lang="es-GT" sz="1000" b="1" i="1" dirty="0" err="1">
                <a:latin typeface="Aptos" panose="020B0004020202020204" pitchFamily="34" charset="0"/>
                <a:ea typeface="Aptos" panose="020B0004020202020204" pitchFamily="34" charset="0"/>
                <a:cs typeface="Times New Roman" panose="02020603050405020304" pitchFamily="18" charset="0"/>
              </a:rPr>
              <a:t>to</a:t>
            </a:r>
            <a:r>
              <a:rPr lang="es-GT" sz="1000" b="1" i="1" dirty="0">
                <a:latin typeface="Aptos" panose="020B0004020202020204" pitchFamily="34" charset="0"/>
                <a:ea typeface="Aptos" panose="020B0004020202020204" pitchFamily="34" charset="0"/>
                <a:cs typeface="Times New Roman" panose="02020603050405020304" pitchFamily="18" charset="0"/>
              </a:rPr>
              <a:t> </a:t>
            </a:r>
            <a:r>
              <a:rPr lang="es-GT" sz="1000" b="1" i="1" dirty="0" err="1">
                <a:latin typeface="Aptos" panose="020B0004020202020204" pitchFamily="34" charset="0"/>
                <a:ea typeface="Aptos" panose="020B0004020202020204" pitchFamily="34" charset="0"/>
                <a:cs typeface="Times New Roman" panose="02020603050405020304" pitchFamily="18" charset="0"/>
              </a:rPr>
              <a:t>learn</a:t>
            </a:r>
            <a:r>
              <a:rPr lang="es-GT" sz="1000" b="1" i="1" dirty="0">
                <a:latin typeface="Aptos" panose="020B0004020202020204" pitchFamily="34" charset="0"/>
                <a:ea typeface="Aptos" panose="020B0004020202020204" pitchFamily="34" charset="0"/>
                <a:cs typeface="Times New Roman" panose="02020603050405020304" pitchFamily="18" charset="0"/>
              </a:rPr>
              <a:t> </a:t>
            </a:r>
            <a:r>
              <a:rPr lang="es-GT" sz="1000" b="1" i="1" dirty="0" err="1">
                <a:latin typeface="Aptos" panose="020B0004020202020204" pitchFamily="34" charset="0"/>
                <a:ea typeface="Aptos" panose="020B0004020202020204" pitchFamily="34" charset="0"/>
                <a:cs typeface="Times New Roman" panose="02020603050405020304" pitchFamily="18" charset="0"/>
              </a:rPr>
              <a:t>Spanish</a:t>
            </a:r>
            <a:r>
              <a:rPr lang="es-GT" sz="1000" b="1" i="1" dirty="0">
                <a:latin typeface="Aptos" panose="020B0004020202020204" pitchFamily="34" charset="0"/>
                <a:ea typeface="Aptos" panose="020B0004020202020204" pitchFamily="34" charset="0"/>
                <a:cs typeface="Times New Roman" panose="02020603050405020304" pitchFamily="18" charset="0"/>
              </a:rPr>
              <a:t>  </a:t>
            </a:r>
            <a:r>
              <a:rPr lang="es-GT" sz="1000" b="1" i="1" dirty="0" err="1">
                <a:latin typeface="Aptos" panose="020B0004020202020204" pitchFamily="34" charset="0"/>
                <a:ea typeface="Aptos" panose="020B0004020202020204" pitchFamily="34" charset="0"/>
                <a:cs typeface="Times New Roman" panose="02020603050405020304" pitchFamily="18" charset="0"/>
              </a:rPr>
              <a:t>because</a:t>
            </a:r>
            <a:r>
              <a:rPr lang="es-GT" sz="1000" b="1" i="1" dirty="0">
                <a:latin typeface="Aptos" panose="020B0004020202020204" pitchFamily="34" charset="0"/>
                <a:ea typeface="Aptos" panose="020B0004020202020204" pitchFamily="34" charset="0"/>
                <a:cs typeface="Times New Roman" panose="02020603050405020304" pitchFamily="18" charset="0"/>
              </a:rPr>
              <a:t>___________.</a:t>
            </a:r>
            <a:endParaRPr lang="es-GT" sz="10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E7-C162-732C-AEBB-53042448818A}"/>
              </a:ext>
            </a:extLst>
          </p:cNvPr>
          <p:cNvSpPr>
            <a:spLocks noGrp="1"/>
          </p:cNvSpPr>
          <p:nvPr>
            <p:ph type="title"/>
          </p:nvPr>
        </p:nvSpPr>
        <p:spPr/>
        <p:txBody>
          <a:bodyPr/>
          <a:lstStyle/>
          <a:p>
            <a:r>
              <a:rPr lang="en-US" sz="4800" dirty="0"/>
              <a:t>#1. GREETINGS - </a:t>
            </a:r>
            <a:r>
              <a:rPr lang="en-US" sz="4800" dirty="0" err="1"/>
              <a:t>saludos</a:t>
            </a:r>
            <a:endParaRPr lang="en-US" sz="4800" dirty="0"/>
          </a:p>
        </p:txBody>
      </p:sp>
      <p:sp>
        <p:nvSpPr>
          <p:cNvPr id="3" name="Content Placeholder 2">
            <a:extLst>
              <a:ext uri="{FF2B5EF4-FFF2-40B4-BE49-F238E27FC236}">
                <a16:creationId xmlns:a16="http://schemas.microsoft.com/office/drawing/2014/main" id="{CAA00A9D-3101-4E58-096A-B0B1DDCDDF79}"/>
              </a:ext>
            </a:extLst>
          </p:cNvPr>
          <p:cNvSpPr>
            <a:spLocks noGrp="1"/>
          </p:cNvSpPr>
          <p:nvPr>
            <p:ph sz="half" idx="1"/>
          </p:nvPr>
        </p:nvSpPr>
        <p:spPr>
          <a:xfrm>
            <a:off x="1703427" y="1730513"/>
            <a:ext cx="4760453" cy="3926722"/>
          </a:xfrm>
        </p:spPr>
        <p:txBody>
          <a:bodyPr>
            <a:noAutofit/>
          </a:bodyPr>
          <a:lstStyle/>
          <a:p>
            <a:r>
              <a:rPr lang="en-US" sz="2400" b="1" dirty="0" err="1"/>
              <a:t>hola</a:t>
            </a:r>
            <a:endParaRPr lang="en-US" sz="2400" b="1" dirty="0"/>
          </a:p>
          <a:p>
            <a:r>
              <a:rPr lang="en-US" sz="2400" b="1" dirty="0"/>
              <a:t>buenos días</a:t>
            </a:r>
          </a:p>
          <a:p>
            <a:r>
              <a:rPr lang="en-US" sz="2400" b="1" dirty="0" err="1"/>
              <a:t>buenas</a:t>
            </a:r>
            <a:r>
              <a:rPr lang="en-US" sz="2400" b="1" dirty="0"/>
              <a:t> </a:t>
            </a:r>
            <a:r>
              <a:rPr lang="en-US" sz="2400" b="1" dirty="0" err="1"/>
              <a:t>tardes</a:t>
            </a:r>
            <a:endParaRPr lang="en-US" sz="2400" b="1" dirty="0"/>
          </a:p>
          <a:p>
            <a:r>
              <a:rPr lang="en-US" sz="2400" b="1" dirty="0" err="1"/>
              <a:t>buenas</a:t>
            </a:r>
            <a:r>
              <a:rPr lang="en-US" sz="2400" b="1" dirty="0"/>
              <a:t> </a:t>
            </a:r>
            <a:r>
              <a:rPr lang="en-US" sz="2400" b="1" dirty="0" err="1"/>
              <a:t>noches</a:t>
            </a:r>
            <a:endParaRPr lang="en-US" sz="2400" b="1" dirty="0"/>
          </a:p>
          <a:p>
            <a:endParaRPr lang="en-US" sz="2400" b="1" dirty="0"/>
          </a:p>
        </p:txBody>
      </p:sp>
      <p:sp>
        <p:nvSpPr>
          <p:cNvPr id="4" name="Content Placeholder 3">
            <a:extLst>
              <a:ext uri="{FF2B5EF4-FFF2-40B4-BE49-F238E27FC236}">
                <a16:creationId xmlns:a16="http://schemas.microsoft.com/office/drawing/2014/main" id="{FF2C37C0-24A3-CF2E-0F14-A44D15F465B8}"/>
              </a:ext>
            </a:extLst>
          </p:cNvPr>
          <p:cNvSpPr>
            <a:spLocks noGrp="1"/>
          </p:cNvSpPr>
          <p:nvPr>
            <p:ph sz="half" idx="2"/>
          </p:nvPr>
        </p:nvSpPr>
        <p:spPr>
          <a:xfrm>
            <a:off x="6596402" y="1730513"/>
            <a:ext cx="5670311" cy="3926722"/>
          </a:xfrm>
        </p:spPr>
        <p:txBody>
          <a:bodyPr>
            <a:normAutofit/>
          </a:bodyPr>
          <a:lstStyle/>
          <a:p>
            <a:r>
              <a:rPr lang="es-GT" sz="2400" b="1" dirty="0" err="1"/>
              <a:t>hello</a:t>
            </a:r>
            <a:endParaRPr lang="es-GT" sz="2400" b="1" dirty="0"/>
          </a:p>
          <a:p>
            <a:r>
              <a:rPr lang="es-GT" sz="2400" b="1" dirty="0" err="1"/>
              <a:t>good</a:t>
            </a:r>
            <a:r>
              <a:rPr lang="es-GT" sz="2400" b="1" dirty="0"/>
              <a:t> </a:t>
            </a:r>
            <a:r>
              <a:rPr lang="es-GT" sz="2400" b="1" dirty="0" err="1"/>
              <a:t>morning</a:t>
            </a:r>
            <a:endParaRPr lang="es-GT" sz="2400" b="1" dirty="0"/>
          </a:p>
          <a:p>
            <a:r>
              <a:rPr lang="es-GT" sz="2400" b="1" dirty="0" err="1"/>
              <a:t>good</a:t>
            </a:r>
            <a:r>
              <a:rPr lang="es-GT" sz="2400" b="1" dirty="0"/>
              <a:t> </a:t>
            </a:r>
            <a:r>
              <a:rPr lang="es-GT" sz="2400" b="1" dirty="0" err="1"/>
              <a:t>afternoon</a:t>
            </a:r>
            <a:endParaRPr lang="es-GT" sz="2400" b="1" dirty="0"/>
          </a:p>
          <a:p>
            <a:r>
              <a:rPr lang="es-GT" sz="2400" b="1" dirty="0" err="1"/>
              <a:t>good</a:t>
            </a:r>
            <a:r>
              <a:rPr lang="es-GT" sz="2400" b="1" dirty="0"/>
              <a:t> </a:t>
            </a:r>
            <a:r>
              <a:rPr lang="es-GT" sz="2400" b="1" dirty="0" err="1"/>
              <a:t>evening</a:t>
            </a:r>
            <a:r>
              <a:rPr lang="es-GT" sz="2400" b="1" dirty="0"/>
              <a:t> /</a:t>
            </a:r>
            <a:r>
              <a:rPr lang="es-GT" sz="2400" b="1" dirty="0" err="1"/>
              <a:t>good</a:t>
            </a:r>
            <a:r>
              <a:rPr lang="es-GT" sz="2400" b="1" dirty="0"/>
              <a:t> </a:t>
            </a:r>
            <a:r>
              <a:rPr lang="es-GT" sz="2400" b="1" dirty="0" err="1"/>
              <a:t>night</a:t>
            </a:r>
            <a:endParaRPr lang="es-GT" sz="2400" b="1" dirty="0"/>
          </a:p>
          <a:p>
            <a:endParaRPr lang="es-GT" sz="2400" b="1" dirty="0"/>
          </a:p>
        </p:txBody>
      </p:sp>
      <p:pic>
        <p:nvPicPr>
          <p:cNvPr id="5" name="Picture 4" descr="A grassy field with a tower in the distance&#10;&#10;Description automatically generated with low confidence">
            <a:extLst>
              <a:ext uri="{FF2B5EF4-FFF2-40B4-BE49-F238E27FC236}">
                <a16:creationId xmlns:a16="http://schemas.microsoft.com/office/drawing/2014/main" id="{E92F3823-7035-DF47-875A-60534004B3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29565" y="5047635"/>
            <a:ext cx="1828800" cy="1219200"/>
          </a:xfrm>
          <a:prstGeom prst="rect">
            <a:avLst/>
          </a:prstGeom>
        </p:spPr>
      </p:pic>
      <p:pic>
        <p:nvPicPr>
          <p:cNvPr id="6" name="Picture 5" descr="A picture containing outdoor, tree, plant, sunset&#10;&#10;Description automatically generated">
            <a:extLst>
              <a:ext uri="{FF2B5EF4-FFF2-40B4-BE49-F238E27FC236}">
                <a16:creationId xmlns:a16="http://schemas.microsoft.com/office/drawing/2014/main" id="{76E34E46-F415-AE0D-EA3E-6FCC96A333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81599" y="4992594"/>
            <a:ext cx="1828800" cy="1204311"/>
          </a:xfrm>
          <a:prstGeom prst="rect">
            <a:avLst/>
          </a:prstGeom>
        </p:spPr>
      </p:pic>
      <p:pic>
        <p:nvPicPr>
          <p:cNvPr id="7" name="Picture 6">
            <a:extLst>
              <a:ext uri="{FF2B5EF4-FFF2-40B4-BE49-F238E27FC236}">
                <a16:creationId xmlns:a16="http://schemas.microsoft.com/office/drawing/2014/main" id="{6C4DE68A-0650-FF8C-F618-ECF383F9206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36575" y="4922665"/>
            <a:ext cx="1828800" cy="1344170"/>
          </a:xfrm>
          <a:prstGeom prst="rect">
            <a:avLst/>
          </a:prstGeom>
        </p:spPr>
      </p:pic>
    </p:spTree>
    <p:extLst>
      <p:ext uri="{BB962C8B-B14F-4D97-AF65-F5344CB8AC3E}">
        <p14:creationId xmlns:p14="http://schemas.microsoft.com/office/powerpoint/2010/main" val="30671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anim calcmode="lin" valueType="num">
                                      <p:cBhvr>
                                        <p:cTn id="4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ABC0-266F-97DA-7B95-F8D5077BC925}"/>
              </a:ext>
            </a:extLst>
          </p:cNvPr>
          <p:cNvSpPr>
            <a:spLocks noGrp="1"/>
          </p:cNvSpPr>
          <p:nvPr>
            <p:ph type="title"/>
          </p:nvPr>
        </p:nvSpPr>
        <p:spPr/>
        <p:txBody>
          <a:bodyPr/>
          <a:lstStyle/>
          <a:p>
            <a:pPr algn="ctr"/>
            <a:r>
              <a:rPr lang="en-US" sz="4800" dirty="0"/>
              <a:t>TÚ vs USTED</a:t>
            </a:r>
          </a:p>
        </p:txBody>
      </p:sp>
      <p:sp>
        <p:nvSpPr>
          <p:cNvPr id="3" name="Text Placeholder 2">
            <a:extLst>
              <a:ext uri="{FF2B5EF4-FFF2-40B4-BE49-F238E27FC236}">
                <a16:creationId xmlns:a16="http://schemas.microsoft.com/office/drawing/2014/main" id="{DD7AAF1D-908A-668B-7E68-25A25868DA11}"/>
              </a:ext>
            </a:extLst>
          </p:cNvPr>
          <p:cNvSpPr>
            <a:spLocks noGrp="1"/>
          </p:cNvSpPr>
          <p:nvPr>
            <p:ph type="body" idx="1"/>
          </p:nvPr>
        </p:nvSpPr>
        <p:spPr>
          <a:xfrm>
            <a:off x="156360" y="2191956"/>
            <a:ext cx="5189857" cy="576262"/>
          </a:xfrm>
        </p:spPr>
        <p:txBody>
          <a:bodyPr/>
          <a:lstStyle/>
          <a:p>
            <a:r>
              <a:rPr lang="en-US" sz="2800" b="1" dirty="0">
                <a:solidFill>
                  <a:srgbClr val="FF00FF"/>
                </a:solidFill>
              </a:rPr>
              <a:t>Tú (you informal)</a:t>
            </a:r>
          </a:p>
        </p:txBody>
      </p:sp>
      <p:sp>
        <p:nvSpPr>
          <p:cNvPr id="4" name="Content Placeholder 3">
            <a:extLst>
              <a:ext uri="{FF2B5EF4-FFF2-40B4-BE49-F238E27FC236}">
                <a16:creationId xmlns:a16="http://schemas.microsoft.com/office/drawing/2014/main" id="{E8BB8A6A-2BFF-445E-ABF6-E82036336C1D}"/>
              </a:ext>
            </a:extLst>
          </p:cNvPr>
          <p:cNvSpPr>
            <a:spLocks noGrp="1"/>
          </p:cNvSpPr>
          <p:nvPr>
            <p:ph sz="half" idx="2"/>
          </p:nvPr>
        </p:nvSpPr>
        <p:spPr/>
        <p:txBody>
          <a:bodyPr>
            <a:normAutofit/>
          </a:bodyPr>
          <a:lstStyle/>
          <a:p>
            <a:pPr>
              <a:spcBef>
                <a:spcPts val="0"/>
              </a:spcBef>
              <a:buFont typeface="Courier New" panose="02070309020205020404" pitchFamily="49" charset="0"/>
              <a:buChar char="o"/>
            </a:pPr>
            <a:r>
              <a:rPr lang="en-US" sz="2200" b="1" dirty="0"/>
              <a:t>A person you know well</a:t>
            </a:r>
          </a:p>
          <a:p>
            <a:pPr>
              <a:spcBef>
                <a:spcPts val="0"/>
              </a:spcBef>
              <a:buFont typeface="Courier New" panose="02070309020205020404" pitchFamily="49" charset="0"/>
              <a:buChar char="o"/>
            </a:pPr>
            <a:r>
              <a:rPr lang="en-US" sz="2200" b="1" dirty="0"/>
              <a:t>Family/Kids/Friends</a:t>
            </a:r>
          </a:p>
          <a:p>
            <a:pPr>
              <a:spcBef>
                <a:spcPts val="0"/>
              </a:spcBef>
              <a:buFont typeface="Courier New" panose="02070309020205020404" pitchFamily="49" charset="0"/>
              <a:buChar char="o"/>
            </a:pPr>
            <a:r>
              <a:rPr lang="en-US" sz="2200" b="1" dirty="0"/>
              <a:t>People your same age</a:t>
            </a:r>
          </a:p>
        </p:txBody>
      </p:sp>
      <p:sp>
        <p:nvSpPr>
          <p:cNvPr id="5" name="Text Placeholder 4">
            <a:extLst>
              <a:ext uri="{FF2B5EF4-FFF2-40B4-BE49-F238E27FC236}">
                <a16:creationId xmlns:a16="http://schemas.microsoft.com/office/drawing/2014/main" id="{59C50946-6A6B-8FF9-F79F-078A0E98A058}"/>
              </a:ext>
            </a:extLst>
          </p:cNvPr>
          <p:cNvSpPr>
            <a:spLocks noGrp="1"/>
          </p:cNvSpPr>
          <p:nvPr>
            <p:ph type="body" sz="quarter" idx="3"/>
          </p:nvPr>
        </p:nvSpPr>
        <p:spPr>
          <a:xfrm>
            <a:off x="5695656" y="2199894"/>
            <a:ext cx="5194583" cy="576262"/>
          </a:xfrm>
        </p:spPr>
        <p:txBody>
          <a:bodyPr/>
          <a:lstStyle/>
          <a:p>
            <a:r>
              <a:rPr lang="en-US" sz="2800" b="1" dirty="0" err="1">
                <a:solidFill>
                  <a:srgbClr val="FF00FF"/>
                </a:solidFill>
              </a:rPr>
              <a:t>Usted</a:t>
            </a:r>
            <a:r>
              <a:rPr lang="en-US" sz="2800" b="1" dirty="0">
                <a:solidFill>
                  <a:srgbClr val="FF00FF"/>
                </a:solidFill>
              </a:rPr>
              <a:t> (you formal)</a:t>
            </a:r>
          </a:p>
        </p:txBody>
      </p:sp>
      <p:sp>
        <p:nvSpPr>
          <p:cNvPr id="6" name="Content Placeholder 5">
            <a:extLst>
              <a:ext uri="{FF2B5EF4-FFF2-40B4-BE49-F238E27FC236}">
                <a16:creationId xmlns:a16="http://schemas.microsoft.com/office/drawing/2014/main" id="{66915C82-E046-5DF8-09B2-74377EFA6263}"/>
              </a:ext>
            </a:extLst>
          </p:cNvPr>
          <p:cNvSpPr>
            <a:spLocks noGrp="1"/>
          </p:cNvSpPr>
          <p:nvPr>
            <p:ph sz="quarter" idx="4"/>
          </p:nvPr>
        </p:nvSpPr>
        <p:spPr/>
        <p:txBody>
          <a:bodyPr/>
          <a:lstStyle/>
          <a:p>
            <a:pPr>
              <a:spcBef>
                <a:spcPts val="0"/>
              </a:spcBef>
              <a:buFont typeface="Courier New" panose="02070309020205020404" pitchFamily="49" charset="0"/>
              <a:buChar char="o"/>
            </a:pPr>
            <a:r>
              <a:rPr lang="en-US" sz="2200" b="1" dirty="0"/>
              <a:t>Authority figures</a:t>
            </a:r>
          </a:p>
          <a:p>
            <a:pPr>
              <a:spcBef>
                <a:spcPts val="0"/>
              </a:spcBef>
              <a:buFont typeface="Courier New" panose="02070309020205020404" pitchFamily="49" charset="0"/>
              <a:buChar char="o"/>
            </a:pPr>
            <a:r>
              <a:rPr lang="en-US" sz="2200" b="1" dirty="0"/>
              <a:t>Show respect</a:t>
            </a:r>
            <a:r>
              <a:rPr lang="en-US" sz="2200" dirty="0"/>
              <a:t> (your doctor, a priest, your boss, etc.)</a:t>
            </a:r>
            <a:endParaRPr lang="en-US" sz="2200" b="1" dirty="0"/>
          </a:p>
          <a:p>
            <a:pPr>
              <a:spcBef>
                <a:spcPts val="0"/>
              </a:spcBef>
              <a:buFont typeface="Courier New" panose="02070309020205020404" pitchFamily="49" charset="0"/>
              <a:buChar char="o"/>
            </a:pPr>
            <a:r>
              <a:rPr lang="en-US" sz="2200" b="1" dirty="0"/>
              <a:t>People older than you</a:t>
            </a:r>
          </a:p>
          <a:p>
            <a:pPr marL="0" indent="0">
              <a:buNone/>
            </a:pPr>
            <a:endParaRPr lang="en-US" sz="2400" b="1" dirty="0"/>
          </a:p>
          <a:p>
            <a:endParaRPr lang="en-US" dirty="0"/>
          </a:p>
        </p:txBody>
      </p:sp>
      <p:pic>
        <p:nvPicPr>
          <p:cNvPr id="10" name="Picture 9" descr="A picture containing toy, doll, vector graphics&#10;&#10;Description automatically generated">
            <a:extLst>
              <a:ext uri="{FF2B5EF4-FFF2-40B4-BE49-F238E27FC236}">
                <a16:creationId xmlns:a16="http://schemas.microsoft.com/office/drawing/2014/main" id="{9B9E136B-B26B-D0E4-7410-778BA7CE1A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3656" y="4478318"/>
            <a:ext cx="4572000" cy="1778000"/>
          </a:xfrm>
          <a:prstGeom prst="rect">
            <a:avLst/>
          </a:prstGeom>
        </p:spPr>
      </p:pic>
      <p:pic>
        <p:nvPicPr>
          <p:cNvPr id="13" name="Picture 12" descr="A person standing in front of a chalkboard&#10;&#10;Description automatically generated with medium confidence">
            <a:extLst>
              <a:ext uri="{FF2B5EF4-FFF2-40B4-BE49-F238E27FC236}">
                <a16:creationId xmlns:a16="http://schemas.microsoft.com/office/drawing/2014/main" id="{65272BA3-ECB1-538C-25C1-FAF30BA835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22250" y="4478318"/>
            <a:ext cx="2572142" cy="1699147"/>
          </a:xfrm>
          <a:prstGeom prst="rect">
            <a:avLst/>
          </a:prstGeom>
        </p:spPr>
      </p:pic>
    </p:spTree>
    <p:extLst>
      <p:ext uri="{BB962C8B-B14F-4D97-AF65-F5344CB8AC3E}">
        <p14:creationId xmlns:p14="http://schemas.microsoft.com/office/powerpoint/2010/main" val="311200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00A9D-3101-4E58-096A-B0B1DDCDDF79}"/>
              </a:ext>
            </a:extLst>
          </p:cNvPr>
          <p:cNvSpPr>
            <a:spLocks noGrp="1"/>
          </p:cNvSpPr>
          <p:nvPr>
            <p:ph sz="half" idx="1"/>
          </p:nvPr>
        </p:nvSpPr>
        <p:spPr>
          <a:xfrm>
            <a:off x="1016567" y="2313727"/>
            <a:ext cx="6834816" cy="3638763"/>
          </a:xfrm>
        </p:spPr>
        <p:txBody>
          <a:bodyPr>
            <a:normAutofit fontScale="92500" lnSpcReduction="20000"/>
          </a:bodyPr>
          <a:lstStyle/>
          <a:p>
            <a:pPr marL="0" indent="0">
              <a:buNone/>
            </a:pPr>
            <a:endParaRPr lang="es-ES" sz="2200" b="1" dirty="0"/>
          </a:p>
          <a:p>
            <a:pPr>
              <a:buFont typeface="Courier New" panose="02070309020205020404" pitchFamily="49" charset="0"/>
              <a:buChar char="o"/>
            </a:pPr>
            <a:r>
              <a:rPr lang="es-ES" sz="2200" b="1" dirty="0"/>
              <a:t>¿Cómo te llamas? </a:t>
            </a:r>
          </a:p>
          <a:p>
            <a:pPr lvl="1">
              <a:buFont typeface="Wingdings" panose="05000000000000000000" pitchFamily="2" charset="2"/>
              <a:buChar char="Ø"/>
            </a:pPr>
            <a:r>
              <a:rPr lang="es-ES" sz="2200" b="1" i="1" dirty="0"/>
              <a:t>What’s your </a:t>
            </a:r>
            <a:r>
              <a:rPr lang="es-ES" sz="2200" b="1" i="1" dirty="0" err="1"/>
              <a:t>name</a:t>
            </a:r>
            <a:r>
              <a:rPr lang="es-ES" sz="2200" b="1" i="1" dirty="0"/>
              <a:t>? (informal) </a:t>
            </a:r>
          </a:p>
          <a:p>
            <a:pPr lvl="1">
              <a:buFont typeface="Wingdings" panose="05000000000000000000" pitchFamily="2" charset="2"/>
              <a:buChar char="Ø"/>
            </a:pPr>
            <a:endParaRPr lang="es-ES" sz="2200" b="1" i="1" dirty="0"/>
          </a:p>
          <a:p>
            <a:pPr>
              <a:buFont typeface="Courier New" panose="02070309020205020404" pitchFamily="49" charset="0"/>
              <a:buChar char="o"/>
            </a:pPr>
            <a:r>
              <a:rPr lang="es-ES" sz="2200" b="1" dirty="0"/>
              <a:t>¿Cómo se llama usted? </a:t>
            </a:r>
          </a:p>
          <a:p>
            <a:pPr lvl="1">
              <a:buFont typeface="Wingdings" panose="05000000000000000000" pitchFamily="2" charset="2"/>
              <a:buChar char="Ø"/>
            </a:pPr>
            <a:r>
              <a:rPr lang="es-ES" sz="2200" b="1" i="1" dirty="0" err="1"/>
              <a:t>What’s</a:t>
            </a:r>
            <a:r>
              <a:rPr lang="es-ES" sz="2200" b="1" i="1" dirty="0"/>
              <a:t> </a:t>
            </a:r>
            <a:r>
              <a:rPr lang="es-ES" sz="2200" b="1" i="1" dirty="0" err="1"/>
              <a:t>your</a:t>
            </a:r>
            <a:r>
              <a:rPr lang="es-ES" sz="2200" b="1" i="1" dirty="0"/>
              <a:t> </a:t>
            </a:r>
            <a:r>
              <a:rPr lang="es-ES" sz="2200" b="1" i="1" dirty="0" err="1"/>
              <a:t>name</a:t>
            </a:r>
            <a:r>
              <a:rPr lang="es-ES" sz="2200" b="1" i="1" dirty="0"/>
              <a:t>? (formal) </a:t>
            </a:r>
          </a:p>
          <a:p>
            <a:pPr marL="457200" lvl="1" indent="0">
              <a:buNone/>
            </a:pPr>
            <a:endParaRPr lang="es-ES" sz="2200" b="1" dirty="0"/>
          </a:p>
          <a:p>
            <a:pPr>
              <a:buFont typeface="Courier New" panose="02070309020205020404" pitchFamily="49" charset="0"/>
              <a:buChar char="o"/>
            </a:pPr>
            <a:r>
              <a:rPr lang="es-ES" sz="2200" b="1" dirty="0"/>
              <a:t>¿De dónde eres?</a:t>
            </a:r>
          </a:p>
          <a:p>
            <a:pPr lvl="1">
              <a:buFont typeface="Wingdings" panose="05000000000000000000" pitchFamily="2" charset="2"/>
              <a:buChar char="Ø"/>
            </a:pPr>
            <a:r>
              <a:rPr lang="es-ES" sz="2200" b="1" i="1" dirty="0"/>
              <a:t>Where are you from?</a:t>
            </a:r>
          </a:p>
          <a:p>
            <a:pPr lvl="1">
              <a:buFont typeface="Wingdings" panose="05000000000000000000" pitchFamily="2" charset="2"/>
              <a:buChar char="Ø"/>
            </a:pPr>
            <a:endParaRPr lang="es-ES" sz="2200" b="1" i="1" dirty="0"/>
          </a:p>
        </p:txBody>
      </p:sp>
      <p:sp>
        <p:nvSpPr>
          <p:cNvPr id="4" name="Content Placeholder 3">
            <a:extLst>
              <a:ext uri="{FF2B5EF4-FFF2-40B4-BE49-F238E27FC236}">
                <a16:creationId xmlns:a16="http://schemas.microsoft.com/office/drawing/2014/main" id="{FF2C37C0-24A3-CF2E-0F14-A44D15F465B8}"/>
              </a:ext>
            </a:extLst>
          </p:cNvPr>
          <p:cNvSpPr>
            <a:spLocks noGrp="1"/>
          </p:cNvSpPr>
          <p:nvPr>
            <p:ph sz="half" idx="2"/>
          </p:nvPr>
        </p:nvSpPr>
        <p:spPr>
          <a:xfrm>
            <a:off x="6759433" y="2614012"/>
            <a:ext cx="5670311" cy="3638764"/>
          </a:xfrm>
        </p:spPr>
        <p:txBody>
          <a:bodyPr>
            <a:normAutofit fontScale="92500" lnSpcReduction="20000"/>
          </a:bodyPr>
          <a:lstStyle/>
          <a:p>
            <a:pPr>
              <a:buFont typeface="Courier New" panose="02070309020205020404" pitchFamily="49" charset="0"/>
              <a:buChar char="o"/>
            </a:pPr>
            <a:r>
              <a:rPr lang="es-ES" sz="2400" b="1" dirty="0">
                <a:solidFill>
                  <a:srgbClr val="FF00FF"/>
                </a:solidFill>
              </a:rPr>
              <a:t>Me llamo …</a:t>
            </a:r>
          </a:p>
          <a:p>
            <a:pPr lvl="1">
              <a:buFont typeface="Wingdings" panose="05000000000000000000" pitchFamily="2" charset="2"/>
              <a:buChar char="Ø"/>
            </a:pPr>
            <a:r>
              <a:rPr lang="es-ES" sz="2200" b="1" i="1" dirty="0"/>
              <a:t>My name </a:t>
            </a:r>
            <a:r>
              <a:rPr lang="es-ES" sz="2200" b="1" i="1" dirty="0" err="1"/>
              <a:t>is</a:t>
            </a:r>
            <a:r>
              <a:rPr lang="es-ES" sz="2200" b="1" i="1" dirty="0"/>
              <a:t> …</a:t>
            </a:r>
          </a:p>
          <a:p>
            <a:pPr lvl="1">
              <a:buFont typeface="Wingdings" panose="05000000000000000000" pitchFamily="2" charset="2"/>
              <a:buChar char="Ø"/>
            </a:pPr>
            <a:endParaRPr lang="es-ES" sz="2200" b="1" i="1" dirty="0"/>
          </a:p>
          <a:p>
            <a:pPr lvl="1">
              <a:buFont typeface="Wingdings" panose="05000000000000000000" pitchFamily="2" charset="2"/>
              <a:buChar char="Ø"/>
            </a:pPr>
            <a:endParaRPr lang="es-ES" sz="2200" b="1" i="1" dirty="0"/>
          </a:p>
          <a:p>
            <a:pPr marL="457200" lvl="1" indent="0">
              <a:buNone/>
            </a:pPr>
            <a:endParaRPr lang="es-ES" sz="2200" b="1" i="1" dirty="0"/>
          </a:p>
          <a:p>
            <a:pPr marL="457200" lvl="1" indent="0">
              <a:buNone/>
            </a:pPr>
            <a:endParaRPr lang="es-ES" sz="2200" b="1" i="1" dirty="0"/>
          </a:p>
          <a:p>
            <a:pPr>
              <a:buFont typeface="Courier New" panose="02070309020205020404" pitchFamily="49" charset="0"/>
              <a:buChar char="o"/>
            </a:pPr>
            <a:r>
              <a:rPr lang="es-ES" sz="2400" b="1" dirty="0">
                <a:solidFill>
                  <a:srgbClr val="FF00FF"/>
                </a:solidFill>
              </a:rPr>
              <a:t>Soy de …</a:t>
            </a:r>
          </a:p>
          <a:p>
            <a:pPr lvl="1">
              <a:buFont typeface="Wingdings" panose="05000000000000000000" pitchFamily="2" charset="2"/>
              <a:buChar char="Ø"/>
            </a:pPr>
            <a:r>
              <a:rPr lang="es-ES" sz="2200" b="1" i="1" dirty="0"/>
              <a:t>I am </a:t>
            </a:r>
            <a:r>
              <a:rPr lang="es-ES" sz="2200" b="1" i="1" dirty="0" err="1"/>
              <a:t>from</a:t>
            </a:r>
            <a:r>
              <a:rPr lang="es-ES" sz="2200" b="1" i="1" dirty="0"/>
              <a:t> …</a:t>
            </a:r>
          </a:p>
          <a:p>
            <a:pPr marL="457200" lvl="1" indent="0">
              <a:buNone/>
            </a:pPr>
            <a:endParaRPr lang="es-ES" sz="2200" b="1" i="1" dirty="0"/>
          </a:p>
          <a:p>
            <a:pPr lvl="1">
              <a:buFont typeface="Wingdings" panose="05000000000000000000" pitchFamily="2" charset="2"/>
              <a:buChar char="Ø"/>
            </a:pPr>
            <a:endParaRPr lang="es-ES" sz="2200" b="1" i="1" dirty="0"/>
          </a:p>
        </p:txBody>
      </p:sp>
      <p:sp>
        <p:nvSpPr>
          <p:cNvPr id="7" name="Title 1">
            <a:extLst>
              <a:ext uri="{FF2B5EF4-FFF2-40B4-BE49-F238E27FC236}">
                <a16:creationId xmlns:a16="http://schemas.microsoft.com/office/drawing/2014/main" id="{BF0DB2E7-C162-732C-AEBB-53042448818A}"/>
              </a:ext>
            </a:extLst>
          </p:cNvPr>
          <p:cNvSpPr txBox="1">
            <a:spLocks/>
          </p:cNvSpPr>
          <p:nvPr/>
        </p:nvSpPr>
        <p:spPr>
          <a:xfrm>
            <a:off x="405441" y="404056"/>
            <a:ext cx="1212011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 INTRODUCTORY QUESTIONS</a:t>
            </a:r>
          </a:p>
        </p:txBody>
      </p:sp>
      <p:pic>
        <p:nvPicPr>
          <p:cNvPr id="5122" name="Picture 2" descr="Colección de personas agitando la mano">
            <a:extLst>
              <a:ext uri="{FF2B5EF4-FFF2-40B4-BE49-F238E27FC236}">
                <a16:creationId xmlns:a16="http://schemas.microsoft.com/office/drawing/2014/main" id="{23B7B9DB-C661-86D7-82D4-BC7CB2C79F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45" t="5892" r="4755" b="50000"/>
          <a:stretch/>
        </p:blipFill>
        <p:spPr bwMode="auto">
          <a:xfrm>
            <a:off x="10124589" y="583108"/>
            <a:ext cx="1661970" cy="84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D0FC6-8B52-7513-1274-3F4ACB45FE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770D7-8577-225A-1932-92E7695B829A}"/>
              </a:ext>
            </a:extLst>
          </p:cNvPr>
          <p:cNvSpPr>
            <a:spLocks noGrp="1"/>
          </p:cNvSpPr>
          <p:nvPr>
            <p:ph sz="half" idx="1"/>
          </p:nvPr>
        </p:nvSpPr>
        <p:spPr>
          <a:xfrm>
            <a:off x="1053143" y="2716063"/>
            <a:ext cx="6834816" cy="3638763"/>
          </a:xfrm>
        </p:spPr>
        <p:txBody>
          <a:bodyPr>
            <a:normAutofit fontScale="92500" lnSpcReduction="10000"/>
          </a:bodyPr>
          <a:lstStyle/>
          <a:p>
            <a:pPr>
              <a:buFont typeface="Courier New" panose="02070309020205020404" pitchFamily="49" charset="0"/>
              <a:buChar char="o"/>
            </a:pPr>
            <a:r>
              <a:rPr lang="es-ES" sz="2400" b="1" dirty="0"/>
              <a:t>¿Qué tal?</a:t>
            </a:r>
          </a:p>
          <a:p>
            <a:pPr lvl="1">
              <a:buFont typeface="Wingdings" panose="05000000000000000000" pitchFamily="2" charset="2"/>
              <a:buChar char="Ø"/>
            </a:pPr>
            <a:r>
              <a:rPr lang="es-ES" sz="2200" b="1" i="1" dirty="0" err="1"/>
              <a:t>How</a:t>
            </a:r>
            <a:r>
              <a:rPr lang="es-ES" sz="2200" b="1" i="1" dirty="0"/>
              <a:t> are </a:t>
            </a:r>
            <a:r>
              <a:rPr lang="es-ES" sz="2200" b="1" i="1" dirty="0" err="1"/>
              <a:t>you</a:t>
            </a:r>
            <a:r>
              <a:rPr lang="es-ES" sz="2200" b="1" i="1" dirty="0"/>
              <a:t>? (informal)</a:t>
            </a:r>
          </a:p>
          <a:p>
            <a:pPr lvl="1">
              <a:buFont typeface="Wingdings" panose="05000000000000000000" pitchFamily="2" charset="2"/>
              <a:buChar char="Ø"/>
            </a:pPr>
            <a:endParaRPr lang="es-ES" sz="2200" b="1" i="1" dirty="0"/>
          </a:p>
          <a:p>
            <a:pPr>
              <a:buFont typeface="Courier New" panose="02070309020205020404" pitchFamily="49" charset="0"/>
              <a:buChar char="o"/>
            </a:pPr>
            <a:r>
              <a:rPr lang="es-ES" sz="2400" b="1" dirty="0"/>
              <a:t>¿Cómo estás? </a:t>
            </a:r>
          </a:p>
          <a:p>
            <a:pPr lvl="1">
              <a:buFont typeface="Wingdings" panose="05000000000000000000" pitchFamily="2" charset="2"/>
              <a:buChar char="Ø"/>
            </a:pPr>
            <a:r>
              <a:rPr lang="es-ES" sz="2200" b="1" i="1" dirty="0"/>
              <a:t>How are </a:t>
            </a:r>
            <a:r>
              <a:rPr lang="es-ES" sz="2200" b="1" i="1" dirty="0" err="1"/>
              <a:t>you</a:t>
            </a:r>
            <a:r>
              <a:rPr lang="es-ES" sz="2200" b="1" i="1" dirty="0"/>
              <a:t>? (informal) </a:t>
            </a:r>
          </a:p>
          <a:p>
            <a:pPr lvl="1">
              <a:buFont typeface="Wingdings" panose="05000000000000000000" pitchFamily="2" charset="2"/>
              <a:buChar char="Ø"/>
            </a:pPr>
            <a:endParaRPr lang="es-ES" sz="2200" b="1" i="1" dirty="0"/>
          </a:p>
          <a:p>
            <a:pPr>
              <a:buFont typeface="Courier New" panose="02070309020205020404" pitchFamily="49" charset="0"/>
              <a:buChar char="o"/>
            </a:pPr>
            <a:r>
              <a:rPr lang="es-ES" sz="2400" b="1" dirty="0"/>
              <a:t>¿Cómo está usted? </a:t>
            </a:r>
          </a:p>
          <a:p>
            <a:pPr lvl="1">
              <a:buFont typeface="Wingdings" panose="05000000000000000000" pitchFamily="2" charset="2"/>
              <a:buChar char="Ø"/>
            </a:pPr>
            <a:r>
              <a:rPr lang="es-ES" sz="2200" b="1" i="1" dirty="0" err="1"/>
              <a:t>How</a:t>
            </a:r>
            <a:r>
              <a:rPr lang="es-ES" sz="2200" b="1" i="1" dirty="0"/>
              <a:t> are </a:t>
            </a:r>
            <a:r>
              <a:rPr lang="es-ES" sz="2200" b="1" i="1" dirty="0" err="1"/>
              <a:t>you</a:t>
            </a:r>
            <a:r>
              <a:rPr lang="es-ES" sz="2200" b="1" i="1" dirty="0"/>
              <a:t>? (formal) </a:t>
            </a:r>
            <a:endParaRPr lang="es-ES" sz="2200" b="1" dirty="0"/>
          </a:p>
          <a:p>
            <a:pPr lvl="1">
              <a:buFont typeface="Wingdings" panose="05000000000000000000" pitchFamily="2" charset="2"/>
              <a:buChar char="Ø"/>
            </a:pPr>
            <a:endParaRPr lang="es-ES" sz="2200" b="1" dirty="0"/>
          </a:p>
          <a:p>
            <a:pPr lvl="1">
              <a:buFont typeface="Wingdings" panose="05000000000000000000" pitchFamily="2" charset="2"/>
              <a:buChar char="Ø"/>
            </a:pPr>
            <a:endParaRPr lang="es-ES" sz="2200" b="1" i="1" dirty="0"/>
          </a:p>
        </p:txBody>
      </p:sp>
      <p:sp>
        <p:nvSpPr>
          <p:cNvPr id="4" name="Content Placeholder 3">
            <a:extLst>
              <a:ext uri="{FF2B5EF4-FFF2-40B4-BE49-F238E27FC236}">
                <a16:creationId xmlns:a16="http://schemas.microsoft.com/office/drawing/2014/main" id="{E5111ED2-3EEC-55CE-6158-8D3A5F796891}"/>
              </a:ext>
            </a:extLst>
          </p:cNvPr>
          <p:cNvSpPr>
            <a:spLocks noGrp="1"/>
          </p:cNvSpPr>
          <p:nvPr>
            <p:ph sz="half" idx="2"/>
          </p:nvPr>
        </p:nvSpPr>
        <p:spPr>
          <a:xfrm>
            <a:off x="6398044" y="1829094"/>
            <a:ext cx="5670311" cy="3638764"/>
          </a:xfrm>
        </p:spPr>
        <p:txBody>
          <a:bodyPr>
            <a:normAutofit fontScale="92500" lnSpcReduction="10000"/>
          </a:bodyPr>
          <a:lstStyle/>
          <a:p>
            <a:pPr marL="457200" lvl="1" indent="0">
              <a:buNone/>
            </a:pPr>
            <a:endParaRPr lang="es-ES" sz="2200" b="1" i="1" dirty="0"/>
          </a:p>
          <a:p>
            <a:pPr lvl="1">
              <a:buFont typeface="Wingdings" panose="05000000000000000000" pitchFamily="2" charset="2"/>
              <a:buChar char="Ø"/>
            </a:pPr>
            <a:endParaRPr lang="es-ES" sz="2200" b="1" i="1" dirty="0"/>
          </a:p>
          <a:p>
            <a:pPr>
              <a:buFont typeface="Courier New" panose="02070309020205020404" pitchFamily="49" charset="0"/>
              <a:buChar char="o"/>
            </a:pPr>
            <a:r>
              <a:rPr lang="es-ES" sz="2400" b="1" dirty="0">
                <a:solidFill>
                  <a:srgbClr val="FF00FF"/>
                </a:solidFill>
              </a:rPr>
              <a:t>Estoy</a:t>
            </a:r>
            <a:r>
              <a:rPr lang="es-ES" sz="2400" b="1" dirty="0"/>
              <a:t> </a:t>
            </a:r>
            <a:r>
              <a:rPr lang="es-ES" sz="2200" b="1" dirty="0"/>
              <a:t>(bien, mal, más o menos).</a:t>
            </a:r>
          </a:p>
          <a:p>
            <a:pPr lvl="1">
              <a:buFont typeface="Wingdings" panose="05000000000000000000" pitchFamily="2" charset="2"/>
              <a:buChar char="Ø"/>
            </a:pPr>
            <a:r>
              <a:rPr lang="es-ES" sz="2200" b="1" dirty="0" err="1"/>
              <a:t>I’m</a:t>
            </a:r>
            <a:r>
              <a:rPr lang="es-ES" sz="2200" b="1" dirty="0"/>
              <a:t> (</a:t>
            </a:r>
            <a:r>
              <a:rPr lang="es-ES" sz="2200" b="1" dirty="0" err="1"/>
              <a:t>good</a:t>
            </a:r>
            <a:r>
              <a:rPr lang="es-ES" sz="2200" b="1" dirty="0"/>
              <a:t>, bad, more or less)</a:t>
            </a:r>
            <a:endParaRPr lang="en-US" sz="2200" b="1" dirty="0"/>
          </a:p>
        </p:txBody>
      </p:sp>
      <p:sp>
        <p:nvSpPr>
          <p:cNvPr id="7" name="Title 1">
            <a:extLst>
              <a:ext uri="{FF2B5EF4-FFF2-40B4-BE49-F238E27FC236}">
                <a16:creationId xmlns:a16="http://schemas.microsoft.com/office/drawing/2014/main" id="{E4360DBE-6D59-9680-20E1-54EBB443FFCC}"/>
              </a:ext>
            </a:extLst>
          </p:cNvPr>
          <p:cNvSpPr txBox="1">
            <a:spLocks/>
          </p:cNvSpPr>
          <p:nvPr/>
        </p:nvSpPr>
        <p:spPr>
          <a:xfrm>
            <a:off x="405441" y="404056"/>
            <a:ext cx="1212011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INTRODUCTORY QUESTIONS</a:t>
            </a:r>
          </a:p>
        </p:txBody>
      </p:sp>
      <p:pic>
        <p:nvPicPr>
          <p:cNvPr id="2" name="Picture 2" descr="Colección de personas agitando la mano">
            <a:extLst>
              <a:ext uri="{FF2B5EF4-FFF2-40B4-BE49-F238E27FC236}">
                <a16:creationId xmlns:a16="http://schemas.microsoft.com/office/drawing/2014/main" id="{62C9434F-929F-6009-2DD4-D45EF423A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45" t="5892" r="4755" b="50000"/>
          <a:stretch/>
        </p:blipFill>
        <p:spPr bwMode="auto">
          <a:xfrm>
            <a:off x="10014861" y="556982"/>
            <a:ext cx="1661970" cy="84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00A9D-3101-4E58-096A-B0B1DDCDDF79}"/>
              </a:ext>
            </a:extLst>
          </p:cNvPr>
          <p:cNvSpPr>
            <a:spLocks noGrp="1"/>
          </p:cNvSpPr>
          <p:nvPr>
            <p:ph sz="half" idx="1"/>
          </p:nvPr>
        </p:nvSpPr>
        <p:spPr>
          <a:xfrm>
            <a:off x="810002" y="2432599"/>
            <a:ext cx="4760453" cy="3638763"/>
          </a:xfrm>
        </p:spPr>
        <p:txBody>
          <a:bodyPr>
            <a:normAutofit lnSpcReduction="10000"/>
          </a:bodyPr>
          <a:lstStyle/>
          <a:p>
            <a:pPr>
              <a:buFont typeface="Courier New" panose="02070309020205020404" pitchFamily="49" charset="0"/>
              <a:buChar char="o"/>
            </a:pPr>
            <a:r>
              <a:rPr lang="es-ES" sz="2400" b="1" dirty="0"/>
              <a:t>¿Cuántos años tienes?</a:t>
            </a:r>
          </a:p>
          <a:p>
            <a:pPr lvl="1">
              <a:buFont typeface="Wingdings" panose="05000000000000000000" pitchFamily="2" charset="2"/>
              <a:buChar char="Ø"/>
            </a:pPr>
            <a:r>
              <a:rPr lang="es-ES" sz="2200" b="1" i="1" dirty="0"/>
              <a:t>How old are </a:t>
            </a:r>
            <a:r>
              <a:rPr lang="es-ES" sz="2200" b="1" i="1" dirty="0" err="1"/>
              <a:t>you</a:t>
            </a:r>
            <a:r>
              <a:rPr lang="es-ES" sz="2200" b="1" i="1" dirty="0"/>
              <a:t>?</a:t>
            </a:r>
          </a:p>
          <a:p>
            <a:pPr marL="457200" lvl="1" indent="0">
              <a:buNone/>
            </a:pPr>
            <a:endParaRPr lang="es-ES" sz="2200" b="1" i="1" dirty="0"/>
          </a:p>
          <a:p>
            <a:pPr>
              <a:buFont typeface="Courier New" panose="02070309020205020404" pitchFamily="49" charset="0"/>
              <a:buChar char="o"/>
            </a:pPr>
            <a:r>
              <a:rPr lang="es-ES" sz="2400" b="1" dirty="0"/>
              <a:t>¿Dónde vives?</a:t>
            </a:r>
          </a:p>
          <a:p>
            <a:pPr lvl="1">
              <a:buFont typeface="Wingdings" panose="05000000000000000000" pitchFamily="2" charset="2"/>
              <a:buChar char="Ø"/>
            </a:pPr>
            <a:r>
              <a:rPr lang="es-ES" sz="2200" b="1" i="1" dirty="0"/>
              <a:t>Where do you </a:t>
            </a:r>
            <a:r>
              <a:rPr lang="es-ES" sz="2200" b="1" i="1" dirty="0" err="1"/>
              <a:t>live</a:t>
            </a:r>
            <a:r>
              <a:rPr lang="es-ES" sz="2200" b="1" i="1" dirty="0"/>
              <a:t>?</a:t>
            </a:r>
          </a:p>
          <a:p>
            <a:pPr marL="457200" lvl="1" indent="0">
              <a:buNone/>
            </a:pPr>
            <a:endParaRPr lang="es-ES" sz="2200" b="1" i="1" dirty="0"/>
          </a:p>
          <a:p>
            <a:pPr>
              <a:buFont typeface="Courier New" panose="02070309020205020404" pitchFamily="49" charset="0"/>
              <a:buChar char="o"/>
            </a:pPr>
            <a:r>
              <a:rPr lang="es-ES" sz="2400" b="1" dirty="0"/>
              <a:t>¿Dónde trabajas?</a:t>
            </a:r>
          </a:p>
          <a:p>
            <a:pPr lvl="1">
              <a:buFont typeface="Wingdings" panose="05000000000000000000" pitchFamily="2" charset="2"/>
              <a:buChar char="Ø"/>
            </a:pPr>
            <a:r>
              <a:rPr lang="es-ES" sz="2200" b="1" i="1" dirty="0"/>
              <a:t>Where do you </a:t>
            </a:r>
            <a:r>
              <a:rPr lang="es-ES" sz="2200" b="1" i="1" dirty="0" err="1"/>
              <a:t>work</a:t>
            </a:r>
            <a:r>
              <a:rPr lang="es-ES" sz="2200" b="1" i="1" dirty="0"/>
              <a:t>?</a:t>
            </a:r>
          </a:p>
        </p:txBody>
      </p:sp>
      <p:sp>
        <p:nvSpPr>
          <p:cNvPr id="4" name="Content Placeholder 3">
            <a:extLst>
              <a:ext uri="{FF2B5EF4-FFF2-40B4-BE49-F238E27FC236}">
                <a16:creationId xmlns:a16="http://schemas.microsoft.com/office/drawing/2014/main" id="{FF2C37C0-24A3-CF2E-0F14-A44D15F465B8}"/>
              </a:ext>
            </a:extLst>
          </p:cNvPr>
          <p:cNvSpPr>
            <a:spLocks noGrp="1"/>
          </p:cNvSpPr>
          <p:nvPr>
            <p:ph sz="half" idx="2"/>
          </p:nvPr>
        </p:nvSpPr>
        <p:spPr>
          <a:xfrm>
            <a:off x="6296903" y="2396023"/>
            <a:ext cx="5670311" cy="3638764"/>
          </a:xfrm>
        </p:spPr>
        <p:txBody>
          <a:bodyPr>
            <a:normAutofit lnSpcReduction="10000"/>
          </a:bodyPr>
          <a:lstStyle/>
          <a:p>
            <a:pPr>
              <a:buFont typeface="Courier New" panose="02070309020205020404" pitchFamily="49" charset="0"/>
              <a:buChar char="o"/>
            </a:pPr>
            <a:r>
              <a:rPr lang="es-ES" sz="2400" b="1" dirty="0">
                <a:solidFill>
                  <a:srgbClr val="FF00FF"/>
                </a:solidFill>
              </a:rPr>
              <a:t>Tengo </a:t>
            </a:r>
            <a:r>
              <a:rPr lang="es-ES" sz="2400" b="1" u="sng" dirty="0">
                <a:solidFill>
                  <a:srgbClr val="FF00FF"/>
                </a:solidFill>
              </a:rPr>
              <a:t>## </a:t>
            </a:r>
            <a:r>
              <a:rPr lang="es-ES" sz="2400" b="1" dirty="0">
                <a:solidFill>
                  <a:srgbClr val="FF00FF"/>
                </a:solidFill>
              </a:rPr>
              <a:t>años.</a:t>
            </a:r>
          </a:p>
          <a:p>
            <a:pPr lvl="1">
              <a:buFont typeface="Wingdings" panose="05000000000000000000" pitchFamily="2" charset="2"/>
              <a:buChar char="Ø"/>
            </a:pPr>
            <a:r>
              <a:rPr lang="es-ES" sz="2200" b="1" i="1" dirty="0"/>
              <a:t>I am </a:t>
            </a:r>
            <a:r>
              <a:rPr lang="es-ES" sz="2200" b="1" i="1" u="sng" dirty="0"/>
              <a:t>##</a:t>
            </a:r>
            <a:r>
              <a:rPr lang="es-ES" sz="2200" b="1" i="1" dirty="0"/>
              <a:t> years </a:t>
            </a:r>
            <a:r>
              <a:rPr lang="es-ES" sz="2200" b="1" i="1" dirty="0" err="1"/>
              <a:t>old</a:t>
            </a:r>
            <a:r>
              <a:rPr lang="es-ES" sz="2200" b="1" i="1" dirty="0"/>
              <a:t>.</a:t>
            </a:r>
          </a:p>
          <a:p>
            <a:pPr marL="457200" lvl="1" indent="0">
              <a:buNone/>
            </a:pPr>
            <a:endParaRPr lang="es-ES" sz="2200" b="1" i="1" dirty="0"/>
          </a:p>
          <a:p>
            <a:pPr>
              <a:buFont typeface="Courier New" panose="02070309020205020404" pitchFamily="49" charset="0"/>
              <a:buChar char="o"/>
            </a:pPr>
            <a:r>
              <a:rPr lang="es-ES" sz="2400" b="1" dirty="0">
                <a:solidFill>
                  <a:srgbClr val="FF00FF"/>
                </a:solidFill>
              </a:rPr>
              <a:t>Yo vivo en …</a:t>
            </a:r>
          </a:p>
          <a:p>
            <a:pPr lvl="1">
              <a:buFont typeface="Wingdings" panose="05000000000000000000" pitchFamily="2" charset="2"/>
              <a:buChar char="Ø"/>
            </a:pPr>
            <a:r>
              <a:rPr lang="es-ES" sz="2200" b="1" i="1" dirty="0"/>
              <a:t>I live in …</a:t>
            </a:r>
          </a:p>
          <a:p>
            <a:pPr marL="457200" lvl="1" indent="0">
              <a:buNone/>
            </a:pPr>
            <a:endParaRPr lang="es-ES" sz="2200" b="1" i="1" dirty="0"/>
          </a:p>
          <a:p>
            <a:pPr>
              <a:buFont typeface="Courier New" panose="02070309020205020404" pitchFamily="49" charset="0"/>
              <a:buChar char="o"/>
            </a:pPr>
            <a:r>
              <a:rPr lang="es-ES" sz="2400" b="1" dirty="0">
                <a:solidFill>
                  <a:srgbClr val="FF00FF"/>
                </a:solidFill>
              </a:rPr>
              <a:t>Yo trabajo en  …</a:t>
            </a:r>
          </a:p>
          <a:p>
            <a:pPr lvl="1">
              <a:buFont typeface="Wingdings" panose="05000000000000000000" pitchFamily="2" charset="2"/>
              <a:buChar char="Ø"/>
            </a:pPr>
            <a:r>
              <a:rPr lang="es-ES" sz="2200" b="1" i="1" dirty="0"/>
              <a:t>I work in …</a:t>
            </a:r>
          </a:p>
        </p:txBody>
      </p:sp>
      <p:sp>
        <p:nvSpPr>
          <p:cNvPr id="2" name="Title 1">
            <a:extLst>
              <a:ext uri="{FF2B5EF4-FFF2-40B4-BE49-F238E27FC236}">
                <a16:creationId xmlns:a16="http://schemas.microsoft.com/office/drawing/2014/main" id="{F3156259-80B7-E717-1DD3-DFA2F73E5CB1}"/>
              </a:ext>
            </a:extLst>
          </p:cNvPr>
          <p:cNvSpPr txBox="1">
            <a:spLocks/>
          </p:cNvSpPr>
          <p:nvPr/>
        </p:nvSpPr>
        <p:spPr>
          <a:xfrm>
            <a:off x="405441" y="404056"/>
            <a:ext cx="1212011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INTRODUCTORY QUESTIONS</a:t>
            </a:r>
          </a:p>
        </p:txBody>
      </p:sp>
      <p:pic>
        <p:nvPicPr>
          <p:cNvPr id="5" name="Picture 2" descr="Colección de personas agitando la mano">
            <a:extLst>
              <a:ext uri="{FF2B5EF4-FFF2-40B4-BE49-F238E27FC236}">
                <a16:creationId xmlns:a16="http://schemas.microsoft.com/office/drawing/2014/main" id="{68AE7D6F-EE52-9D48-E7A6-3E75BB7112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45" t="5892" r="4755" b="50000"/>
          <a:stretch/>
        </p:blipFill>
        <p:spPr bwMode="auto">
          <a:xfrm>
            <a:off x="10124589" y="583108"/>
            <a:ext cx="1661970" cy="84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6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341</TotalTime>
  <Words>1060</Words>
  <Application>Microsoft Office PowerPoint</Application>
  <PresentationFormat>Widescreen</PresentationFormat>
  <Paragraphs>202</Paragraphs>
  <Slides>17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ADLaM Display</vt:lpstr>
      <vt:lpstr>Aptos</vt:lpstr>
      <vt:lpstr>Aptos Display</vt:lpstr>
      <vt:lpstr>Arial</vt:lpstr>
      <vt:lpstr>Century Gothic</vt:lpstr>
      <vt:lpstr>Courier New</vt:lpstr>
      <vt:lpstr>Wingdings</vt:lpstr>
      <vt:lpstr>Wingdings 2</vt:lpstr>
      <vt:lpstr>Quotable</vt:lpstr>
      <vt:lpstr>Adult Conversational Spanish: Beginner Part I</vt:lpstr>
      <vt:lpstr>PowerPoint Presentation</vt:lpstr>
      <vt:lpstr>¡A romper el hielo! Icebreaker</vt:lpstr>
      <vt:lpstr>¡A romper el hielo! Icebreaker</vt:lpstr>
      <vt:lpstr>#1. GREETINGS - saludos</vt:lpstr>
      <vt:lpstr>TÚ vs USTED</vt:lpstr>
      <vt:lpstr>PowerPoint Presentation</vt:lpstr>
      <vt:lpstr>PowerPoint Presentation</vt:lpstr>
      <vt:lpstr>PowerPoint Presentation</vt:lpstr>
      <vt:lpstr> GOODBYES - despedidas</vt:lpstr>
      <vt:lpstr>¡PRACTIQUEMOS! Written practice. </vt:lpstr>
      <vt:lpstr>¡Vamos a Conversar!  </vt:lpstr>
      <vt:lpstr>PowerPoint Presentation</vt:lpstr>
      <vt:lpstr>PowerPoint Presentation</vt:lpstr>
      <vt:lpstr>¡Vamos a Conversar!  </vt:lpstr>
      <vt:lpstr>PowerPoint Presentation</vt:lpstr>
      <vt:lpstr>LA DESPEDIDA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7</cp:revision>
  <dcterms:created xsi:type="dcterms:W3CDTF">2025-06-17T11:45:27Z</dcterms:created>
  <dcterms:modified xsi:type="dcterms:W3CDTF">2026-04-09T18:57:41Z</dcterms:modified>
</cp:coreProperties>
</file>