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Cherry Bomb One" charset="1" panose="02000000000000000000"/>
      <p:regular r:id="rId27"/>
    </p:embeddedFont>
    <p:embeddedFont>
      <p:font typeface="Lookpeach Font TH" charset="1" panose="02000503000000000000"/>
      <p:regular r:id="rId28"/>
    </p:embeddedFont>
    <p:embeddedFont>
      <p:font typeface="Tabarra Round Bold Italics" charset="1" panose="00000000000000000000"/>
      <p:regular r:id="rId29"/>
    </p:embeddedFont>
    <p:embeddedFont>
      <p:font typeface="Tabarra Round" charset="1" panose="00000000000000000000"/>
      <p:regular r:id="rId30"/>
    </p:embeddedFont>
    <p:embeddedFont>
      <p:font typeface="Canva Sans" charset="1" panose="020B0503030501040103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2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2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2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3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31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3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41.pn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jpeg" Type="http://schemas.openxmlformats.org/officeDocument/2006/relationships/image"/><Relationship Id="rId11" Target="../media/image47.png" Type="http://schemas.openxmlformats.org/officeDocument/2006/relationships/image"/><Relationship Id="rId12" Target="../media/image4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4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11" Target="../media/image5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2.pn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832838" y="8255010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0"/>
                </a:moveTo>
                <a:lnTo>
                  <a:pt x="4259054" y="0"/>
                </a:lnTo>
                <a:lnTo>
                  <a:pt x="4259054" y="2417013"/>
                </a:lnTo>
                <a:lnTo>
                  <a:pt x="0" y="2417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36739" y="6514464"/>
            <a:ext cx="5331108" cy="5331108"/>
          </a:xfrm>
          <a:custGeom>
            <a:avLst/>
            <a:gdLst/>
            <a:ahLst/>
            <a:cxnLst/>
            <a:rect r="r" b="b" t="t" l="l"/>
            <a:pathLst>
              <a:path h="5331108" w="5331108">
                <a:moveTo>
                  <a:pt x="0" y="0"/>
                </a:moveTo>
                <a:lnTo>
                  <a:pt x="5331107" y="0"/>
                </a:lnTo>
                <a:lnTo>
                  <a:pt x="5331107" y="5331108"/>
                </a:lnTo>
                <a:lnTo>
                  <a:pt x="0" y="5331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44290" y="-181572"/>
            <a:ext cx="5531034" cy="4397172"/>
          </a:xfrm>
          <a:custGeom>
            <a:avLst/>
            <a:gdLst/>
            <a:ahLst/>
            <a:cxnLst/>
            <a:rect r="r" b="b" t="t" l="l"/>
            <a:pathLst>
              <a:path h="4397172" w="5531034">
                <a:moveTo>
                  <a:pt x="0" y="0"/>
                </a:moveTo>
                <a:lnTo>
                  <a:pt x="5531034" y="0"/>
                </a:lnTo>
                <a:lnTo>
                  <a:pt x="5531034" y="4397172"/>
                </a:lnTo>
                <a:lnTo>
                  <a:pt x="0" y="4397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029910" y="1028700"/>
            <a:ext cx="11797209" cy="7745216"/>
          </a:xfrm>
          <a:custGeom>
            <a:avLst/>
            <a:gdLst/>
            <a:ahLst/>
            <a:cxnLst/>
            <a:rect r="r" b="b" t="t" l="l"/>
            <a:pathLst>
              <a:path h="7745216" w="11797209">
                <a:moveTo>
                  <a:pt x="0" y="0"/>
                </a:moveTo>
                <a:lnTo>
                  <a:pt x="11797208" y="0"/>
                </a:lnTo>
                <a:lnTo>
                  <a:pt x="11797208" y="7745216"/>
                </a:lnTo>
                <a:lnTo>
                  <a:pt x="0" y="7745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94368" y="3922766"/>
            <a:ext cx="8868291" cy="270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88"/>
              </a:lnSpc>
            </a:pPr>
            <a:r>
              <a:rPr lang="en-US" sz="10820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¡VAMOS A GANAR!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02832">
            <a:off x="12411061" y="6190305"/>
            <a:ext cx="4080818" cy="4417665"/>
          </a:xfrm>
          <a:custGeom>
            <a:avLst/>
            <a:gdLst/>
            <a:ahLst/>
            <a:cxnLst/>
            <a:rect r="r" b="b" t="t" l="l"/>
            <a:pathLst>
              <a:path h="4417665" w="4080818">
                <a:moveTo>
                  <a:pt x="0" y="0"/>
                </a:moveTo>
                <a:lnTo>
                  <a:pt x="4080818" y="0"/>
                </a:lnTo>
                <a:lnTo>
                  <a:pt x="4080818" y="4417665"/>
                </a:lnTo>
                <a:lnTo>
                  <a:pt x="0" y="4417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877716" y="2352839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0"/>
                </a:moveTo>
                <a:lnTo>
                  <a:pt x="4259054" y="0"/>
                </a:lnTo>
                <a:lnTo>
                  <a:pt x="4259054" y="2417013"/>
                </a:lnTo>
                <a:lnTo>
                  <a:pt x="0" y="2417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5034497"/>
            <a:ext cx="1213267" cy="1213267"/>
          </a:xfrm>
          <a:custGeom>
            <a:avLst/>
            <a:gdLst/>
            <a:ahLst/>
            <a:cxnLst/>
            <a:rect r="r" b="b" t="t" l="l"/>
            <a:pathLst>
              <a:path h="1213267" w="1213267">
                <a:moveTo>
                  <a:pt x="0" y="0"/>
                </a:moveTo>
                <a:lnTo>
                  <a:pt x="1213267" y="0"/>
                </a:lnTo>
                <a:lnTo>
                  <a:pt x="1213267" y="1213267"/>
                </a:lnTo>
                <a:lnTo>
                  <a:pt x="0" y="1213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595816" y="5143500"/>
            <a:ext cx="797994" cy="797994"/>
          </a:xfrm>
          <a:custGeom>
            <a:avLst/>
            <a:gdLst/>
            <a:ahLst/>
            <a:cxnLst/>
            <a:rect r="r" b="b" t="t" l="l"/>
            <a:pathLst>
              <a:path h="797994" w="797994">
                <a:moveTo>
                  <a:pt x="0" y="0"/>
                </a:moveTo>
                <a:lnTo>
                  <a:pt x="797994" y="0"/>
                </a:lnTo>
                <a:lnTo>
                  <a:pt x="797994" y="797994"/>
                </a:lnTo>
                <a:lnTo>
                  <a:pt x="0" y="7979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800000">
            <a:off x="8546464" y="-2496562"/>
            <a:ext cx="3564454" cy="3993786"/>
          </a:xfrm>
          <a:custGeom>
            <a:avLst/>
            <a:gdLst/>
            <a:ahLst/>
            <a:cxnLst/>
            <a:rect r="r" b="b" t="t" l="l"/>
            <a:pathLst>
              <a:path h="3993786" w="3564454">
                <a:moveTo>
                  <a:pt x="0" y="0"/>
                </a:moveTo>
                <a:lnTo>
                  <a:pt x="3564454" y="0"/>
                </a:lnTo>
                <a:lnTo>
                  <a:pt x="3564454" y="3993787"/>
                </a:lnTo>
                <a:lnTo>
                  <a:pt x="0" y="39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540200" y="8974261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948939" y="1412211"/>
            <a:ext cx="4357709" cy="3731289"/>
          </a:xfrm>
          <a:custGeom>
            <a:avLst/>
            <a:gdLst/>
            <a:ahLst/>
            <a:cxnLst/>
            <a:rect r="r" b="b" t="t" l="l"/>
            <a:pathLst>
              <a:path h="3731289" w="4357709">
                <a:moveTo>
                  <a:pt x="0" y="0"/>
                </a:moveTo>
                <a:lnTo>
                  <a:pt x="4357710" y="0"/>
                </a:lnTo>
                <a:lnTo>
                  <a:pt x="4357710" y="3731289"/>
                </a:lnTo>
                <a:lnTo>
                  <a:pt x="0" y="37312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51811" y="381503"/>
            <a:ext cx="2890722" cy="1030708"/>
          </a:xfrm>
          <a:custGeom>
            <a:avLst/>
            <a:gdLst/>
            <a:ahLst/>
            <a:cxnLst/>
            <a:rect r="r" b="b" t="t" l="l"/>
            <a:pathLst>
              <a:path h="1030708" w="2890722">
                <a:moveTo>
                  <a:pt x="0" y="0"/>
                </a:moveTo>
                <a:lnTo>
                  <a:pt x="2890721" y="0"/>
                </a:lnTo>
                <a:lnTo>
                  <a:pt x="2890721" y="1030708"/>
                </a:lnTo>
                <a:lnTo>
                  <a:pt x="0" y="103070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875324" y="6604729"/>
            <a:ext cx="3862247" cy="1208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6"/>
              </a:lnSpc>
              <a:spcBef>
                <a:spcPct val="0"/>
              </a:spcBef>
            </a:pPr>
            <a:r>
              <a:rPr lang="en-US" sz="5430">
                <a:solidFill>
                  <a:srgbClr val="304756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Let's win!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024814">
            <a:off x="-1482025" y="534794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1055147">
            <a:off x="16453728" y="966932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3" y="2417013"/>
                </a:lnTo>
                <a:lnTo>
                  <a:pt x="4259053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88119" y="8027819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85824" y="4857212"/>
            <a:ext cx="3958176" cy="3958176"/>
          </a:xfrm>
          <a:custGeom>
            <a:avLst/>
            <a:gdLst/>
            <a:ahLst/>
            <a:cxnLst/>
            <a:rect r="r" b="b" t="t" l="l"/>
            <a:pathLst>
              <a:path h="3958176" w="3958176">
                <a:moveTo>
                  <a:pt x="0" y="0"/>
                </a:moveTo>
                <a:lnTo>
                  <a:pt x="3958176" y="0"/>
                </a:lnTo>
                <a:lnTo>
                  <a:pt x="3958176" y="3958176"/>
                </a:lnTo>
                <a:lnTo>
                  <a:pt x="0" y="3958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38126" y="2356414"/>
            <a:ext cx="9220207" cy="1845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1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EL BALONCESTO</a:t>
            </a:r>
          </a:p>
          <a:p>
            <a:pPr algn="l">
              <a:lnSpc>
                <a:spcPts val="6390"/>
              </a:lnSpc>
            </a:pPr>
            <a:r>
              <a:rPr lang="en-US" sz="66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(BÁSQUETBOL)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8230" y="4423824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basketball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024814">
            <a:off x="-1482025" y="534794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1055147">
            <a:off x="16453728" y="966932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3" y="2417013"/>
                </a:lnTo>
                <a:lnTo>
                  <a:pt x="4259053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88119" y="8027819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80915" y="3970868"/>
            <a:ext cx="4293918" cy="4978456"/>
          </a:xfrm>
          <a:custGeom>
            <a:avLst/>
            <a:gdLst/>
            <a:ahLst/>
            <a:cxnLst/>
            <a:rect r="r" b="b" t="t" l="l"/>
            <a:pathLst>
              <a:path h="4978456" w="4293918">
                <a:moveTo>
                  <a:pt x="0" y="0"/>
                </a:moveTo>
                <a:lnTo>
                  <a:pt x="4293918" y="0"/>
                </a:lnTo>
                <a:lnTo>
                  <a:pt x="4293918" y="4978456"/>
                </a:lnTo>
                <a:lnTo>
                  <a:pt x="0" y="4978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38126" y="2581283"/>
            <a:ext cx="9220207" cy="105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1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EL HOCKEY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8230" y="4423824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hockey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024814">
            <a:off x="-1539181" y="8155746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976508" y="-3178293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71537" y="4414299"/>
            <a:ext cx="4253489" cy="4226904"/>
          </a:xfrm>
          <a:custGeom>
            <a:avLst/>
            <a:gdLst/>
            <a:ahLst/>
            <a:cxnLst/>
            <a:rect r="r" b="b" t="t" l="l"/>
            <a:pathLst>
              <a:path h="4226904" w="4253489">
                <a:moveTo>
                  <a:pt x="0" y="0"/>
                </a:moveTo>
                <a:lnTo>
                  <a:pt x="4253488" y="0"/>
                </a:lnTo>
                <a:lnTo>
                  <a:pt x="4253488" y="4226904"/>
                </a:lnTo>
                <a:lnTo>
                  <a:pt x="0" y="4226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238126" y="2581283"/>
            <a:ext cx="9220207" cy="105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1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EL BÉISBOL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848230" y="4423824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baseball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58334" y="-965849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0"/>
                </a:moveTo>
                <a:lnTo>
                  <a:pt x="4259054" y="0"/>
                </a:lnTo>
                <a:lnTo>
                  <a:pt x="4259054" y="2417013"/>
                </a:lnTo>
                <a:lnTo>
                  <a:pt x="0" y="2417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0605" y="5035405"/>
            <a:ext cx="764385" cy="764385"/>
          </a:xfrm>
          <a:custGeom>
            <a:avLst/>
            <a:gdLst/>
            <a:ahLst/>
            <a:cxnLst/>
            <a:rect r="r" b="b" t="t" l="l"/>
            <a:pathLst>
              <a:path h="764385" w="764385">
                <a:moveTo>
                  <a:pt x="0" y="0"/>
                </a:moveTo>
                <a:lnTo>
                  <a:pt x="764385" y="0"/>
                </a:lnTo>
                <a:lnTo>
                  <a:pt x="764385" y="764385"/>
                </a:lnTo>
                <a:lnTo>
                  <a:pt x="0" y="764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48670" y="9258300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0" y="0"/>
                </a:lnTo>
                <a:lnTo>
                  <a:pt x="3754740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402085" y="4061141"/>
            <a:ext cx="3741915" cy="4467958"/>
          </a:xfrm>
          <a:custGeom>
            <a:avLst/>
            <a:gdLst/>
            <a:ahLst/>
            <a:cxnLst/>
            <a:rect r="r" b="b" t="t" l="l"/>
            <a:pathLst>
              <a:path h="4467958" w="3741915">
                <a:moveTo>
                  <a:pt x="0" y="0"/>
                </a:moveTo>
                <a:lnTo>
                  <a:pt x="3741915" y="0"/>
                </a:lnTo>
                <a:lnTo>
                  <a:pt x="3741915" y="4467958"/>
                </a:lnTo>
                <a:lnTo>
                  <a:pt x="0" y="4467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38126" y="2581283"/>
            <a:ext cx="9220207" cy="105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1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EL REMO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8230" y="4423824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rowing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024814">
            <a:off x="-1539181" y="8155746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976508" y="-3178293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096525" y="4220204"/>
            <a:ext cx="4494320" cy="4483084"/>
          </a:xfrm>
          <a:custGeom>
            <a:avLst/>
            <a:gdLst/>
            <a:ahLst/>
            <a:cxnLst/>
            <a:rect r="r" b="b" t="t" l="l"/>
            <a:pathLst>
              <a:path h="4483084" w="4494320">
                <a:moveTo>
                  <a:pt x="0" y="0"/>
                </a:moveTo>
                <a:lnTo>
                  <a:pt x="4494320" y="0"/>
                </a:lnTo>
                <a:lnTo>
                  <a:pt x="4494320" y="4483084"/>
                </a:lnTo>
                <a:lnTo>
                  <a:pt x="0" y="4483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238126" y="2581283"/>
            <a:ext cx="9220207" cy="105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1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EL VOLEIBOL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848230" y="4423824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volleyball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024814">
            <a:off x="-1482025" y="534794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1055147">
            <a:off x="16453728" y="966932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3" y="2417013"/>
                </a:lnTo>
                <a:lnTo>
                  <a:pt x="4259053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88119" y="8027819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02197" y="4167342"/>
            <a:ext cx="4576341" cy="4055783"/>
          </a:xfrm>
          <a:custGeom>
            <a:avLst/>
            <a:gdLst/>
            <a:ahLst/>
            <a:cxnLst/>
            <a:rect r="r" b="b" t="t" l="l"/>
            <a:pathLst>
              <a:path h="4055783" w="4576341">
                <a:moveTo>
                  <a:pt x="0" y="0"/>
                </a:moveTo>
                <a:lnTo>
                  <a:pt x="4576341" y="0"/>
                </a:lnTo>
                <a:lnTo>
                  <a:pt x="4576341" y="4055782"/>
                </a:lnTo>
                <a:lnTo>
                  <a:pt x="0" y="40557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90233" y="7313295"/>
            <a:ext cx="390770" cy="392241"/>
          </a:xfrm>
          <a:custGeom>
            <a:avLst/>
            <a:gdLst/>
            <a:ahLst/>
            <a:cxnLst/>
            <a:rect r="r" b="b" t="t" l="l"/>
            <a:pathLst>
              <a:path h="392241" w="390770">
                <a:moveTo>
                  <a:pt x="0" y="0"/>
                </a:moveTo>
                <a:lnTo>
                  <a:pt x="390770" y="0"/>
                </a:lnTo>
                <a:lnTo>
                  <a:pt x="390770" y="392241"/>
                </a:lnTo>
                <a:lnTo>
                  <a:pt x="0" y="3922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90233" y="4857212"/>
            <a:ext cx="2122103" cy="2343688"/>
          </a:xfrm>
          <a:custGeom>
            <a:avLst/>
            <a:gdLst/>
            <a:ahLst/>
            <a:cxnLst/>
            <a:rect r="r" b="b" t="t" l="l"/>
            <a:pathLst>
              <a:path h="2343688" w="2122103">
                <a:moveTo>
                  <a:pt x="0" y="0"/>
                </a:moveTo>
                <a:lnTo>
                  <a:pt x="2122104" y="0"/>
                </a:lnTo>
                <a:lnTo>
                  <a:pt x="2122104" y="2343688"/>
                </a:lnTo>
                <a:lnTo>
                  <a:pt x="0" y="23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238126" y="2581283"/>
            <a:ext cx="9220207" cy="105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1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EL GOLF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48230" y="4423824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golf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58334" y="-965849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0"/>
                </a:moveTo>
                <a:lnTo>
                  <a:pt x="4259054" y="0"/>
                </a:lnTo>
                <a:lnTo>
                  <a:pt x="4259054" y="2417013"/>
                </a:lnTo>
                <a:lnTo>
                  <a:pt x="0" y="2417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0605" y="5035405"/>
            <a:ext cx="764385" cy="764385"/>
          </a:xfrm>
          <a:custGeom>
            <a:avLst/>
            <a:gdLst/>
            <a:ahLst/>
            <a:cxnLst/>
            <a:rect r="r" b="b" t="t" l="l"/>
            <a:pathLst>
              <a:path h="764385" w="764385">
                <a:moveTo>
                  <a:pt x="0" y="0"/>
                </a:moveTo>
                <a:lnTo>
                  <a:pt x="764385" y="0"/>
                </a:lnTo>
                <a:lnTo>
                  <a:pt x="764385" y="764385"/>
                </a:lnTo>
                <a:lnTo>
                  <a:pt x="0" y="7643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48670" y="9258300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0" y="0"/>
                </a:lnTo>
                <a:lnTo>
                  <a:pt x="3754740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59072" y="4857212"/>
            <a:ext cx="4546740" cy="4114800"/>
          </a:xfrm>
          <a:custGeom>
            <a:avLst/>
            <a:gdLst/>
            <a:ahLst/>
            <a:cxnLst/>
            <a:rect r="r" b="b" t="t" l="l"/>
            <a:pathLst>
              <a:path h="4114800" w="4546740">
                <a:moveTo>
                  <a:pt x="0" y="0"/>
                </a:moveTo>
                <a:lnTo>
                  <a:pt x="4546740" y="0"/>
                </a:lnTo>
                <a:lnTo>
                  <a:pt x="45467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38126" y="2581283"/>
            <a:ext cx="9220207" cy="105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1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BAILAR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8230" y="4423824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to dance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024814">
            <a:off x="-1482025" y="534794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1055147">
            <a:off x="16453728" y="966932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3" y="2417013"/>
                </a:lnTo>
                <a:lnTo>
                  <a:pt x="4259053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88119" y="8027819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281070" y="3970868"/>
            <a:ext cx="4611124" cy="4944905"/>
          </a:xfrm>
          <a:custGeom>
            <a:avLst/>
            <a:gdLst/>
            <a:ahLst/>
            <a:cxnLst/>
            <a:rect r="r" b="b" t="t" l="l"/>
            <a:pathLst>
              <a:path h="4944905" w="4611124">
                <a:moveTo>
                  <a:pt x="0" y="0"/>
                </a:moveTo>
                <a:lnTo>
                  <a:pt x="4611124" y="0"/>
                </a:lnTo>
                <a:lnTo>
                  <a:pt x="4611124" y="4944905"/>
                </a:lnTo>
                <a:lnTo>
                  <a:pt x="0" y="49449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38126" y="2581283"/>
            <a:ext cx="9220207" cy="105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1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EL BOXEO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8230" y="4423824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boxing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37218" y="412035"/>
            <a:ext cx="14413564" cy="9462930"/>
          </a:xfrm>
          <a:custGeom>
            <a:avLst/>
            <a:gdLst/>
            <a:ahLst/>
            <a:cxnLst/>
            <a:rect r="r" b="b" t="t" l="l"/>
            <a:pathLst>
              <a:path h="9462930" w="14413564">
                <a:moveTo>
                  <a:pt x="0" y="0"/>
                </a:moveTo>
                <a:lnTo>
                  <a:pt x="14413564" y="0"/>
                </a:lnTo>
                <a:lnTo>
                  <a:pt x="14413564" y="9462930"/>
                </a:lnTo>
                <a:lnTo>
                  <a:pt x="0" y="9462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50436" y="479446"/>
            <a:ext cx="11787127" cy="1060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98"/>
              </a:lnSpc>
              <a:spcBef>
                <a:spcPct val="0"/>
              </a:spcBef>
            </a:pPr>
            <a:r>
              <a:rPr lang="en-US" sz="8227">
                <a:solidFill>
                  <a:srgbClr val="EDF8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¡VAMOS A GANAR!</a:t>
            </a:r>
          </a:p>
        </p:txBody>
      </p:sp>
      <p:sp>
        <p:nvSpPr>
          <p:cNvPr name="Freeform 4" id="4"/>
          <p:cNvSpPr/>
          <p:nvPr/>
        </p:nvSpPr>
        <p:spPr>
          <a:xfrm flipH="false" flipV="true" rot="10024814">
            <a:off x="-1539181" y="8155746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76508" y="-3178293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53879" y="6396497"/>
            <a:ext cx="2198134" cy="3890503"/>
          </a:xfrm>
          <a:custGeom>
            <a:avLst/>
            <a:gdLst/>
            <a:ahLst/>
            <a:cxnLst/>
            <a:rect r="r" b="b" t="t" l="l"/>
            <a:pathLst>
              <a:path h="3890503" w="2198134">
                <a:moveTo>
                  <a:pt x="0" y="0"/>
                </a:moveTo>
                <a:lnTo>
                  <a:pt x="2198134" y="0"/>
                </a:lnTo>
                <a:lnTo>
                  <a:pt x="2198134" y="3890503"/>
                </a:lnTo>
                <a:lnTo>
                  <a:pt x="0" y="38905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3308470" y="2386713"/>
            <a:ext cx="12211206" cy="6681087"/>
            <a:chOff x="0" y="0"/>
            <a:chExt cx="16281608" cy="8908116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11677"/>
              <a:ext cx="16281608" cy="88964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41"/>
                </a:lnSpc>
              </a:pPr>
              <a:r>
                <a:rPr lang="en-US" sz="31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El fútbol se juega con los pies, con los pies, con los pies, </a:t>
              </a:r>
            </a:p>
            <a:p>
              <a:pPr algn="ctr">
                <a:lnSpc>
                  <a:spcPts val="5541"/>
                </a:lnSpc>
              </a:pPr>
              <a:r>
                <a:rPr lang="en-US" sz="31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El fútbol se juega con los pies, </a:t>
              </a:r>
            </a:p>
            <a:p>
              <a:pPr algn="ctr">
                <a:lnSpc>
                  <a:spcPts val="5541"/>
                </a:lnSpc>
              </a:pPr>
              <a:r>
                <a:rPr lang="en-US" sz="31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¡y vamos a ganar! </a:t>
              </a:r>
            </a:p>
            <a:p>
              <a:pPr algn="ctr">
                <a:lnSpc>
                  <a:spcPts val="5541"/>
                </a:lnSpc>
              </a:pPr>
              <a:r>
                <a:rPr lang="en-US" sz="31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El baloncesto se juega al botar, al botar, al botar, </a:t>
              </a:r>
            </a:p>
            <a:p>
              <a:pPr algn="ctr">
                <a:lnSpc>
                  <a:spcPts val="5541"/>
                </a:lnSpc>
              </a:pPr>
              <a:r>
                <a:rPr lang="en-US" sz="31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El baloncesto se juega al botar, </a:t>
              </a:r>
            </a:p>
            <a:p>
              <a:pPr algn="ctr">
                <a:lnSpc>
                  <a:spcPts val="5541"/>
                </a:lnSpc>
              </a:pPr>
              <a:r>
                <a:rPr lang="en-US" sz="31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¡y vamos a ganar! </a:t>
              </a:r>
            </a:p>
            <a:p>
              <a:pPr algn="ctr">
                <a:lnSpc>
                  <a:spcPts val="5541"/>
                </a:lnSpc>
              </a:pPr>
              <a:r>
                <a:rPr lang="en-US" sz="31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El béisbol se juega al batear, al batear, al batear, </a:t>
              </a:r>
            </a:p>
            <a:p>
              <a:pPr algn="ctr">
                <a:lnSpc>
                  <a:spcPts val="5541"/>
                </a:lnSpc>
              </a:pPr>
              <a:r>
                <a:rPr lang="en-US" sz="31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El béisbol se juega al batear, </a:t>
              </a:r>
            </a:p>
            <a:p>
              <a:pPr algn="ctr">
                <a:lnSpc>
                  <a:spcPts val="5541"/>
                </a:lnSpc>
              </a:pPr>
              <a:r>
                <a:rPr lang="en-US" sz="31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¡y vamos a ganar!</a:t>
              </a:r>
            </a:p>
            <a:p>
              <a:pPr algn="ctr">
                <a:lnSpc>
                  <a:spcPts val="3771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1194501">
              <a:off x="1507139" y="-108271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1194501">
              <a:off x="4879434" y="859829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1194501">
              <a:off x="2439658" y="5444571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1194501">
              <a:off x="5177317" y="6356769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28700" y="6722390"/>
            <a:ext cx="2660091" cy="3564610"/>
          </a:xfrm>
          <a:custGeom>
            <a:avLst/>
            <a:gdLst/>
            <a:ahLst/>
            <a:cxnLst/>
            <a:rect r="r" b="b" t="t" l="l"/>
            <a:pathLst>
              <a:path h="3564610" w="2660091">
                <a:moveTo>
                  <a:pt x="0" y="0"/>
                </a:moveTo>
                <a:lnTo>
                  <a:pt x="2660091" y="0"/>
                </a:lnTo>
                <a:lnTo>
                  <a:pt x="2660091" y="3564610"/>
                </a:lnTo>
                <a:lnTo>
                  <a:pt x="0" y="3564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90346" y="288946"/>
            <a:ext cx="3168112" cy="3828534"/>
          </a:xfrm>
          <a:custGeom>
            <a:avLst/>
            <a:gdLst/>
            <a:ahLst/>
            <a:cxnLst/>
            <a:rect r="r" b="b" t="t" l="l"/>
            <a:pathLst>
              <a:path h="3828534" w="3168112">
                <a:moveTo>
                  <a:pt x="0" y="0"/>
                </a:moveTo>
                <a:lnTo>
                  <a:pt x="3168112" y="0"/>
                </a:lnTo>
                <a:lnTo>
                  <a:pt x="3168112" y="3828534"/>
                </a:lnTo>
                <a:lnTo>
                  <a:pt x="0" y="38285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024814">
            <a:off x="-1482025" y="534794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1055147">
            <a:off x="16453728" y="966932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3" y="2417013"/>
                </a:lnTo>
                <a:lnTo>
                  <a:pt x="4259053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88119" y="8027819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46269" y="589161"/>
            <a:ext cx="5529510" cy="3172556"/>
          </a:xfrm>
          <a:custGeom>
            <a:avLst/>
            <a:gdLst/>
            <a:ahLst/>
            <a:cxnLst/>
            <a:rect r="r" b="b" t="t" l="l"/>
            <a:pathLst>
              <a:path h="3172556" w="5529510">
                <a:moveTo>
                  <a:pt x="0" y="0"/>
                </a:moveTo>
                <a:lnTo>
                  <a:pt x="5529510" y="0"/>
                </a:lnTo>
                <a:lnTo>
                  <a:pt x="5529510" y="3172556"/>
                </a:lnTo>
                <a:lnTo>
                  <a:pt x="0" y="31725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6269" y="4113017"/>
            <a:ext cx="3353591" cy="2511817"/>
          </a:xfrm>
          <a:custGeom>
            <a:avLst/>
            <a:gdLst/>
            <a:ahLst/>
            <a:cxnLst/>
            <a:rect r="r" b="b" t="t" l="l"/>
            <a:pathLst>
              <a:path h="2511817" w="3353591">
                <a:moveTo>
                  <a:pt x="0" y="0"/>
                </a:moveTo>
                <a:lnTo>
                  <a:pt x="3353591" y="0"/>
                </a:lnTo>
                <a:lnTo>
                  <a:pt x="3353591" y="2511817"/>
                </a:lnTo>
                <a:lnTo>
                  <a:pt x="0" y="25118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53497" y="6871329"/>
            <a:ext cx="2093081" cy="3128183"/>
          </a:xfrm>
          <a:custGeom>
            <a:avLst/>
            <a:gdLst/>
            <a:ahLst/>
            <a:cxnLst/>
            <a:rect r="r" b="b" t="t" l="l"/>
            <a:pathLst>
              <a:path h="3128183" w="2093081">
                <a:moveTo>
                  <a:pt x="0" y="0"/>
                </a:moveTo>
                <a:lnTo>
                  <a:pt x="2093081" y="0"/>
                </a:lnTo>
                <a:lnTo>
                  <a:pt x="2093081" y="3128183"/>
                </a:lnTo>
                <a:lnTo>
                  <a:pt x="0" y="3128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185472" y="589161"/>
            <a:ext cx="4468389" cy="3172556"/>
          </a:xfrm>
          <a:custGeom>
            <a:avLst/>
            <a:gdLst/>
            <a:ahLst/>
            <a:cxnLst/>
            <a:rect r="r" b="b" t="t" l="l"/>
            <a:pathLst>
              <a:path h="3172556" w="4468389">
                <a:moveTo>
                  <a:pt x="0" y="0"/>
                </a:moveTo>
                <a:lnTo>
                  <a:pt x="4468389" y="0"/>
                </a:lnTo>
                <a:lnTo>
                  <a:pt x="4468389" y="3172556"/>
                </a:lnTo>
                <a:lnTo>
                  <a:pt x="0" y="31725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488299" y="5348842"/>
            <a:ext cx="4349961" cy="3044973"/>
          </a:xfrm>
          <a:custGeom>
            <a:avLst/>
            <a:gdLst/>
            <a:ahLst/>
            <a:cxnLst/>
            <a:rect r="r" b="b" t="t" l="l"/>
            <a:pathLst>
              <a:path h="3044973" w="4349961">
                <a:moveTo>
                  <a:pt x="0" y="0"/>
                </a:moveTo>
                <a:lnTo>
                  <a:pt x="4349962" y="0"/>
                </a:lnTo>
                <a:lnTo>
                  <a:pt x="4349962" y="3044973"/>
                </a:lnTo>
                <a:lnTo>
                  <a:pt x="0" y="3044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316302" y="4617887"/>
            <a:ext cx="2675929" cy="4013894"/>
          </a:xfrm>
          <a:custGeom>
            <a:avLst/>
            <a:gdLst/>
            <a:ahLst/>
            <a:cxnLst/>
            <a:rect r="r" b="b" t="t" l="l"/>
            <a:pathLst>
              <a:path h="4013894" w="2675929">
                <a:moveTo>
                  <a:pt x="0" y="0"/>
                </a:moveTo>
                <a:lnTo>
                  <a:pt x="2675929" y="0"/>
                </a:lnTo>
                <a:lnTo>
                  <a:pt x="2675929" y="4013893"/>
                </a:lnTo>
                <a:lnTo>
                  <a:pt x="0" y="4013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641866" y="589161"/>
            <a:ext cx="3897712" cy="3172556"/>
          </a:xfrm>
          <a:custGeom>
            <a:avLst/>
            <a:gdLst/>
            <a:ahLst/>
            <a:cxnLst/>
            <a:rect r="r" b="b" t="t" l="l"/>
            <a:pathLst>
              <a:path h="3172556" w="3897712">
                <a:moveTo>
                  <a:pt x="0" y="0"/>
                </a:moveTo>
                <a:lnTo>
                  <a:pt x="3897712" y="0"/>
                </a:lnTo>
                <a:lnTo>
                  <a:pt x="3897712" y="3172556"/>
                </a:lnTo>
                <a:lnTo>
                  <a:pt x="0" y="3172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82382" y="4382453"/>
            <a:ext cx="4605917" cy="1474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Kike Conejo: A costumed rabbit representing the Saraperos de Saltillo.</a:t>
            </a:r>
          </a:p>
          <a:p>
            <a:pPr algn="ctr">
              <a:lnSpc>
                <a:spcPts val="2240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3658518" y="7980194"/>
            <a:ext cx="4874585" cy="1189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Rocco: The red-clad devil mascot for the Diablos Rojos del México.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53154" y="1707682"/>
            <a:ext cx="11181691" cy="7341110"/>
          </a:xfrm>
          <a:custGeom>
            <a:avLst/>
            <a:gdLst/>
            <a:ahLst/>
            <a:cxnLst/>
            <a:rect r="r" b="b" t="t" l="l"/>
            <a:pathLst>
              <a:path h="7341110" w="11181691">
                <a:moveTo>
                  <a:pt x="0" y="0"/>
                </a:moveTo>
                <a:lnTo>
                  <a:pt x="11181692" y="0"/>
                </a:lnTo>
                <a:lnTo>
                  <a:pt x="11181692" y="7341110"/>
                </a:lnTo>
                <a:lnTo>
                  <a:pt x="0" y="7341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50436" y="549743"/>
            <a:ext cx="11787127" cy="1157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570"/>
              </a:lnSpc>
              <a:spcBef>
                <a:spcPct val="0"/>
              </a:spcBef>
            </a:pPr>
            <a:r>
              <a:rPr lang="en-US" sz="8927">
                <a:solidFill>
                  <a:srgbClr val="EDF8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¡HOLA, MIS AMIGOS!</a:t>
            </a:r>
          </a:p>
        </p:txBody>
      </p:sp>
      <p:sp>
        <p:nvSpPr>
          <p:cNvPr name="Freeform 4" id="4"/>
          <p:cNvSpPr/>
          <p:nvPr/>
        </p:nvSpPr>
        <p:spPr>
          <a:xfrm flipH="false" flipV="true" rot="10024814">
            <a:off x="-1539181" y="8155746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76508" y="-3178293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2057400"/>
            <a:ext cx="4876038" cy="8229600"/>
          </a:xfrm>
          <a:custGeom>
            <a:avLst/>
            <a:gdLst/>
            <a:ahLst/>
            <a:cxnLst/>
            <a:rect r="r" b="b" t="t" l="l"/>
            <a:pathLst>
              <a:path h="8229600" w="4876038">
                <a:moveTo>
                  <a:pt x="0" y="0"/>
                </a:moveTo>
                <a:lnTo>
                  <a:pt x="4876038" y="0"/>
                </a:lnTo>
                <a:lnTo>
                  <a:pt x="4876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002351" y="3304806"/>
            <a:ext cx="6283298" cy="4809105"/>
            <a:chOff x="0" y="0"/>
            <a:chExt cx="8377730" cy="6412139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190500"/>
              <a:ext cx="8377730" cy="66026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Hola, mis amigos. Hola, mis amigos.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Hola mis amigos, </a:t>
              </a: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hello to my friends!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¿Y cómo están mis amigos?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Bien o mal o más o menos.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Bien o mal o más o menos.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Bien o mal o más o menos.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¿Cómo estás, how are you?</a:t>
              </a:r>
            </a:p>
            <a:p>
              <a:pPr algn="ctr">
                <a:lnSpc>
                  <a:spcPts val="2676"/>
                </a:lnSpc>
                <a:spcBef>
                  <a:spcPct val="0"/>
                </a:spcBef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1194501">
              <a:off x="3749976" y="1508782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1194501">
              <a:off x="3277230" y="4992307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1194501">
              <a:off x="4403919" y="2388646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1194501">
              <a:off x="4403919" y="3262899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1194501">
              <a:off x="4403919" y="4137152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53154" y="1707682"/>
            <a:ext cx="11181691" cy="7341110"/>
          </a:xfrm>
          <a:custGeom>
            <a:avLst/>
            <a:gdLst/>
            <a:ahLst/>
            <a:cxnLst/>
            <a:rect r="r" b="b" t="t" l="l"/>
            <a:pathLst>
              <a:path h="7341110" w="11181691">
                <a:moveTo>
                  <a:pt x="0" y="0"/>
                </a:moveTo>
                <a:lnTo>
                  <a:pt x="11181692" y="0"/>
                </a:lnTo>
                <a:lnTo>
                  <a:pt x="11181692" y="7341110"/>
                </a:lnTo>
                <a:lnTo>
                  <a:pt x="0" y="7341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34105" y="870771"/>
            <a:ext cx="14724439" cy="94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34"/>
              </a:lnSpc>
              <a:spcBef>
                <a:spcPct val="0"/>
              </a:spcBef>
            </a:pPr>
            <a:r>
              <a:rPr lang="en-US" sz="7327">
                <a:solidFill>
                  <a:srgbClr val="EDF8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ES LA HORA DE DECIR ADIÓS</a:t>
            </a:r>
          </a:p>
        </p:txBody>
      </p:sp>
      <p:sp>
        <p:nvSpPr>
          <p:cNvPr name="Freeform 4" id="4"/>
          <p:cNvSpPr/>
          <p:nvPr/>
        </p:nvSpPr>
        <p:spPr>
          <a:xfrm flipH="false" flipV="true" rot="10024814">
            <a:off x="-1539181" y="8155746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76508" y="-3178293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28457" y="4657023"/>
            <a:ext cx="6230990" cy="6106370"/>
          </a:xfrm>
          <a:custGeom>
            <a:avLst/>
            <a:gdLst/>
            <a:ahLst/>
            <a:cxnLst/>
            <a:rect r="r" b="b" t="t" l="l"/>
            <a:pathLst>
              <a:path h="6106370" w="6230990">
                <a:moveTo>
                  <a:pt x="0" y="0"/>
                </a:moveTo>
                <a:lnTo>
                  <a:pt x="6230990" y="0"/>
                </a:lnTo>
                <a:lnTo>
                  <a:pt x="6230990" y="6106370"/>
                </a:lnTo>
                <a:lnTo>
                  <a:pt x="0" y="61063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1194501">
            <a:off x="9323462" y="5384861"/>
            <a:ext cx="408675" cy="598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2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1194501">
            <a:off x="12209553" y="5384861"/>
            <a:ext cx="408675" cy="598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2"/>
              </a:lnSpc>
              <a:spcBef>
                <a:spcPct val="0"/>
              </a:spcBef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5497703" y="3108167"/>
            <a:ext cx="7292594" cy="5140748"/>
            <a:chOff x="0" y="0"/>
            <a:chExt cx="9723459" cy="6854331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13648"/>
              <a:ext cx="9723459" cy="68679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Es la hora de decir adiós,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¡Adiós!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Es la hora de decir adiós,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¡Adiós!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Adiós a mis amigos,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Adiós hasta luego,</a:t>
              </a:r>
            </a:p>
            <a:p>
              <a:pPr algn="ctr">
                <a:lnSpc>
                  <a:spcPts val="5242"/>
                </a:lnSpc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Es la hora de decir adiós</a:t>
              </a:r>
            </a:p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¡Adiós!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1194501">
              <a:off x="6987021" y="-108271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1194501">
              <a:off x="4775013" y="763603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1194501">
              <a:off x="6987021" y="1634043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1194501">
              <a:off x="4775013" y="2518617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1194501">
              <a:off x="3138260" y="3407321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1194501">
              <a:off x="3307923" y="4292373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1194501">
              <a:off x="7025121" y="5157930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1194501">
              <a:off x="4775013" y="6049607"/>
              <a:ext cx="544899" cy="733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42"/>
                </a:lnSpc>
                <a:spcBef>
                  <a:spcPct val="0"/>
                </a:spcBef>
              </a:pPr>
              <a:r>
                <a:rPr lang="en-US" sz="2730">
                  <a:solidFill>
                    <a:srgbClr val="304756"/>
                  </a:solidFill>
                  <a:latin typeface="Lookpeach Font TH"/>
                  <a:ea typeface="Lookpeach Font TH"/>
                  <a:cs typeface="Lookpeach Font TH"/>
                  <a:sym typeface="Lookpeach Font TH"/>
                </a:rPr>
                <a:t>‘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024814">
            <a:off x="-1539181" y="8155746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976508" y="-3178293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714093" y="6812733"/>
            <a:ext cx="4440867" cy="3663715"/>
          </a:xfrm>
          <a:custGeom>
            <a:avLst/>
            <a:gdLst/>
            <a:ahLst/>
            <a:cxnLst/>
            <a:rect r="r" b="b" t="t" l="l"/>
            <a:pathLst>
              <a:path h="3663715" w="4440867">
                <a:moveTo>
                  <a:pt x="0" y="0"/>
                </a:moveTo>
                <a:lnTo>
                  <a:pt x="4440867" y="0"/>
                </a:lnTo>
                <a:lnTo>
                  <a:pt x="4440867" y="3663715"/>
                </a:lnTo>
                <a:lnTo>
                  <a:pt x="0" y="36637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5063831"/>
            <a:ext cx="3864155" cy="4194469"/>
          </a:xfrm>
          <a:custGeom>
            <a:avLst/>
            <a:gdLst/>
            <a:ahLst/>
            <a:cxnLst/>
            <a:rect r="r" b="b" t="t" l="l"/>
            <a:pathLst>
              <a:path h="4194469" w="3864155">
                <a:moveTo>
                  <a:pt x="0" y="0"/>
                </a:moveTo>
                <a:lnTo>
                  <a:pt x="3864155" y="0"/>
                </a:lnTo>
                <a:lnTo>
                  <a:pt x="3864155" y="4194469"/>
                </a:lnTo>
                <a:lnTo>
                  <a:pt x="0" y="41944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3160" y="343372"/>
            <a:ext cx="3717197" cy="1616981"/>
          </a:xfrm>
          <a:custGeom>
            <a:avLst/>
            <a:gdLst/>
            <a:ahLst/>
            <a:cxnLst/>
            <a:rect r="r" b="b" t="t" l="l"/>
            <a:pathLst>
              <a:path h="1616981" w="3717197">
                <a:moveTo>
                  <a:pt x="0" y="0"/>
                </a:moveTo>
                <a:lnTo>
                  <a:pt x="3717197" y="0"/>
                </a:lnTo>
                <a:lnTo>
                  <a:pt x="3717197" y="1616981"/>
                </a:lnTo>
                <a:lnTo>
                  <a:pt x="0" y="16169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847252" y="552667"/>
            <a:ext cx="2824097" cy="2365181"/>
          </a:xfrm>
          <a:custGeom>
            <a:avLst/>
            <a:gdLst/>
            <a:ahLst/>
            <a:cxnLst/>
            <a:rect r="r" b="b" t="t" l="l"/>
            <a:pathLst>
              <a:path h="2365181" w="2824097">
                <a:moveTo>
                  <a:pt x="0" y="0"/>
                </a:moveTo>
                <a:lnTo>
                  <a:pt x="2824096" y="0"/>
                </a:lnTo>
                <a:lnTo>
                  <a:pt x="2824096" y="2365181"/>
                </a:lnTo>
                <a:lnTo>
                  <a:pt x="0" y="23651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233853" y="2857141"/>
            <a:ext cx="9665017" cy="1783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73"/>
              </a:lnSpc>
              <a:spcBef>
                <a:spcPct val="0"/>
              </a:spcBef>
            </a:pPr>
            <a:r>
              <a:rPr lang="en-US" sz="13826">
                <a:solidFill>
                  <a:srgbClr val="EDF8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¡GRACIAS!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615573" y="6150746"/>
            <a:ext cx="6283298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76"/>
              </a:lnSpc>
              <a:spcBef>
                <a:spcPct val="0"/>
              </a:spcBef>
            </a:pPr>
            <a:r>
              <a:rPr lang="en-US" sz="87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-194095" y="1580567"/>
            <a:ext cx="11825333" cy="1157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570"/>
              </a:lnSpc>
              <a:spcBef>
                <a:spcPct val="0"/>
              </a:spcBef>
            </a:pPr>
            <a:r>
              <a:rPr lang="en-US" sz="8927">
                <a:solidFill>
                  <a:srgbClr val="EDF8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HOLA</a:t>
            </a:r>
          </a:p>
        </p:txBody>
      </p:sp>
      <p:sp>
        <p:nvSpPr>
          <p:cNvPr name="Freeform 3" id="3"/>
          <p:cNvSpPr/>
          <p:nvPr/>
        </p:nvSpPr>
        <p:spPr>
          <a:xfrm flipH="false" flipV="true" rot="10024814">
            <a:off x="-1482025" y="534794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1055147">
            <a:off x="16453728" y="966932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3" y="2417013"/>
                </a:lnTo>
                <a:lnTo>
                  <a:pt x="4259053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188119" y="8027819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96659" y="4473137"/>
            <a:ext cx="6362641" cy="5813863"/>
          </a:xfrm>
          <a:custGeom>
            <a:avLst/>
            <a:gdLst/>
            <a:ahLst/>
            <a:cxnLst/>
            <a:rect r="r" b="b" t="t" l="l"/>
            <a:pathLst>
              <a:path h="5813863" w="6362641">
                <a:moveTo>
                  <a:pt x="0" y="0"/>
                </a:moveTo>
                <a:lnTo>
                  <a:pt x="6362641" y="0"/>
                </a:lnTo>
                <a:lnTo>
                  <a:pt x="6362641" y="5813863"/>
                </a:lnTo>
                <a:lnTo>
                  <a:pt x="0" y="581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347940" y="3397346"/>
            <a:ext cx="6283298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5"/>
              </a:lnSpc>
              <a:spcBef>
                <a:spcPct val="0"/>
              </a:spcBef>
            </a:pPr>
            <a:r>
              <a:rPr lang="en-US" sz="4329">
                <a:solidFill>
                  <a:srgbClr val="304756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Hello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194095" y="5847791"/>
            <a:ext cx="11825333" cy="1157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570"/>
              </a:lnSpc>
              <a:spcBef>
                <a:spcPct val="0"/>
              </a:spcBef>
            </a:pPr>
            <a:r>
              <a:rPr lang="en-US" sz="8927">
                <a:solidFill>
                  <a:srgbClr val="EDF8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ADIÓS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347940" y="7871605"/>
            <a:ext cx="6283298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5"/>
              </a:lnSpc>
              <a:spcBef>
                <a:spcPct val="0"/>
              </a:spcBef>
            </a:pPr>
            <a:r>
              <a:rPr lang="en-US" sz="4329">
                <a:solidFill>
                  <a:srgbClr val="304756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Goodbye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58334" y="-965849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0"/>
                </a:moveTo>
                <a:lnTo>
                  <a:pt x="4259054" y="0"/>
                </a:lnTo>
                <a:lnTo>
                  <a:pt x="4259054" y="2417013"/>
                </a:lnTo>
                <a:lnTo>
                  <a:pt x="0" y="2417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0605" y="5035405"/>
            <a:ext cx="764385" cy="764385"/>
          </a:xfrm>
          <a:custGeom>
            <a:avLst/>
            <a:gdLst/>
            <a:ahLst/>
            <a:cxnLst/>
            <a:rect r="r" b="b" t="t" l="l"/>
            <a:pathLst>
              <a:path h="764385" w="764385">
                <a:moveTo>
                  <a:pt x="0" y="0"/>
                </a:moveTo>
                <a:lnTo>
                  <a:pt x="764385" y="0"/>
                </a:lnTo>
                <a:lnTo>
                  <a:pt x="764385" y="764385"/>
                </a:lnTo>
                <a:lnTo>
                  <a:pt x="0" y="7643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48670" y="9258300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0" y="0"/>
                </a:lnTo>
                <a:lnTo>
                  <a:pt x="3754740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36886" y="5674772"/>
            <a:ext cx="5619399" cy="4600883"/>
          </a:xfrm>
          <a:custGeom>
            <a:avLst/>
            <a:gdLst/>
            <a:ahLst/>
            <a:cxnLst/>
            <a:rect r="r" b="b" t="t" l="l"/>
            <a:pathLst>
              <a:path h="4600883" w="5619399">
                <a:moveTo>
                  <a:pt x="0" y="0"/>
                </a:moveTo>
                <a:lnTo>
                  <a:pt x="5619398" y="0"/>
                </a:lnTo>
                <a:lnTo>
                  <a:pt x="5619398" y="4600883"/>
                </a:lnTo>
                <a:lnTo>
                  <a:pt x="0" y="46008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1028700" y="685258"/>
            <a:ext cx="11786992" cy="1152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70"/>
              </a:lnSpc>
            </a:pPr>
            <a:r>
              <a:rPr lang="en-US" sz="8927">
                <a:solidFill>
                  <a:srgbClr val="EDF8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¿CÓMO TE LLAMAS?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746585" y="2096035"/>
            <a:ext cx="6283298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96"/>
              </a:lnSpc>
              <a:spcBef>
                <a:spcPct val="0"/>
              </a:spcBef>
            </a:pPr>
            <a:r>
              <a:rPr lang="en-US" sz="4830">
                <a:solidFill>
                  <a:srgbClr val="304756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What is your name?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748813" y="4265587"/>
            <a:ext cx="11786992" cy="1152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70"/>
              </a:lnSpc>
            </a:pPr>
            <a:r>
              <a:rPr lang="en-US" sz="8927">
                <a:solidFill>
                  <a:srgbClr val="EDF8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ME LLAMO...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643176" y="6156224"/>
            <a:ext cx="6283298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96"/>
              </a:lnSpc>
              <a:spcBef>
                <a:spcPct val="0"/>
              </a:spcBef>
            </a:pPr>
            <a:r>
              <a:rPr lang="en-US" sz="4830">
                <a:solidFill>
                  <a:srgbClr val="304756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My name is...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087443" y="539730"/>
            <a:ext cx="12113114" cy="97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26"/>
              </a:lnSpc>
              <a:spcBef>
                <a:spcPct val="0"/>
              </a:spcBef>
            </a:pPr>
            <a:r>
              <a:rPr lang="en-US" sz="7527">
                <a:solidFill>
                  <a:srgbClr val="EDF8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DAY 1 VOCABULARIO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791800">
            <a:off x="112802" y="3141006"/>
            <a:ext cx="2807948" cy="4851745"/>
          </a:xfrm>
          <a:custGeom>
            <a:avLst/>
            <a:gdLst/>
            <a:ahLst/>
            <a:cxnLst/>
            <a:rect r="r" b="b" t="t" l="l"/>
            <a:pathLst>
              <a:path h="4851745" w="2807948">
                <a:moveTo>
                  <a:pt x="0" y="0"/>
                </a:moveTo>
                <a:lnTo>
                  <a:pt x="2807947" y="0"/>
                </a:lnTo>
                <a:lnTo>
                  <a:pt x="2807947" y="4851745"/>
                </a:lnTo>
                <a:lnTo>
                  <a:pt x="0" y="4851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20177">
            <a:off x="15000326" y="4455497"/>
            <a:ext cx="3874087" cy="4491695"/>
          </a:xfrm>
          <a:custGeom>
            <a:avLst/>
            <a:gdLst/>
            <a:ahLst/>
            <a:cxnLst/>
            <a:rect r="r" b="b" t="t" l="l"/>
            <a:pathLst>
              <a:path h="4491695" w="3874087">
                <a:moveTo>
                  <a:pt x="0" y="0"/>
                </a:moveTo>
                <a:lnTo>
                  <a:pt x="3874087" y="0"/>
                </a:lnTo>
                <a:lnTo>
                  <a:pt x="3874087" y="4491695"/>
                </a:lnTo>
                <a:lnTo>
                  <a:pt x="0" y="4491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10024814">
            <a:off x="-1539181" y="8155746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6508" y="-3178293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3840031" y="2543175"/>
          <a:ext cx="10607938" cy="5905500"/>
        </p:xfrm>
        <a:graphic>
          <a:graphicData uri="http://schemas.openxmlformats.org/drawingml/2006/table">
            <a:tbl>
              <a:tblPr/>
              <a:tblGrid>
                <a:gridCol w="2651984"/>
                <a:gridCol w="2651984"/>
                <a:gridCol w="2651984"/>
                <a:gridCol w="2651984"/>
              </a:tblGrid>
              <a:tr h="86080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Me gusta...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I like...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los deportes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sports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</a:tr>
              <a:tr h="123114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fútbol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soccer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fútbol americano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football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</a:tr>
              <a:tr h="123114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baloncesto (básquetbol)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basketball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hockey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hockey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</a:tr>
              <a:tr h="86080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béisbol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baseball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remo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rowing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</a:tr>
              <a:tr h="86080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voleibol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volleyball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golf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golf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</a:tr>
              <a:tr h="86080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bailar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to dance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boxeo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boxing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E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58334" y="-965849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0"/>
                </a:moveTo>
                <a:lnTo>
                  <a:pt x="4259054" y="0"/>
                </a:lnTo>
                <a:lnTo>
                  <a:pt x="4259054" y="2417013"/>
                </a:lnTo>
                <a:lnTo>
                  <a:pt x="0" y="2417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0605" y="5035405"/>
            <a:ext cx="764385" cy="764385"/>
          </a:xfrm>
          <a:custGeom>
            <a:avLst/>
            <a:gdLst/>
            <a:ahLst/>
            <a:cxnLst/>
            <a:rect r="r" b="b" t="t" l="l"/>
            <a:pathLst>
              <a:path h="764385" w="764385">
                <a:moveTo>
                  <a:pt x="0" y="0"/>
                </a:moveTo>
                <a:lnTo>
                  <a:pt x="764385" y="0"/>
                </a:lnTo>
                <a:lnTo>
                  <a:pt x="764385" y="764385"/>
                </a:lnTo>
                <a:lnTo>
                  <a:pt x="0" y="764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48670" y="9258300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0" y="0"/>
                </a:lnTo>
                <a:lnTo>
                  <a:pt x="3754740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21861" y="4280500"/>
            <a:ext cx="2992902" cy="4977800"/>
          </a:xfrm>
          <a:custGeom>
            <a:avLst/>
            <a:gdLst/>
            <a:ahLst/>
            <a:cxnLst/>
            <a:rect r="r" b="b" t="t" l="l"/>
            <a:pathLst>
              <a:path h="4977800" w="2992902">
                <a:moveTo>
                  <a:pt x="0" y="0"/>
                </a:moveTo>
                <a:lnTo>
                  <a:pt x="2992902" y="0"/>
                </a:lnTo>
                <a:lnTo>
                  <a:pt x="2992902" y="4977800"/>
                </a:lnTo>
                <a:lnTo>
                  <a:pt x="0" y="4977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4238126" y="2581283"/>
            <a:ext cx="9220207" cy="105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1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ME GUSTA _____.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8230" y="4423824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I like____.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024814">
            <a:off x="-1482025" y="534794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1055147">
            <a:off x="16453728" y="966932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3" y="2417013"/>
                </a:lnTo>
                <a:lnTo>
                  <a:pt x="4259053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88119" y="8027819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96778" y="4987969"/>
            <a:ext cx="5057914" cy="3515251"/>
          </a:xfrm>
          <a:custGeom>
            <a:avLst/>
            <a:gdLst/>
            <a:ahLst/>
            <a:cxnLst/>
            <a:rect r="r" b="b" t="t" l="l"/>
            <a:pathLst>
              <a:path h="3515251" w="5057914">
                <a:moveTo>
                  <a:pt x="0" y="0"/>
                </a:moveTo>
                <a:lnTo>
                  <a:pt x="5057914" y="0"/>
                </a:lnTo>
                <a:lnTo>
                  <a:pt x="5057914" y="3515251"/>
                </a:lnTo>
                <a:lnTo>
                  <a:pt x="0" y="35152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4238126" y="2581283"/>
            <a:ext cx="9220207" cy="105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1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LOS DEPORTES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8230" y="4423824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sports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10024814">
            <a:off x="-1539181" y="8155746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2417013"/>
                </a:moveTo>
                <a:lnTo>
                  <a:pt x="4259054" y="2417013"/>
                </a:lnTo>
                <a:lnTo>
                  <a:pt x="4259054" y="0"/>
                </a:lnTo>
                <a:lnTo>
                  <a:pt x="0" y="0"/>
                </a:lnTo>
                <a:lnTo>
                  <a:pt x="0" y="24170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976508" y="-3178293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1" y="0"/>
                </a:lnTo>
                <a:lnTo>
                  <a:pt x="3754741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705708" y="4007242"/>
            <a:ext cx="5357011" cy="5357011"/>
          </a:xfrm>
          <a:custGeom>
            <a:avLst/>
            <a:gdLst/>
            <a:ahLst/>
            <a:cxnLst/>
            <a:rect r="r" b="b" t="t" l="l"/>
            <a:pathLst>
              <a:path h="5357011" w="5357011">
                <a:moveTo>
                  <a:pt x="0" y="0"/>
                </a:moveTo>
                <a:lnTo>
                  <a:pt x="5357011" y="0"/>
                </a:lnTo>
                <a:lnTo>
                  <a:pt x="5357011" y="5357011"/>
                </a:lnTo>
                <a:lnTo>
                  <a:pt x="0" y="5357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4238126" y="2581283"/>
            <a:ext cx="9220207" cy="105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81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EL FÚTBOL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848230" y="4423824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soccer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7AC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58334" y="-965849"/>
            <a:ext cx="4259054" cy="2417013"/>
          </a:xfrm>
          <a:custGeom>
            <a:avLst/>
            <a:gdLst/>
            <a:ahLst/>
            <a:cxnLst/>
            <a:rect r="r" b="b" t="t" l="l"/>
            <a:pathLst>
              <a:path h="2417013" w="4259054">
                <a:moveTo>
                  <a:pt x="0" y="0"/>
                </a:moveTo>
                <a:lnTo>
                  <a:pt x="4259054" y="0"/>
                </a:lnTo>
                <a:lnTo>
                  <a:pt x="4259054" y="2417013"/>
                </a:lnTo>
                <a:lnTo>
                  <a:pt x="0" y="2417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0605" y="5035405"/>
            <a:ext cx="764385" cy="764385"/>
          </a:xfrm>
          <a:custGeom>
            <a:avLst/>
            <a:gdLst/>
            <a:ahLst/>
            <a:cxnLst/>
            <a:rect r="r" b="b" t="t" l="l"/>
            <a:pathLst>
              <a:path h="764385" w="764385">
                <a:moveTo>
                  <a:pt x="0" y="0"/>
                </a:moveTo>
                <a:lnTo>
                  <a:pt x="764385" y="0"/>
                </a:lnTo>
                <a:lnTo>
                  <a:pt x="764385" y="764385"/>
                </a:lnTo>
                <a:lnTo>
                  <a:pt x="0" y="7643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48670" y="9258300"/>
            <a:ext cx="3754741" cy="4206993"/>
          </a:xfrm>
          <a:custGeom>
            <a:avLst/>
            <a:gdLst/>
            <a:ahLst/>
            <a:cxnLst/>
            <a:rect r="r" b="b" t="t" l="l"/>
            <a:pathLst>
              <a:path h="4206993" w="3754741">
                <a:moveTo>
                  <a:pt x="0" y="0"/>
                </a:moveTo>
                <a:lnTo>
                  <a:pt x="3754740" y="0"/>
                </a:lnTo>
                <a:lnTo>
                  <a:pt x="3754740" y="4206993"/>
                </a:lnTo>
                <a:lnTo>
                  <a:pt x="0" y="4206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57545" y="425380"/>
            <a:ext cx="14372911" cy="9436240"/>
          </a:xfrm>
          <a:custGeom>
            <a:avLst/>
            <a:gdLst/>
            <a:ahLst/>
            <a:cxnLst/>
            <a:rect r="r" b="b" t="t" l="l"/>
            <a:pathLst>
              <a:path h="9436240" w="14372911">
                <a:moveTo>
                  <a:pt x="0" y="0"/>
                </a:moveTo>
                <a:lnTo>
                  <a:pt x="14372910" y="0"/>
                </a:lnTo>
                <a:lnTo>
                  <a:pt x="14372910" y="9436240"/>
                </a:lnTo>
                <a:lnTo>
                  <a:pt x="0" y="9436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373108" y="4336661"/>
            <a:ext cx="4177462" cy="4114800"/>
          </a:xfrm>
          <a:custGeom>
            <a:avLst/>
            <a:gdLst/>
            <a:ahLst/>
            <a:cxnLst/>
            <a:rect r="r" b="b" t="t" l="l"/>
            <a:pathLst>
              <a:path h="4114800" w="4177462">
                <a:moveTo>
                  <a:pt x="0" y="0"/>
                </a:moveTo>
                <a:lnTo>
                  <a:pt x="4177462" y="0"/>
                </a:lnTo>
                <a:lnTo>
                  <a:pt x="4177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862384" y="2778793"/>
            <a:ext cx="12468072" cy="948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2"/>
              </a:lnSpc>
            </a:pPr>
            <a:r>
              <a:rPr lang="en-US" sz="7356">
                <a:solidFill>
                  <a:srgbClr val="304756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EL FÚTBOL AMERICANO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8230" y="4346186"/>
            <a:ext cx="6283298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5830">
                <a:solidFill>
                  <a:srgbClr val="000000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football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DAHIKYDGDUc</dc:identifier>
  <dcterms:modified xsi:type="dcterms:W3CDTF">2011-08-01T06:04:30Z</dcterms:modified>
  <cp:revision>1</cp:revision>
  <dc:title>Day 1 Vamos a Ganar</dc:title>
</cp:coreProperties>
</file>