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KG Primary Penmanship" panose="020B0604020202020204" charset="0"/>
      <p:regular r:id="rId24"/>
    </p:embeddedFont>
    <p:embeddedFont>
      <p:font typeface="Swung Note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5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568376">
            <a:off x="14753520" y="251641"/>
            <a:ext cx="3481169" cy="3710548"/>
          </a:xfrm>
          <a:custGeom>
            <a:avLst/>
            <a:gdLst/>
            <a:ahLst/>
            <a:cxnLst/>
            <a:rect l="l" t="t" r="r" b="b"/>
            <a:pathLst>
              <a:path w="3481169" h="3710548">
                <a:moveTo>
                  <a:pt x="0" y="0"/>
                </a:moveTo>
                <a:lnTo>
                  <a:pt x="3481169" y="0"/>
                </a:lnTo>
                <a:lnTo>
                  <a:pt x="3481169" y="3710548"/>
                </a:lnTo>
                <a:lnTo>
                  <a:pt x="0" y="37105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630705">
            <a:off x="12796792" y="5290178"/>
            <a:ext cx="4789111" cy="4710744"/>
          </a:xfrm>
          <a:custGeom>
            <a:avLst/>
            <a:gdLst/>
            <a:ahLst/>
            <a:cxnLst/>
            <a:rect l="l" t="t" r="r" b="b"/>
            <a:pathLst>
              <a:path w="4789111" h="4710744">
                <a:moveTo>
                  <a:pt x="0" y="0"/>
                </a:moveTo>
                <a:lnTo>
                  <a:pt x="4789111" y="0"/>
                </a:lnTo>
                <a:lnTo>
                  <a:pt x="4789111" y="4710744"/>
                </a:lnTo>
                <a:lnTo>
                  <a:pt x="0" y="4710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113861" y="7496741"/>
            <a:ext cx="2154973" cy="2186781"/>
          </a:xfrm>
          <a:custGeom>
            <a:avLst/>
            <a:gdLst/>
            <a:ahLst/>
            <a:cxnLst/>
            <a:rect l="l" t="t" r="r" b="b"/>
            <a:pathLst>
              <a:path w="2154973" h="2186781">
                <a:moveTo>
                  <a:pt x="0" y="0"/>
                </a:moveTo>
                <a:lnTo>
                  <a:pt x="2154973" y="0"/>
                </a:lnTo>
                <a:lnTo>
                  <a:pt x="2154973" y="2186781"/>
                </a:lnTo>
                <a:lnTo>
                  <a:pt x="0" y="21867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385109">
            <a:off x="15891825" y="4273651"/>
            <a:ext cx="3431320" cy="3431320"/>
          </a:xfrm>
          <a:custGeom>
            <a:avLst/>
            <a:gdLst/>
            <a:ahLst/>
            <a:cxnLst/>
            <a:rect l="l" t="t" r="r" b="b"/>
            <a:pathLst>
              <a:path w="3431320" h="3431320">
                <a:moveTo>
                  <a:pt x="0" y="0"/>
                </a:moveTo>
                <a:lnTo>
                  <a:pt x="3431321" y="0"/>
                </a:lnTo>
                <a:lnTo>
                  <a:pt x="3431321" y="3431320"/>
                </a:lnTo>
                <a:lnTo>
                  <a:pt x="0" y="3431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017565" y="8083547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8321" y="296908"/>
            <a:ext cx="2885377" cy="1028802"/>
          </a:xfrm>
          <a:custGeom>
            <a:avLst/>
            <a:gdLst/>
            <a:ahLst/>
            <a:cxnLst/>
            <a:rect l="l" t="t" r="r" b="b"/>
            <a:pathLst>
              <a:path w="2885377" h="1028802">
                <a:moveTo>
                  <a:pt x="0" y="0"/>
                </a:moveTo>
                <a:lnTo>
                  <a:pt x="2885376" y="0"/>
                </a:lnTo>
                <a:lnTo>
                  <a:pt x="2885376" y="1028802"/>
                </a:lnTo>
                <a:lnTo>
                  <a:pt x="0" y="1028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1120926" y="1316185"/>
            <a:ext cx="13167512" cy="545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7"/>
              </a:lnSpc>
              <a:spcBef>
                <a:spcPct val="0"/>
              </a:spcBef>
            </a:pPr>
            <a:r>
              <a:rPr lang="en-US" sz="17897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¡VAMOS A GANAR!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21566" y="6640660"/>
            <a:ext cx="8969781" cy="114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9302"/>
              </a:lnSpc>
              <a:spcBef>
                <a:spcPct val="0"/>
              </a:spcBef>
            </a:pPr>
            <a:r>
              <a:rPr lang="en-US" sz="6644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Let’s win!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347057" y="4728545"/>
            <a:ext cx="3214177" cy="5031979"/>
          </a:xfrm>
          <a:custGeom>
            <a:avLst/>
            <a:gdLst/>
            <a:ahLst/>
            <a:cxnLst/>
            <a:rect l="l" t="t" r="r" b="b"/>
            <a:pathLst>
              <a:path w="3214177" h="5031979">
                <a:moveTo>
                  <a:pt x="0" y="0"/>
                </a:moveTo>
                <a:lnTo>
                  <a:pt x="3214176" y="0"/>
                </a:lnTo>
                <a:lnTo>
                  <a:pt x="3214176" y="5031978"/>
                </a:lnTo>
                <a:lnTo>
                  <a:pt x="0" y="5031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622815" y="227024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la medalla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9374" y="5390446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medal</a:t>
            </a:r>
          </a:p>
        </p:txBody>
      </p:sp>
      <p:sp>
        <p:nvSpPr>
          <p:cNvPr id="7" name="Freeform 7"/>
          <p:cNvSpPr/>
          <p:nvPr/>
        </p:nvSpPr>
        <p:spPr>
          <a:xfrm>
            <a:off x="13657640" y="138572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702911" y="2826933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44752" y="3932102"/>
            <a:ext cx="5387663" cy="5693700"/>
          </a:xfrm>
          <a:custGeom>
            <a:avLst/>
            <a:gdLst/>
            <a:ahLst/>
            <a:cxnLst/>
            <a:rect l="l" t="t" r="r" b="b"/>
            <a:pathLst>
              <a:path w="5387663" h="5693700">
                <a:moveTo>
                  <a:pt x="0" y="0"/>
                </a:moveTo>
                <a:lnTo>
                  <a:pt x="5387664" y="0"/>
                </a:lnTo>
                <a:lnTo>
                  <a:pt x="5387664" y="5693700"/>
                </a:lnTo>
                <a:lnTo>
                  <a:pt x="0" y="5693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89900" y="2541179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trofeo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2464" y="5882154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trophy</a:t>
            </a:r>
          </a:p>
        </p:txBody>
      </p:sp>
      <p:sp>
        <p:nvSpPr>
          <p:cNvPr id="8" name="Freeform 8"/>
          <p:cNvSpPr/>
          <p:nvPr/>
        </p:nvSpPr>
        <p:spPr>
          <a:xfrm>
            <a:off x="371120" y="-665752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699416" y="186076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47544" y="5921964"/>
            <a:ext cx="8653094" cy="2595928"/>
          </a:xfrm>
          <a:custGeom>
            <a:avLst/>
            <a:gdLst/>
            <a:ahLst/>
            <a:cxnLst/>
            <a:rect l="l" t="t" r="r" b="b"/>
            <a:pathLst>
              <a:path w="8653094" h="2595928">
                <a:moveTo>
                  <a:pt x="0" y="0"/>
                </a:moveTo>
                <a:lnTo>
                  <a:pt x="8653094" y="0"/>
                </a:lnTo>
                <a:lnTo>
                  <a:pt x="8653094" y="2595928"/>
                </a:lnTo>
                <a:lnTo>
                  <a:pt x="0" y="25959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622815" y="227024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equipo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9374" y="5390446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team</a:t>
            </a:r>
          </a:p>
        </p:txBody>
      </p:sp>
      <p:sp>
        <p:nvSpPr>
          <p:cNvPr id="7" name="Freeform 7"/>
          <p:cNvSpPr/>
          <p:nvPr/>
        </p:nvSpPr>
        <p:spPr>
          <a:xfrm>
            <a:off x="12200596" y="843125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807229" y="-569347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802934" y="864403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44997" y="4245562"/>
            <a:ext cx="3648430" cy="5678490"/>
          </a:xfrm>
          <a:custGeom>
            <a:avLst/>
            <a:gdLst/>
            <a:ahLst/>
            <a:cxnLst/>
            <a:rect l="l" t="t" r="r" b="b"/>
            <a:pathLst>
              <a:path w="3648430" h="5678490">
                <a:moveTo>
                  <a:pt x="0" y="0"/>
                </a:moveTo>
                <a:lnTo>
                  <a:pt x="3648430" y="0"/>
                </a:lnTo>
                <a:lnTo>
                  <a:pt x="3648430" y="5678490"/>
                </a:lnTo>
                <a:lnTo>
                  <a:pt x="0" y="5678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22815" y="2270240"/>
            <a:ext cx="13346113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jugador / la jugadora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9374" y="5390446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player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712356" y="7127217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60006" y="-520144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3"/>
                </a:lnTo>
                <a:lnTo>
                  <a:pt x="0" y="1331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600391" y="4550757"/>
            <a:ext cx="3969522" cy="5373295"/>
          </a:xfrm>
          <a:custGeom>
            <a:avLst/>
            <a:gdLst/>
            <a:ahLst/>
            <a:cxnLst/>
            <a:rect l="l" t="t" r="r" b="b"/>
            <a:pathLst>
              <a:path w="3969522" h="5373295">
                <a:moveTo>
                  <a:pt x="0" y="0"/>
                </a:moveTo>
                <a:lnTo>
                  <a:pt x="3969522" y="0"/>
                </a:lnTo>
                <a:lnTo>
                  <a:pt x="3969522" y="5373295"/>
                </a:lnTo>
                <a:lnTo>
                  <a:pt x="0" y="5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77837" y="2376882"/>
            <a:ext cx="13346113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 dirty="0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</a:t>
            </a:r>
            <a:r>
              <a:rPr lang="en-US" sz="9709" dirty="0" err="1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atletismo</a:t>
            </a:r>
            <a:endParaRPr lang="en-US" sz="9709" dirty="0">
              <a:solidFill>
                <a:srgbClr val="BE1E2D"/>
              </a:solidFill>
              <a:latin typeface="Swung Note"/>
              <a:ea typeface="Swung Note"/>
              <a:cs typeface="Swung Note"/>
              <a:sym typeface="Swung Not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9374" y="5390446"/>
            <a:ext cx="6673148" cy="90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 dirty="0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track and field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61309" y="3257672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3"/>
                </a:lnTo>
                <a:lnTo>
                  <a:pt x="0" y="1331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660597" y="40734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089337" y="8741227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60457" y="5080896"/>
            <a:ext cx="5940000" cy="4114800"/>
          </a:xfrm>
          <a:custGeom>
            <a:avLst/>
            <a:gdLst/>
            <a:ahLst/>
            <a:cxnLst/>
            <a:rect l="l" t="t" r="r" b="b"/>
            <a:pathLst>
              <a:path w="5940000" h="4114800">
                <a:moveTo>
                  <a:pt x="0" y="0"/>
                </a:moveTo>
                <a:lnTo>
                  <a:pt x="5940000" y="0"/>
                </a:lnTo>
                <a:lnTo>
                  <a:pt x="594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54344" y="2156907"/>
            <a:ext cx="13346113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la natación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70852" y="5390446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swimming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22815" y="227024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la gimnasia</a:t>
            </a:r>
          </a:p>
        </p:txBody>
      </p:sp>
      <p:sp>
        <p:nvSpPr>
          <p:cNvPr id="5" name="Freeform 5"/>
          <p:cNvSpPr/>
          <p:nvPr/>
        </p:nvSpPr>
        <p:spPr>
          <a:xfrm>
            <a:off x="13657640" y="138572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3702911" y="2826933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9262" y="6172200"/>
            <a:ext cx="4647105" cy="4114800"/>
          </a:xfrm>
          <a:custGeom>
            <a:avLst/>
            <a:gdLst/>
            <a:ahLst/>
            <a:cxnLst/>
            <a:rect l="l" t="t" r="r" b="b"/>
            <a:pathLst>
              <a:path w="4647105" h="4114800">
                <a:moveTo>
                  <a:pt x="0" y="0"/>
                </a:moveTo>
                <a:lnTo>
                  <a:pt x="4647105" y="0"/>
                </a:lnTo>
                <a:lnTo>
                  <a:pt x="46471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86037" y="4376681"/>
            <a:ext cx="5452269" cy="5910319"/>
          </a:xfrm>
          <a:custGeom>
            <a:avLst/>
            <a:gdLst/>
            <a:ahLst/>
            <a:cxnLst/>
            <a:rect l="l" t="t" r="r" b="b"/>
            <a:pathLst>
              <a:path w="5452269" h="5910319">
                <a:moveTo>
                  <a:pt x="0" y="0"/>
                </a:moveTo>
                <a:lnTo>
                  <a:pt x="5452269" y="0"/>
                </a:lnTo>
                <a:lnTo>
                  <a:pt x="5452269" y="5910319"/>
                </a:lnTo>
                <a:lnTo>
                  <a:pt x="0" y="5910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984492" y="562336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gymnastics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415607" y="5514358"/>
            <a:ext cx="3615276" cy="4772642"/>
          </a:xfrm>
          <a:custGeom>
            <a:avLst/>
            <a:gdLst/>
            <a:ahLst/>
            <a:cxnLst/>
            <a:rect l="l" t="t" r="r" b="b"/>
            <a:pathLst>
              <a:path w="3615276" h="4772642">
                <a:moveTo>
                  <a:pt x="0" y="0"/>
                </a:moveTo>
                <a:lnTo>
                  <a:pt x="3615276" y="0"/>
                </a:lnTo>
                <a:lnTo>
                  <a:pt x="3615276" y="4772642"/>
                </a:lnTo>
                <a:lnTo>
                  <a:pt x="0" y="4772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2095276" y="4878262"/>
            <a:ext cx="3414266" cy="5408738"/>
          </a:xfrm>
          <a:custGeom>
            <a:avLst/>
            <a:gdLst/>
            <a:ahLst/>
            <a:cxnLst/>
            <a:rect l="l" t="t" r="r" b="b"/>
            <a:pathLst>
              <a:path w="3414266" h="5408738">
                <a:moveTo>
                  <a:pt x="3414266" y="0"/>
                </a:moveTo>
                <a:lnTo>
                  <a:pt x="0" y="0"/>
                </a:lnTo>
                <a:lnTo>
                  <a:pt x="0" y="5408738"/>
                </a:lnTo>
                <a:lnTo>
                  <a:pt x="3414266" y="5408738"/>
                </a:lnTo>
                <a:lnTo>
                  <a:pt x="341426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tenis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tennis</a:t>
            </a:r>
          </a:p>
        </p:txBody>
      </p:sp>
      <p:sp>
        <p:nvSpPr>
          <p:cNvPr id="9" name="Freeform 9"/>
          <p:cNvSpPr/>
          <p:nvPr/>
        </p:nvSpPr>
        <p:spPr>
          <a:xfrm>
            <a:off x="-1505136" y="145924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802934" y="864403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90138" y="4381351"/>
            <a:ext cx="4635083" cy="5542701"/>
          </a:xfrm>
          <a:custGeom>
            <a:avLst/>
            <a:gdLst/>
            <a:ahLst/>
            <a:cxnLst/>
            <a:rect l="l" t="t" r="r" b="b"/>
            <a:pathLst>
              <a:path w="4635083" h="5542701">
                <a:moveTo>
                  <a:pt x="0" y="0"/>
                </a:moveTo>
                <a:lnTo>
                  <a:pt x="4635083" y="0"/>
                </a:lnTo>
                <a:lnTo>
                  <a:pt x="4635083" y="5542701"/>
                </a:lnTo>
                <a:lnTo>
                  <a:pt x="0" y="554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22815" y="2270240"/>
            <a:ext cx="13346113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atleta / la atleta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9374" y="5390446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athlete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76230" y="2083833"/>
            <a:ext cx="8735540" cy="650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39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</a:t>
            </a: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los Juegos voy a jugar, 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¡E-I-E-I-O!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Corro rápido sin parar, (run in place)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¡E-I-E-I-O!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Con un salto aquí, salto allá, (jump high)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Aquí salto, allá salto, (jump from side to side)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En los Juegos voy a ganar, (fist bump the air)</a:t>
            </a:r>
          </a:p>
          <a:p>
            <a:pPr marL="0" lvl="1" indent="0"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¡E-I-E-I-O!</a:t>
            </a:r>
          </a:p>
        </p:txBody>
      </p:sp>
      <p:sp>
        <p:nvSpPr>
          <p:cNvPr id="6" name="Freeform 6"/>
          <p:cNvSpPr/>
          <p:nvPr/>
        </p:nvSpPr>
        <p:spPr>
          <a:xfrm>
            <a:off x="483235" y="5958713"/>
            <a:ext cx="3553691" cy="4114800"/>
          </a:xfrm>
          <a:custGeom>
            <a:avLst/>
            <a:gdLst/>
            <a:ahLst/>
            <a:cxnLst/>
            <a:rect l="l" t="t" r="r" b="b"/>
            <a:pathLst>
              <a:path w="3553691" h="4114800">
                <a:moveTo>
                  <a:pt x="0" y="0"/>
                </a:moveTo>
                <a:lnTo>
                  <a:pt x="3553691" y="0"/>
                </a:lnTo>
                <a:lnTo>
                  <a:pt x="35536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062184" y="2050924"/>
            <a:ext cx="4973934" cy="4114800"/>
          </a:xfrm>
          <a:custGeom>
            <a:avLst/>
            <a:gdLst/>
            <a:ahLst/>
            <a:cxnLst/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154928" y="549646"/>
            <a:ext cx="11978145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Los Juegos Olímpicos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890607">
            <a:off x="-837314" y="32920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16349" flipH="1">
            <a:off x="13952574" y="3292076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4784651" y="0"/>
                </a:moveTo>
                <a:lnTo>
                  <a:pt x="0" y="0"/>
                </a:lnTo>
                <a:lnTo>
                  <a:pt x="0" y="4114800"/>
                </a:lnTo>
                <a:lnTo>
                  <a:pt x="4784651" y="4114800"/>
                </a:lnTo>
                <a:lnTo>
                  <a:pt x="478465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402980" y="4766399"/>
            <a:ext cx="2746499" cy="5520601"/>
          </a:xfrm>
          <a:custGeom>
            <a:avLst/>
            <a:gdLst/>
            <a:ahLst/>
            <a:cxnLst/>
            <a:rect l="l" t="t" r="r" b="b"/>
            <a:pathLst>
              <a:path w="2746499" h="5520601">
                <a:moveTo>
                  <a:pt x="0" y="0"/>
                </a:moveTo>
                <a:lnTo>
                  <a:pt x="2746499" y="0"/>
                </a:lnTo>
                <a:lnTo>
                  <a:pt x="2746499" y="5520601"/>
                </a:lnTo>
                <a:lnTo>
                  <a:pt x="0" y="552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76230" y="2414207"/>
            <a:ext cx="8735540" cy="568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39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Ho</a:t>
            </a: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la, mis amigos. Hola, mis amigos.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Hola mis amigos, hello to my friends!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¿Y cómo están mis amigos?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Bien o mal o más o menos.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Bien o mal o más o menos.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Bien o mal o más o menos.</a:t>
            </a:r>
          </a:p>
          <a:p>
            <a:pPr marL="0" lvl="1" indent="0"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¿Cómo estás, how are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8986" y="472008"/>
            <a:ext cx="1093002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¡Hola, mis amigos!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6796" y="927131"/>
            <a:ext cx="4861266" cy="2407126"/>
          </a:xfrm>
          <a:custGeom>
            <a:avLst/>
            <a:gdLst/>
            <a:ahLst/>
            <a:cxnLst/>
            <a:rect l="l" t="t" r="r" b="b"/>
            <a:pathLst>
              <a:path w="4861266" h="2407126">
                <a:moveTo>
                  <a:pt x="0" y="0"/>
                </a:moveTo>
                <a:lnTo>
                  <a:pt x="4861266" y="0"/>
                </a:lnTo>
                <a:lnTo>
                  <a:pt x="4861266" y="2407126"/>
                </a:lnTo>
                <a:lnTo>
                  <a:pt x="0" y="2407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53279" y="4597475"/>
            <a:ext cx="2867629" cy="4274081"/>
          </a:xfrm>
          <a:custGeom>
            <a:avLst/>
            <a:gdLst/>
            <a:ahLst/>
            <a:cxnLst/>
            <a:rect l="l" t="t" r="r" b="b"/>
            <a:pathLst>
              <a:path w="2867629" h="4274081">
                <a:moveTo>
                  <a:pt x="0" y="0"/>
                </a:moveTo>
                <a:lnTo>
                  <a:pt x="2867629" y="0"/>
                </a:lnTo>
                <a:lnTo>
                  <a:pt x="2867629" y="4274082"/>
                </a:lnTo>
                <a:lnTo>
                  <a:pt x="0" y="4274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906948" y="642457"/>
            <a:ext cx="5352352" cy="2272988"/>
          </a:xfrm>
          <a:custGeom>
            <a:avLst/>
            <a:gdLst/>
            <a:ahLst/>
            <a:cxnLst/>
            <a:rect l="l" t="t" r="r" b="b"/>
            <a:pathLst>
              <a:path w="5352352" h="2272988">
                <a:moveTo>
                  <a:pt x="0" y="0"/>
                </a:moveTo>
                <a:lnTo>
                  <a:pt x="5352352" y="0"/>
                </a:lnTo>
                <a:lnTo>
                  <a:pt x="5352352" y="2272989"/>
                </a:lnTo>
                <a:lnTo>
                  <a:pt x="0" y="2272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36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76974" y="3334257"/>
            <a:ext cx="4016371" cy="3793239"/>
          </a:xfrm>
          <a:custGeom>
            <a:avLst/>
            <a:gdLst/>
            <a:ahLst/>
            <a:cxnLst/>
            <a:rect l="l" t="t" r="r" b="b"/>
            <a:pathLst>
              <a:path w="4016371" h="3793239">
                <a:moveTo>
                  <a:pt x="0" y="0"/>
                </a:moveTo>
                <a:lnTo>
                  <a:pt x="4016371" y="0"/>
                </a:lnTo>
                <a:lnTo>
                  <a:pt x="4016371" y="3793239"/>
                </a:lnTo>
                <a:lnTo>
                  <a:pt x="0" y="37932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6796" y="5051403"/>
            <a:ext cx="4419385" cy="2944415"/>
          </a:xfrm>
          <a:custGeom>
            <a:avLst/>
            <a:gdLst/>
            <a:ahLst/>
            <a:cxnLst/>
            <a:rect l="l" t="t" r="r" b="b"/>
            <a:pathLst>
              <a:path w="4419385" h="2944415">
                <a:moveTo>
                  <a:pt x="0" y="0"/>
                </a:moveTo>
                <a:lnTo>
                  <a:pt x="4419385" y="0"/>
                </a:lnTo>
                <a:lnTo>
                  <a:pt x="4419385" y="2944415"/>
                </a:lnTo>
                <a:lnTo>
                  <a:pt x="0" y="29444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566331" y="927131"/>
            <a:ext cx="4099672" cy="2905643"/>
          </a:xfrm>
          <a:custGeom>
            <a:avLst/>
            <a:gdLst/>
            <a:ahLst/>
            <a:cxnLst/>
            <a:rect l="l" t="t" r="r" b="b"/>
            <a:pathLst>
              <a:path w="4099672" h="2905643">
                <a:moveTo>
                  <a:pt x="0" y="0"/>
                </a:moveTo>
                <a:lnTo>
                  <a:pt x="4099672" y="0"/>
                </a:lnTo>
                <a:lnTo>
                  <a:pt x="4099672" y="2905642"/>
                </a:lnTo>
                <a:lnTo>
                  <a:pt x="0" y="29056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49558" y="5389354"/>
            <a:ext cx="4610974" cy="3072062"/>
          </a:xfrm>
          <a:custGeom>
            <a:avLst/>
            <a:gdLst/>
            <a:ahLst/>
            <a:cxnLst/>
            <a:rect l="l" t="t" r="r" b="b"/>
            <a:pathLst>
              <a:path w="4610974" h="3072062">
                <a:moveTo>
                  <a:pt x="0" y="0"/>
                </a:moveTo>
                <a:lnTo>
                  <a:pt x="4610975" y="0"/>
                </a:lnTo>
                <a:lnTo>
                  <a:pt x="4610975" y="3072062"/>
                </a:lnTo>
                <a:lnTo>
                  <a:pt x="0" y="30720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38710" y="4665189"/>
            <a:ext cx="5947555" cy="5382538"/>
          </a:xfrm>
          <a:custGeom>
            <a:avLst/>
            <a:gdLst/>
            <a:ahLst/>
            <a:cxnLst/>
            <a:rect l="l" t="t" r="r" b="b"/>
            <a:pathLst>
              <a:path w="5947555" h="5382538">
                <a:moveTo>
                  <a:pt x="0" y="0"/>
                </a:moveTo>
                <a:lnTo>
                  <a:pt x="5947556" y="0"/>
                </a:lnTo>
                <a:lnTo>
                  <a:pt x="5947556" y="5382537"/>
                </a:lnTo>
                <a:lnTo>
                  <a:pt x="0" y="5382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76230" y="2083833"/>
            <a:ext cx="8735540" cy="650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39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</a:t>
            </a: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la hora de decir adiós,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¡Adiós!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 la hora de decir adiós,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¡Adiós!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Adiós a mis amigos,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Adiós hasta luego,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 la hora de decir adiós</a:t>
            </a:r>
          </a:p>
          <a:p>
            <a:pPr algn="ctr">
              <a:lnSpc>
                <a:spcPts val="6509"/>
              </a:lnSpc>
            </a:pPr>
            <a:r>
              <a:rPr lang="en-US" sz="3945" u="none" strike="noStrike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¡Adiós!</a:t>
            </a:r>
          </a:p>
        </p:txBody>
      </p:sp>
      <p:sp>
        <p:nvSpPr>
          <p:cNvPr id="7" name="Freeform 7"/>
          <p:cNvSpPr/>
          <p:nvPr/>
        </p:nvSpPr>
        <p:spPr>
          <a:xfrm>
            <a:off x="15047615" y="7218802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693867" y="4147065"/>
            <a:ext cx="2518824" cy="6143474"/>
          </a:xfrm>
          <a:custGeom>
            <a:avLst/>
            <a:gdLst/>
            <a:ahLst/>
            <a:cxnLst/>
            <a:rect l="l" t="t" r="r" b="b"/>
            <a:pathLst>
              <a:path w="2518824" h="6143474">
                <a:moveTo>
                  <a:pt x="0" y="0"/>
                </a:moveTo>
                <a:lnTo>
                  <a:pt x="2518824" y="0"/>
                </a:lnTo>
                <a:lnTo>
                  <a:pt x="2518824" y="6143474"/>
                </a:lnTo>
                <a:lnTo>
                  <a:pt x="0" y="6143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676159" y="562585"/>
            <a:ext cx="12935682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Es la hora de decir adiós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50605" y="7940041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98081" y="2545457"/>
            <a:ext cx="13167512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77"/>
              </a:lnSpc>
              <a:spcBef>
                <a:spcPct val="0"/>
              </a:spcBef>
            </a:pPr>
            <a:r>
              <a:rPr lang="en-US" sz="17897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¡GRACIAS!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80235" y="5752674"/>
            <a:ext cx="8969781" cy="180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4621"/>
              </a:lnSpc>
              <a:spcBef>
                <a:spcPct val="0"/>
              </a:spcBef>
            </a:pPr>
            <a:r>
              <a:rPr lang="en-US" sz="10444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Thank you!</a:t>
            </a:r>
          </a:p>
        </p:txBody>
      </p:sp>
      <p:sp>
        <p:nvSpPr>
          <p:cNvPr id="6" name="Freeform 6"/>
          <p:cNvSpPr/>
          <p:nvPr/>
        </p:nvSpPr>
        <p:spPr>
          <a:xfrm>
            <a:off x="10842996" y="794451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214960" y="794451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82653" y="9114677"/>
            <a:ext cx="6416304" cy="1318259"/>
          </a:xfrm>
          <a:custGeom>
            <a:avLst/>
            <a:gdLst/>
            <a:ahLst/>
            <a:cxnLst/>
            <a:rect l="l" t="t" r="r" b="b"/>
            <a:pathLst>
              <a:path w="6416304" h="1318259">
                <a:moveTo>
                  <a:pt x="0" y="0"/>
                </a:moveTo>
                <a:lnTo>
                  <a:pt x="6416304" y="0"/>
                </a:lnTo>
                <a:lnTo>
                  <a:pt x="6416304" y="1318259"/>
                </a:lnTo>
                <a:lnTo>
                  <a:pt x="0" y="131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802934" y="864403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008040" y="368738"/>
            <a:ext cx="4278741" cy="3214404"/>
          </a:xfrm>
          <a:custGeom>
            <a:avLst/>
            <a:gdLst/>
            <a:ahLst/>
            <a:cxnLst/>
            <a:rect l="l" t="t" r="r" b="b"/>
            <a:pathLst>
              <a:path w="4278741" h="3214404">
                <a:moveTo>
                  <a:pt x="0" y="0"/>
                </a:moveTo>
                <a:lnTo>
                  <a:pt x="4278740" y="0"/>
                </a:lnTo>
                <a:lnTo>
                  <a:pt x="4278740" y="3214404"/>
                </a:lnTo>
                <a:lnTo>
                  <a:pt x="0" y="3214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942" y="6454537"/>
            <a:ext cx="6231648" cy="3832463"/>
          </a:xfrm>
          <a:custGeom>
            <a:avLst/>
            <a:gdLst/>
            <a:ahLst/>
            <a:cxnLst/>
            <a:rect l="l" t="t" r="r" b="b"/>
            <a:pathLst>
              <a:path w="6231648" h="3832463">
                <a:moveTo>
                  <a:pt x="0" y="0"/>
                </a:moveTo>
                <a:lnTo>
                  <a:pt x="6231648" y="0"/>
                </a:lnTo>
                <a:lnTo>
                  <a:pt x="6231648" y="3832463"/>
                </a:lnTo>
                <a:lnTo>
                  <a:pt x="0" y="3832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129335" y="753435"/>
            <a:ext cx="7458258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¡No te rindas!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5450" y="2253057"/>
            <a:ext cx="7821465" cy="86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60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Don’t give up!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10880" y="3712377"/>
            <a:ext cx="11469565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¡Inténtalo otra vez!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53117" y="5216287"/>
            <a:ext cx="7821465" cy="86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60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Try again!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3042" y="6680012"/>
            <a:ext cx="7458258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¡Buen Trabajo!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65316" y="8183922"/>
            <a:ext cx="7821465" cy="86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60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Good job!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840031" y="1407881"/>
          <a:ext cx="10607936" cy="6944360"/>
        </p:xfrm>
        <a:graphic>
          <a:graphicData uri="http://schemas.openxmlformats.org/drawingml/2006/table">
            <a:tbl>
              <a:tblPr/>
              <a:tblGrid>
                <a:gridCol w="265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254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Los Juegos Olímpicos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The Olympic Games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estadio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stadium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92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partido/juego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game/match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ganar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to win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292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perder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to lose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la medalla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medal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5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trofeo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trophy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equipo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team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88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jugador/la jugadora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player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la carrera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running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292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la natación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swimming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la gimnasia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gymnastics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292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tenis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tennis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el atleta/la atleta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athlete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795566" y="3230496"/>
            <a:ext cx="1468230" cy="3826008"/>
          </a:xfrm>
          <a:custGeom>
            <a:avLst/>
            <a:gdLst/>
            <a:ahLst/>
            <a:cxnLst/>
            <a:rect l="l" t="t" r="r" b="b"/>
            <a:pathLst>
              <a:path w="1468230" h="3826008">
                <a:moveTo>
                  <a:pt x="0" y="0"/>
                </a:moveTo>
                <a:lnTo>
                  <a:pt x="1468231" y="0"/>
                </a:lnTo>
                <a:lnTo>
                  <a:pt x="1468231" y="3826008"/>
                </a:lnTo>
                <a:lnTo>
                  <a:pt x="0" y="3826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878291" y="3086100"/>
            <a:ext cx="3254433" cy="4114800"/>
          </a:xfrm>
          <a:custGeom>
            <a:avLst/>
            <a:gdLst/>
            <a:ahLst/>
            <a:cxnLst/>
            <a:rect l="l" t="t" r="r" b="b"/>
            <a:pathLst>
              <a:path w="3254433" h="4114800">
                <a:moveTo>
                  <a:pt x="0" y="0"/>
                </a:moveTo>
                <a:lnTo>
                  <a:pt x="3254433" y="0"/>
                </a:lnTo>
                <a:lnTo>
                  <a:pt x="3254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340608" y="8398821"/>
            <a:ext cx="3606784" cy="1718957"/>
            <a:chOff x="0" y="0"/>
            <a:chExt cx="4809045" cy="229194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527962" cy="15279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85725" cap="sq">
                <a:solidFill>
                  <a:srgbClr val="38B6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63981" y="763981"/>
              <a:ext cx="1527962" cy="152796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85725" cap="sq">
                <a:solidFill>
                  <a:srgbClr val="EBB23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640646" y="0"/>
              <a:ext cx="1527962" cy="1527962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485994" y="763981"/>
              <a:ext cx="1527962" cy="152796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85725" cap="sq">
                <a:solidFill>
                  <a:srgbClr val="079E5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281083" y="0"/>
              <a:ext cx="1527962" cy="15279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85725" cap="sq">
                <a:solidFill>
                  <a:srgbClr val="ED1C2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4949042" y="230419"/>
            <a:ext cx="9224158" cy="1177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56"/>
              </a:lnSpc>
            </a:pPr>
            <a:r>
              <a:rPr lang="en-US" sz="8856" dirty="0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Day 2 </a:t>
            </a:r>
            <a:r>
              <a:rPr lang="en-US" sz="8856" dirty="0" err="1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Vocabulario</a:t>
            </a:r>
            <a:endParaRPr lang="en-US" sz="8856" dirty="0">
              <a:solidFill>
                <a:srgbClr val="BE1E2D"/>
              </a:solidFill>
              <a:latin typeface="Swung Note"/>
              <a:ea typeface="Swung Note"/>
              <a:cs typeface="Swung Note"/>
              <a:sym typeface="Swung No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896001">
            <a:off x="-581116" y="3789889"/>
            <a:ext cx="2715768" cy="4114800"/>
          </a:xfrm>
          <a:custGeom>
            <a:avLst/>
            <a:gdLst/>
            <a:ahLst/>
            <a:cxnLst/>
            <a:rect l="l" t="t" r="r" b="b"/>
            <a:pathLst>
              <a:path w="2715768" h="4114800">
                <a:moveTo>
                  <a:pt x="0" y="0"/>
                </a:moveTo>
                <a:lnTo>
                  <a:pt x="2715768" y="0"/>
                </a:lnTo>
                <a:lnTo>
                  <a:pt x="27157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51572">
            <a:off x="15671502" y="202996"/>
            <a:ext cx="4789111" cy="4710744"/>
          </a:xfrm>
          <a:custGeom>
            <a:avLst/>
            <a:gdLst/>
            <a:ahLst/>
            <a:cxnLst/>
            <a:rect l="l" t="t" r="r" b="b"/>
            <a:pathLst>
              <a:path w="4789111" h="4710744">
                <a:moveTo>
                  <a:pt x="0" y="0"/>
                </a:moveTo>
                <a:lnTo>
                  <a:pt x="4789112" y="0"/>
                </a:lnTo>
                <a:lnTo>
                  <a:pt x="4789112" y="4710744"/>
                </a:lnTo>
                <a:lnTo>
                  <a:pt x="0" y="4710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243578">
            <a:off x="15769664" y="2591082"/>
            <a:ext cx="2154973" cy="2186781"/>
          </a:xfrm>
          <a:custGeom>
            <a:avLst/>
            <a:gdLst/>
            <a:ahLst/>
            <a:cxnLst/>
            <a:rect l="l" t="t" r="r" b="b"/>
            <a:pathLst>
              <a:path w="2154973" h="2186781">
                <a:moveTo>
                  <a:pt x="0" y="0"/>
                </a:moveTo>
                <a:lnTo>
                  <a:pt x="2154974" y="0"/>
                </a:lnTo>
                <a:lnTo>
                  <a:pt x="2154974" y="2186781"/>
                </a:lnTo>
                <a:lnTo>
                  <a:pt x="0" y="21867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44000" y="7053219"/>
            <a:ext cx="3867002" cy="3233781"/>
          </a:xfrm>
          <a:custGeom>
            <a:avLst/>
            <a:gdLst/>
            <a:ahLst/>
            <a:cxnLst/>
            <a:rect l="l" t="t" r="r" b="b"/>
            <a:pathLst>
              <a:path w="3867002" h="3233781">
                <a:moveTo>
                  <a:pt x="0" y="0"/>
                </a:moveTo>
                <a:lnTo>
                  <a:pt x="3867002" y="0"/>
                </a:lnTo>
                <a:lnTo>
                  <a:pt x="3867002" y="3233781"/>
                </a:lnTo>
                <a:lnTo>
                  <a:pt x="0" y="32337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713393" y="5924927"/>
            <a:ext cx="2787777" cy="4114800"/>
          </a:xfrm>
          <a:custGeom>
            <a:avLst/>
            <a:gdLst/>
            <a:ahLst/>
            <a:cxnLst/>
            <a:rect l="l" t="t" r="r" b="b"/>
            <a:pathLst>
              <a:path w="2787777" h="4114800">
                <a:moveTo>
                  <a:pt x="0" y="0"/>
                </a:moveTo>
                <a:lnTo>
                  <a:pt x="2787777" y="0"/>
                </a:lnTo>
                <a:lnTo>
                  <a:pt x="2787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04431" y="298871"/>
            <a:ext cx="3617924" cy="2604905"/>
          </a:xfrm>
          <a:custGeom>
            <a:avLst/>
            <a:gdLst/>
            <a:ahLst/>
            <a:cxnLst/>
            <a:rect l="l" t="t" r="r" b="b"/>
            <a:pathLst>
              <a:path w="3617924" h="2604905">
                <a:moveTo>
                  <a:pt x="0" y="0"/>
                </a:moveTo>
                <a:lnTo>
                  <a:pt x="3617923" y="0"/>
                </a:lnTo>
                <a:lnTo>
                  <a:pt x="3617923" y="2604905"/>
                </a:lnTo>
                <a:lnTo>
                  <a:pt x="0" y="26049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460452" y="5148545"/>
            <a:ext cx="5337594" cy="4114800"/>
          </a:xfrm>
          <a:custGeom>
            <a:avLst/>
            <a:gdLst/>
            <a:ahLst/>
            <a:cxnLst/>
            <a:rect l="l" t="t" r="r" b="b"/>
            <a:pathLst>
              <a:path w="5337594" h="4114800">
                <a:moveTo>
                  <a:pt x="0" y="0"/>
                </a:moveTo>
                <a:lnTo>
                  <a:pt x="5337594" y="0"/>
                </a:lnTo>
                <a:lnTo>
                  <a:pt x="5337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Los Juegos Olímpicos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The Olympic Games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802934" y="864403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5776" y="4327247"/>
            <a:ext cx="6989959" cy="5443431"/>
          </a:xfrm>
          <a:custGeom>
            <a:avLst/>
            <a:gdLst/>
            <a:ahLst/>
            <a:cxnLst/>
            <a:rect l="l" t="t" r="r" b="b"/>
            <a:pathLst>
              <a:path w="6989959" h="5443431">
                <a:moveTo>
                  <a:pt x="0" y="0"/>
                </a:moveTo>
                <a:lnTo>
                  <a:pt x="6989959" y="0"/>
                </a:lnTo>
                <a:lnTo>
                  <a:pt x="6989959" y="5443431"/>
                </a:lnTo>
                <a:lnTo>
                  <a:pt x="0" y="5443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025134" y="622796"/>
            <a:ext cx="5783942" cy="4251198"/>
          </a:xfrm>
          <a:custGeom>
            <a:avLst/>
            <a:gdLst/>
            <a:ahLst/>
            <a:cxnLst/>
            <a:rect l="l" t="t" r="r" b="b"/>
            <a:pathLst>
              <a:path w="5783942" h="4251198">
                <a:moveTo>
                  <a:pt x="0" y="0"/>
                </a:moveTo>
                <a:lnTo>
                  <a:pt x="5783942" y="0"/>
                </a:lnTo>
                <a:lnTo>
                  <a:pt x="5783942" y="4251198"/>
                </a:lnTo>
                <a:lnTo>
                  <a:pt x="0" y="4251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estadio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stadium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82540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99111" y="4905366"/>
            <a:ext cx="5285019" cy="4352934"/>
          </a:xfrm>
          <a:custGeom>
            <a:avLst/>
            <a:gdLst/>
            <a:ahLst/>
            <a:cxnLst/>
            <a:rect l="l" t="t" r="r" b="b"/>
            <a:pathLst>
              <a:path w="5285019" h="4352934">
                <a:moveTo>
                  <a:pt x="0" y="0"/>
                </a:moveTo>
                <a:lnTo>
                  <a:pt x="5285019" y="0"/>
                </a:lnTo>
                <a:lnTo>
                  <a:pt x="5285019" y="4352934"/>
                </a:lnTo>
                <a:lnTo>
                  <a:pt x="0" y="4352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70886" y="5398992"/>
            <a:ext cx="4854979" cy="4431272"/>
          </a:xfrm>
          <a:custGeom>
            <a:avLst/>
            <a:gdLst/>
            <a:ahLst/>
            <a:cxnLst/>
            <a:rect l="l" t="t" r="r" b="b"/>
            <a:pathLst>
              <a:path w="4854979" h="4431272">
                <a:moveTo>
                  <a:pt x="0" y="0"/>
                </a:moveTo>
                <a:lnTo>
                  <a:pt x="4854979" y="0"/>
                </a:lnTo>
                <a:lnTo>
                  <a:pt x="4854979" y="4431272"/>
                </a:lnTo>
                <a:lnTo>
                  <a:pt x="0" y="443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el partido/juego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game/match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47615" y="1028700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0" y="0"/>
                </a:lnTo>
                <a:lnTo>
                  <a:pt x="6480770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995297" y="8592548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5960" y="4910585"/>
            <a:ext cx="5347698" cy="5013466"/>
          </a:xfrm>
          <a:custGeom>
            <a:avLst/>
            <a:gdLst/>
            <a:ahLst/>
            <a:cxnLst/>
            <a:rect l="l" t="t" r="r" b="b"/>
            <a:pathLst>
              <a:path w="5347698" h="5013466">
                <a:moveTo>
                  <a:pt x="0" y="0"/>
                </a:moveTo>
                <a:lnTo>
                  <a:pt x="5347698" y="0"/>
                </a:lnTo>
                <a:lnTo>
                  <a:pt x="5347698" y="5013467"/>
                </a:lnTo>
                <a:lnTo>
                  <a:pt x="0" y="5013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088268" y="2360204"/>
            <a:ext cx="4085361" cy="5246050"/>
          </a:xfrm>
          <a:custGeom>
            <a:avLst/>
            <a:gdLst/>
            <a:ahLst/>
            <a:cxnLst/>
            <a:rect l="l" t="t" r="r" b="b"/>
            <a:pathLst>
              <a:path w="4085361" h="5246050">
                <a:moveTo>
                  <a:pt x="0" y="0"/>
                </a:moveTo>
                <a:lnTo>
                  <a:pt x="4085362" y="0"/>
                </a:lnTo>
                <a:lnTo>
                  <a:pt x="4085362" y="5246050"/>
                </a:lnTo>
                <a:lnTo>
                  <a:pt x="0" y="5246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ganar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 win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802934" y="864403"/>
            <a:ext cx="6480771" cy="1331504"/>
          </a:xfrm>
          <a:custGeom>
            <a:avLst/>
            <a:gdLst/>
            <a:ahLst/>
            <a:cxnLst/>
            <a:rect l="l" t="t" r="r" b="b"/>
            <a:pathLst>
              <a:path w="6480771" h="1331504">
                <a:moveTo>
                  <a:pt x="0" y="0"/>
                </a:moveTo>
                <a:lnTo>
                  <a:pt x="6480771" y="0"/>
                </a:lnTo>
                <a:lnTo>
                  <a:pt x="6480771" y="1331504"/>
                </a:lnTo>
                <a:lnTo>
                  <a:pt x="0" y="1331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94085" y="4915038"/>
            <a:ext cx="6494009" cy="4886742"/>
          </a:xfrm>
          <a:custGeom>
            <a:avLst/>
            <a:gdLst/>
            <a:ahLst/>
            <a:cxnLst/>
            <a:rect l="l" t="t" r="r" b="b"/>
            <a:pathLst>
              <a:path w="6494009" h="4886742">
                <a:moveTo>
                  <a:pt x="0" y="0"/>
                </a:moveTo>
                <a:lnTo>
                  <a:pt x="6494009" y="0"/>
                </a:lnTo>
                <a:lnTo>
                  <a:pt x="6494009" y="4886741"/>
                </a:lnTo>
                <a:lnTo>
                  <a:pt x="0" y="48867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713393" y="2929370"/>
            <a:ext cx="11353399" cy="12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09"/>
              </a:lnSpc>
            </a:pPr>
            <a:r>
              <a:rPr lang="en-US" sz="9709">
                <a:solidFill>
                  <a:srgbClr val="BE1E2D"/>
                </a:solidFill>
                <a:latin typeface="Swung Note"/>
                <a:ea typeface="Swung Note"/>
                <a:cs typeface="Swung Note"/>
                <a:sym typeface="Swung Note"/>
              </a:rPr>
              <a:t>perder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85982" y="5183410"/>
            <a:ext cx="6673148" cy="89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52"/>
              </a:lnSpc>
            </a:pPr>
            <a:r>
              <a:rPr lang="en-US" sz="6345">
                <a:solidFill>
                  <a:srgbClr val="3E205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 lose</a:t>
            </a:r>
          </a:p>
        </p:txBody>
      </p:sp>
      <p:sp>
        <p:nvSpPr>
          <p:cNvPr id="7" name="Freeform 7"/>
          <p:cNvSpPr/>
          <p:nvPr/>
        </p:nvSpPr>
        <p:spPr>
          <a:xfrm>
            <a:off x="13088268" y="2360204"/>
            <a:ext cx="4085361" cy="5246050"/>
          </a:xfrm>
          <a:custGeom>
            <a:avLst/>
            <a:gdLst/>
            <a:ahLst/>
            <a:cxnLst/>
            <a:rect l="l" t="t" r="r" b="b"/>
            <a:pathLst>
              <a:path w="4085361" h="5246050">
                <a:moveTo>
                  <a:pt x="0" y="0"/>
                </a:moveTo>
                <a:lnTo>
                  <a:pt x="4085362" y="0"/>
                </a:lnTo>
                <a:lnTo>
                  <a:pt x="4085362" y="5246050"/>
                </a:lnTo>
                <a:lnTo>
                  <a:pt x="0" y="5246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29680" y="2682806"/>
            <a:ext cx="4602539" cy="4464463"/>
          </a:xfrm>
          <a:custGeom>
            <a:avLst/>
            <a:gdLst/>
            <a:ahLst/>
            <a:cxnLst/>
            <a:rect l="l" t="t" r="r" b="b"/>
            <a:pathLst>
              <a:path w="4602539" h="4464463">
                <a:moveTo>
                  <a:pt x="0" y="0"/>
                </a:moveTo>
                <a:lnTo>
                  <a:pt x="4602538" y="0"/>
                </a:lnTo>
                <a:lnTo>
                  <a:pt x="4602538" y="4464463"/>
                </a:lnTo>
                <a:lnTo>
                  <a:pt x="0" y="4464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334</Words>
  <Application>Microsoft Office PowerPoint</Application>
  <PresentationFormat>Custom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KG Primary Penmanship</vt:lpstr>
      <vt:lpstr>Arial</vt:lpstr>
      <vt:lpstr>Swung Note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Vamos a Ganar</dc:title>
  <cp:lastModifiedBy>Futura Texas</cp:lastModifiedBy>
  <cp:revision>3</cp:revision>
  <dcterms:created xsi:type="dcterms:W3CDTF">2006-08-16T00:00:00Z</dcterms:created>
  <dcterms:modified xsi:type="dcterms:W3CDTF">2026-05-02T04:49:29Z</dcterms:modified>
  <dc:identifier>DAHIWg3hBu0</dc:identifier>
</cp:coreProperties>
</file>