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Copperplate Gothic 29 BC Bold" charset="1" panose="020E0604020206020404"/>
      <p:regular r:id="rId23"/>
    </p:embeddedFont>
    <p:embeddedFont>
      <p:font typeface="Biski" charset="1" panose="00000000000000000000"/>
      <p:regular r:id="rId24"/>
    </p:embeddedFont>
    <p:embeddedFont>
      <p:font typeface="Biski 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2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26.png" Type="http://schemas.openxmlformats.org/officeDocument/2006/relationships/image"/><Relationship Id="rId6" Target="../media/image27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30.pn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pn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7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6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6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1.png" Type="http://schemas.openxmlformats.org/officeDocument/2006/relationships/image"/><Relationship Id="rId4" Target="../media/image7.png" Type="http://schemas.openxmlformats.org/officeDocument/2006/relationships/image"/><Relationship Id="rId5" Target="../media/image2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2761689" y="2963020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174858" y="2518708"/>
            <a:ext cx="6930143" cy="5249584"/>
          </a:xfrm>
          <a:custGeom>
            <a:avLst/>
            <a:gdLst/>
            <a:ahLst/>
            <a:cxnLst/>
            <a:rect r="r" b="b" t="t" l="l"/>
            <a:pathLst>
              <a:path h="5249584" w="6930143">
                <a:moveTo>
                  <a:pt x="6930143" y="0"/>
                </a:moveTo>
                <a:lnTo>
                  <a:pt x="0" y="0"/>
                </a:lnTo>
                <a:lnTo>
                  <a:pt x="0" y="5249584"/>
                </a:lnTo>
                <a:lnTo>
                  <a:pt x="6930143" y="5249584"/>
                </a:lnTo>
                <a:lnTo>
                  <a:pt x="693014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462453" y="7444793"/>
            <a:ext cx="1983413" cy="2018741"/>
          </a:xfrm>
          <a:custGeom>
            <a:avLst/>
            <a:gdLst/>
            <a:ahLst/>
            <a:cxnLst/>
            <a:rect r="r" b="b" t="t" l="l"/>
            <a:pathLst>
              <a:path h="2018741" w="1983413">
                <a:moveTo>
                  <a:pt x="0" y="0"/>
                </a:moveTo>
                <a:lnTo>
                  <a:pt x="1983413" y="0"/>
                </a:lnTo>
                <a:lnTo>
                  <a:pt x="1983413" y="2018740"/>
                </a:lnTo>
                <a:lnTo>
                  <a:pt x="0" y="20187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303856">
            <a:off x="12690531" y="-1856758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7457786" y="776320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6930143" y="1591113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3" y="0"/>
                </a:lnTo>
                <a:lnTo>
                  <a:pt x="527643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755285" y="3318250"/>
            <a:ext cx="11755680" cy="2333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358"/>
              </a:lnSpc>
              <a:spcBef>
                <a:spcPct val="0"/>
              </a:spcBef>
            </a:pPr>
            <a:r>
              <a:rPr lang="en-US" sz="13631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¡Vamos a Ganar!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614078" y="5550586"/>
            <a:ext cx="4645222" cy="121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611"/>
              </a:lnSpc>
            </a:pPr>
            <a:r>
              <a:rPr lang="en-US" sz="5784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Let’s win!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251811" y="381503"/>
            <a:ext cx="2890722" cy="1030708"/>
          </a:xfrm>
          <a:custGeom>
            <a:avLst/>
            <a:gdLst/>
            <a:ahLst/>
            <a:cxnLst/>
            <a:rect r="r" b="b" t="t" l="l"/>
            <a:pathLst>
              <a:path h="1030708" w="2890722">
                <a:moveTo>
                  <a:pt x="0" y="0"/>
                </a:moveTo>
                <a:lnTo>
                  <a:pt x="2890721" y="0"/>
                </a:lnTo>
                <a:lnTo>
                  <a:pt x="2890721" y="1030708"/>
                </a:lnTo>
                <a:lnTo>
                  <a:pt x="0" y="103070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12402761" y="-210530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6504651" y="7849816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800000">
            <a:off x="15977009" y="8664609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-1743888">
            <a:off x="585364" y="-2361520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6"/>
                </a:lnTo>
                <a:lnTo>
                  <a:pt x="0" y="601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75560" y="4130058"/>
            <a:ext cx="5357356" cy="5367115"/>
          </a:xfrm>
          <a:custGeom>
            <a:avLst/>
            <a:gdLst/>
            <a:ahLst/>
            <a:cxnLst/>
            <a:rect r="r" b="b" t="t" l="l"/>
            <a:pathLst>
              <a:path h="5367115" w="5357356">
                <a:moveTo>
                  <a:pt x="0" y="0"/>
                </a:moveTo>
                <a:lnTo>
                  <a:pt x="5357357" y="0"/>
                </a:lnTo>
                <a:lnTo>
                  <a:pt x="5357357" y="5367115"/>
                </a:lnTo>
                <a:lnTo>
                  <a:pt x="0" y="53671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8450137" y="1986564"/>
            <a:ext cx="983786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la pelota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125249" y="4336397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ball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2632292" y="3467668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711933" y="604144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84290" y="1218686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3" y="0"/>
                </a:lnTo>
                <a:lnTo>
                  <a:pt x="527643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43888">
            <a:off x="10696385" y="-2684992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34428" y="3825998"/>
            <a:ext cx="6402225" cy="6215978"/>
          </a:xfrm>
          <a:custGeom>
            <a:avLst/>
            <a:gdLst/>
            <a:ahLst/>
            <a:cxnLst/>
            <a:rect r="r" b="b" t="t" l="l"/>
            <a:pathLst>
              <a:path h="6215978" w="6402225">
                <a:moveTo>
                  <a:pt x="0" y="0"/>
                </a:moveTo>
                <a:lnTo>
                  <a:pt x="6402225" y="0"/>
                </a:lnTo>
                <a:lnTo>
                  <a:pt x="6402225" y="6215979"/>
                </a:lnTo>
                <a:lnTo>
                  <a:pt x="0" y="62159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16500" y="1766589"/>
            <a:ext cx="983786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el futbolista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59929" y="5013840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soccer player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2192343" y="3441789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50" y="0"/>
                </a:lnTo>
                <a:lnTo>
                  <a:pt x="19033950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4420461" y="925182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3"/>
                </a:lnTo>
                <a:lnTo>
                  <a:pt x="0" y="849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3892818" y="1739976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3" y="0"/>
                </a:lnTo>
                <a:lnTo>
                  <a:pt x="527643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43888">
            <a:off x="-921801" y="-3007448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6"/>
                </a:lnTo>
                <a:lnTo>
                  <a:pt x="0" y="601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962558" y="2333666"/>
            <a:ext cx="2456010" cy="6505985"/>
          </a:xfrm>
          <a:custGeom>
            <a:avLst/>
            <a:gdLst/>
            <a:ahLst/>
            <a:cxnLst/>
            <a:rect r="r" b="b" t="t" l="l"/>
            <a:pathLst>
              <a:path h="6505985" w="2456010">
                <a:moveTo>
                  <a:pt x="0" y="0"/>
                </a:moveTo>
                <a:lnTo>
                  <a:pt x="2456009" y="0"/>
                </a:lnTo>
                <a:lnTo>
                  <a:pt x="2456009" y="6505986"/>
                </a:lnTo>
                <a:lnTo>
                  <a:pt x="0" y="6505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1403578" y="2571791"/>
            <a:ext cx="983786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el agua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668364" y="4779556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water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43888">
            <a:off x="10696385" y="-2684992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25770">
            <a:off x="-2761689" y="2963020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915197" y="584287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387555" y="1399080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4065467"/>
            <a:ext cx="10304200" cy="5074819"/>
          </a:xfrm>
          <a:custGeom>
            <a:avLst/>
            <a:gdLst/>
            <a:ahLst/>
            <a:cxnLst/>
            <a:rect r="r" b="b" t="t" l="l"/>
            <a:pathLst>
              <a:path h="5074819" w="10304200">
                <a:moveTo>
                  <a:pt x="0" y="0"/>
                </a:moveTo>
                <a:lnTo>
                  <a:pt x="10304200" y="0"/>
                </a:lnTo>
                <a:lnTo>
                  <a:pt x="10304200" y="5074818"/>
                </a:lnTo>
                <a:lnTo>
                  <a:pt x="0" y="50748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7" id="7"/>
          <p:cNvSpPr txBox="true"/>
          <p:nvPr/>
        </p:nvSpPr>
        <p:spPr>
          <a:xfrm rot="0">
            <a:off x="3416500" y="1766589"/>
            <a:ext cx="983786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la portería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59929" y="5013840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goal/net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8589736" y="4473132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50" y="0"/>
                </a:lnTo>
                <a:lnTo>
                  <a:pt x="19033950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47868" y="1613266"/>
            <a:ext cx="9792264" cy="176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136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Los deportes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896232" y="3012987"/>
            <a:ext cx="8495537" cy="4526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Jugamos, jugamos</a:t>
            </a:r>
          </a:p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Béisbol, voleibol</a:t>
            </a:r>
          </a:p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     el tenis tam</a:t>
            </a: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bién, el tenis también</a:t>
            </a:r>
          </a:p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y el golf, y el golf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10800000">
            <a:off x="16620209" y="1918255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15613798" y="2971499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743888">
            <a:off x="-1102957" y="-3329280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28700" y="5519852"/>
            <a:ext cx="2702376" cy="2750510"/>
          </a:xfrm>
          <a:custGeom>
            <a:avLst/>
            <a:gdLst/>
            <a:ahLst/>
            <a:cxnLst/>
            <a:rect r="r" b="b" t="t" l="l"/>
            <a:pathLst>
              <a:path h="2750510" w="2702376">
                <a:moveTo>
                  <a:pt x="0" y="0"/>
                </a:moveTo>
                <a:lnTo>
                  <a:pt x="2702376" y="0"/>
                </a:lnTo>
                <a:lnTo>
                  <a:pt x="2702376" y="2750510"/>
                </a:lnTo>
                <a:lnTo>
                  <a:pt x="0" y="2750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911672" y="6564898"/>
            <a:ext cx="2085862" cy="2809241"/>
          </a:xfrm>
          <a:custGeom>
            <a:avLst/>
            <a:gdLst/>
            <a:ahLst/>
            <a:cxnLst/>
            <a:rect r="r" b="b" t="t" l="l"/>
            <a:pathLst>
              <a:path h="2809241" w="2085862">
                <a:moveTo>
                  <a:pt x="0" y="0"/>
                </a:moveTo>
                <a:lnTo>
                  <a:pt x="2085862" y="0"/>
                </a:lnTo>
                <a:lnTo>
                  <a:pt x="2085862" y="2809241"/>
                </a:lnTo>
                <a:lnTo>
                  <a:pt x="0" y="28092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303856">
            <a:off x="12690531" y="-1856758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915197" y="446448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3"/>
                </a:lnTo>
                <a:lnTo>
                  <a:pt x="0" y="849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387555" y="1261242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34515" y="446448"/>
            <a:ext cx="3918239" cy="3918239"/>
          </a:xfrm>
          <a:custGeom>
            <a:avLst/>
            <a:gdLst/>
            <a:ahLst/>
            <a:cxnLst/>
            <a:rect r="r" b="b" t="t" l="l"/>
            <a:pathLst>
              <a:path h="3918239" w="3918239">
                <a:moveTo>
                  <a:pt x="0" y="0"/>
                </a:moveTo>
                <a:lnTo>
                  <a:pt x="3918238" y="0"/>
                </a:lnTo>
                <a:lnTo>
                  <a:pt x="3918238" y="3918239"/>
                </a:lnTo>
                <a:lnTo>
                  <a:pt x="0" y="39182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48764" y="871005"/>
            <a:ext cx="3668273" cy="4121947"/>
          </a:xfrm>
          <a:custGeom>
            <a:avLst/>
            <a:gdLst/>
            <a:ahLst/>
            <a:cxnLst/>
            <a:rect r="r" b="b" t="t" l="l"/>
            <a:pathLst>
              <a:path h="4121947" w="3668273">
                <a:moveTo>
                  <a:pt x="0" y="0"/>
                </a:moveTo>
                <a:lnTo>
                  <a:pt x="3668273" y="0"/>
                </a:lnTo>
                <a:lnTo>
                  <a:pt x="3668273" y="4121946"/>
                </a:lnTo>
                <a:lnTo>
                  <a:pt x="0" y="41219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99297" y="4992951"/>
            <a:ext cx="3365605" cy="4265349"/>
          </a:xfrm>
          <a:custGeom>
            <a:avLst/>
            <a:gdLst/>
            <a:ahLst/>
            <a:cxnLst/>
            <a:rect r="r" b="b" t="t" l="l"/>
            <a:pathLst>
              <a:path h="4265349" w="3365605">
                <a:moveTo>
                  <a:pt x="0" y="0"/>
                </a:moveTo>
                <a:lnTo>
                  <a:pt x="3365605" y="0"/>
                </a:lnTo>
                <a:lnTo>
                  <a:pt x="3365605" y="4265349"/>
                </a:lnTo>
                <a:lnTo>
                  <a:pt x="0" y="42653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8358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072307" y="3987311"/>
            <a:ext cx="3501834" cy="5270989"/>
          </a:xfrm>
          <a:custGeom>
            <a:avLst/>
            <a:gdLst/>
            <a:ahLst/>
            <a:cxnLst/>
            <a:rect r="r" b="b" t="t" l="l"/>
            <a:pathLst>
              <a:path h="5270989" w="3501834">
                <a:moveTo>
                  <a:pt x="0" y="0"/>
                </a:moveTo>
                <a:lnTo>
                  <a:pt x="3501834" y="0"/>
                </a:lnTo>
                <a:lnTo>
                  <a:pt x="3501834" y="5270989"/>
                </a:lnTo>
                <a:lnTo>
                  <a:pt x="0" y="5270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352753" y="5779794"/>
            <a:ext cx="4629088" cy="3478506"/>
          </a:xfrm>
          <a:custGeom>
            <a:avLst/>
            <a:gdLst/>
            <a:ahLst/>
            <a:cxnLst/>
            <a:rect r="r" b="b" t="t" l="l"/>
            <a:pathLst>
              <a:path h="3478506" w="4629088">
                <a:moveTo>
                  <a:pt x="0" y="0"/>
                </a:moveTo>
                <a:lnTo>
                  <a:pt x="4629089" y="0"/>
                </a:lnTo>
                <a:lnTo>
                  <a:pt x="4629089" y="3478506"/>
                </a:lnTo>
                <a:lnTo>
                  <a:pt x="0" y="34785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49047" y="2151259"/>
            <a:ext cx="14774048" cy="1419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29"/>
              </a:lnSpc>
            </a:pPr>
            <a:r>
              <a:rPr lang="en-US" sz="108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Es la hora de decir adiós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988302" y="3084873"/>
            <a:ext cx="8495537" cy="6622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Es la hora de decir adiós,</a:t>
            </a:r>
          </a:p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¡Adiós!</a:t>
            </a:r>
          </a:p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Es la hora de decir adiós,</a:t>
            </a:r>
          </a:p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¡Adió</a:t>
            </a: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s!</a:t>
            </a:r>
          </a:p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Adiós a mis amigos,</a:t>
            </a:r>
          </a:p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Adiós hasta luego,</a:t>
            </a:r>
          </a:p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Es la hora de decir adiós</a:t>
            </a:r>
          </a:p>
          <a:p>
            <a:pPr algn="ctr">
              <a:lnSpc>
                <a:spcPts val="6312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¡Adiós!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0800000">
            <a:off x="17021340" y="562871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6493698" y="1377664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743888">
            <a:off x="-1892279" y="-2748654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6"/>
                </a:lnTo>
                <a:lnTo>
                  <a:pt x="0" y="60148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4449" y="5143500"/>
            <a:ext cx="3821612" cy="3520660"/>
          </a:xfrm>
          <a:custGeom>
            <a:avLst/>
            <a:gdLst/>
            <a:ahLst/>
            <a:cxnLst/>
            <a:rect r="r" b="b" t="t" l="l"/>
            <a:pathLst>
              <a:path h="3520660" w="3821612">
                <a:moveTo>
                  <a:pt x="0" y="0"/>
                </a:moveTo>
                <a:lnTo>
                  <a:pt x="3821611" y="0"/>
                </a:lnTo>
                <a:lnTo>
                  <a:pt x="3821611" y="3520660"/>
                </a:lnTo>
                <a:lnTo>
                  <a:pt x="0" y="3520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156328">
            <a:off x="15318360" y="4664743"/>
            <a:ext cx="2609469" cy="4114800"/>
          </a:xfrm>
          <a:custGeom>
            <a:avLst/>
            <a:gdLst/>
            <a:ahLst/>
            <a:cxnLst/>
            <a:rect r="r" b="b" t="t" l="l"/>
            <a:pathLst>
              <a:path h="4114800" w="2609469">
                <a:moveTo>
                  <a:pt x="0" y="0"/>
                </a:moveTo>
                <a:lnTo>
                  <a:pt x="2609469" y="0"/>
                </a:lnTo>
                <a:lnTo>
                  <a:pt x="2609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1079529" y="3868799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50" y="0"/>
                </a:lnTo>
                <a:lnTo>
                  <a:pt x="19033950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17624" y="7005863"/>
            <a:ext cx="2305740" cy="2346809"/>
          </a:xfrm>
          <a:custGeom>
            <a:avLst/>
            <a:gdLst/>
            <a:ahLst/>
            <a:cxnLst/>
            <a:rect r="r" b="b" t="t" l="l"/>
            <a:pathLst>
              <a:path h="2346809" w="2305740">
                <a:moveTo>
                  <a:pt x="0" y="0"/>
                </a:moveTo>
                <a:lnTo>
                  <a:pt x="2305740" y="0"/>
                </a:lnTo>
                <a:lnTo>
                  <a:pt x="2305740" y="2346809"/>
                </a:lnTo>
                <a:lnTo>
                  <a:pt x="0" y="2346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303856">
            <a:off x="12690531" y="-1856758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4468715" y="324458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3941073" y="1139251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033542" y="2006921"/>
            <a:ext cx="11755680" cy="3028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156"/>
              </a:lnSpc>
              <a:spcBef>
                <a:spcPct val="0"/>
              </a:spcBef>
            </a:pPr>
            <a:r>
              <a:rPr lang="en-US" sz="17630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¡Gracias!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4000" y="4853281"/>
            <a:ext cx="6136696" cy="1492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2"/>
              </a:lnSpc>
            </a:pPr>
            <a:r>
              <a:rPr lang="en-US" sz="7084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2761689" y="2963020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906111">
            <a:off x="13224170" y="3971453"/>
            <a:ext cx="2458768" cy="3676662"/>
          </a:xfrm>
          <a:custGeom>
            <a:avLst/>
            <a:gdLst/>
            <a:ahLst/>
            <a:cxnLst/>
            <a:rect r="r" b="b" t="t" l="l"/>
            <a:pathLst>
              <a:path h="3676662" w="2458768">
                <a:moveTo>
                  <a:pt x="0" y="0"/>
                </a:moveTo>
                <a:lnTo>
                  <a:pt x="2458767" y="0"/>
                </a:lnTo>
                <a:lnTo>
                  <a:pt x="2458767" y="3676662"/>
                </a:lnTo>
                <a:lnTo>
                  <a:pt x="0" y="3676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40104" y="1360224"/>
            <a:ext cx="3460759" cy="2310056"/>
          </a:xfrm>
          <a:custGeom>
            <a:avLst/>
            <a:gdLst/>
            <a:ahLst/>
            <a:cxnLst/>
            <a:rect r="r" b="b" t="t" l="l"/>
            <a:pathLst>
              <a:path h="2310056" w="3460759">
                <a:moveTo>
                  <a:pt x="0" y="0"/>
                </a:moveTo>
                <a:lnTo>
                  <a:pt x="3460758" y="0"/>
                </a:lnTo>
                <a:lnTo>
                  <a:pt x="3460758" y="2310057"/>
                </a:lnTo>
                <a:lnTo>
                  <a:pt x="0" y="23100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65630" y="2123130"/>
            <a:ext cx="9792264" cy="1763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84"/>
              </a:lnSpc>
            </a:pPr>
            <a:r>
              <a:rPr lang="en-US" sz="136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Buenos Días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89999" y="3983465"/>
            <a:ext cx="8495537" cy="4526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Buenos días, buenos días</a:t>
            </a:r>
          </a:p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¿Cómo estás? ¿Cómo está</a:t>
            </a: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s?</a:t>
            </a:r>
          </a:p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Muy bien, gracias. Muy bien, gracias.</a:t>
            </a:r>
          </a:p>
          <a:p>
            <a:pPr algn="ctr">
              <a:lnSpc>
                <a:spcPts val="8640"/>
              </a:lnSpc>
            </a:pPr>
            <a:r>
              <a:rPr lang="en-US" sz="35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¿Y usted? ¿Y usted?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11185536" y="1028700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0657894" y="1843493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743888">
            <a:off x="-921801" y="-3007448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6"/>
                </a:lnTo>
                <a:lnTo>
                  <a:pt x="0" y="60148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2632292" y="3467668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14770" y="382232"/>
            <a:ext cx="8681030" cy="2142047"/>
            <a:chOff x="0" y="0"/>
            <a:chExt cx="11574707" cy="285606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28600"/>
              <a:ext cx="11046799" cy="185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44"/>
                </a:lnSpc>
              </a:pPr>
              <a:r>
                <a:rPr lang="en-US" sz="10317">
                  <a:solidFill>
                    <a:srgbClr val="872D3B"/>
                  </a:solidFill>
                  <a:latin typeface="Copperplate Gothic 29 BC Bold"/>
                  <a:ea typeface="Copperplate Gothic 29 BC Bold"/>
                  <a:cs typeface="Copperplate Gothic 29 BC Bold"/>
                  <a:sym typeface="Copperplate Gothic 29 BC Bold"/>
                </a:rPr>
                <a:t>¡Tú puedes!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2323362" y="1856126"/>
              <a:ext cx="9251344" cy="99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1"/>
                </a:lnSpc>
              </a:pPr>
              <a:r>
                <a:rPr lang="en-US" sz="3826">
                  <a:solidFill>
                    <a:srgbClr val="872D3B"/>
                  </a:solidFill>
                  <a:latin typeface="Biski"/>
                  <a:ea typeface="Biski"/>
                  <a:cs typeface="Biski"/>
                  <a:sym typeface="Biski"/>
                </a:rPr>
                <a:t>You can do it!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0800000">
            <a:off x="711933" y="604144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184290" y="1218686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3" y="0"/>
                </a:lnTo>
                <a:lnTo>
                  <a:pt x="527643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43888">
            <a:off x="10696385" y="-2684992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06991" y="4209477"/>
            <a:ext cx="8516054" cy="2028183"/>
            <a:chOff x="0" y="0"/>
            <a:chExt cx="11354739" cy="270424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307940" y="228600"/>
              <a:ext cx="11046799" cy="185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44"/>
                </a:lnSpc>
              </a:pPr>
              <a:r>
                <a:rPr lang="en-US" sz="10317">
                  <a:solidFill>
                    <a:srgbClr val="872D3B"/>
                  </a:solidFill>
                  <a:latin typeface="Copperplate Gothic 29 BC Bold"/>
                  <a:ea typeface="Copperplate Gothic 29 BC Bold"/>
                  <a:cs typeface="Copperplate Gothic 29 BC Bold"/>
                  <a:sym typeface="Copperplate Gothic 29 BC Bold"/>
                </a:rPr>
                <a:t>¡Rápido!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704306"/>
              <a:ext cx="9251344" cy="99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1"/>
                </a:lnSpc>
              </a:pPr>
              <a:r>
                <a:rPr lang="en-US" sz="3826">
                  <a:solidFill>
                    <a:srgbClr val="872D3B"/>
                  </a:solidFill>
                  <a:latin typeface="Biski"/>
                  <a:ea typeface="Biski"/>
                  <a:cs typeface="Biski"/>
                  <a:sym typeface="Biski"/>
                </a:rPr>
                <a:t>Quick!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332561" y="7682652"/>
            <a:ext cx="9194568" cy="2142047"/>
            <a:chOff x="0" y="0"/>
            <a:chExt cx="12259424" cy="285606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1212626" y="228600"/>
              <a:ext cx="11046799" cy="185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44"/>
                </a:lnSpc>
              </a:pPr>
              <a:r>
                <a:rPr lang="en-US" sz="10317">
                  <a:solidFill>
                    <a:srgbClr val="872D3B"/>
                  </a:solidFill>
                  <a:latin typeface="Copperplate Gothic 29 BC Bold"/>
                  <a:ea typeface="Copperplate Gothic 29 BC Bold"/>
                  <a:cs typeface="Copperplate Gothic 29 BC Bold"/>
                  <a:sym typeface="Copperplate Gothic 29 BC Bold"/>
                </a:rPr>
                <a:t>¡Gol!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856126"/>
              <a:ext cx="9251344" cy="99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1"/>
                </a:lnSpc>
              </a:pPr>
              <a:r>
                <a:rPr lang="en-US" sz="3826">
                  <a:solidFill>
                    <a:srgbClr val="872D3B"/>
                  </a:solidFill>
                  <a:latin typeface="Biski"/>
                  <a:ea typeface="Biski"/>
                  <a:cs typeface="Biski"/>
                  <a:sym typeface="Biski"/>
                </a:rPr>
                <a:t>Goal!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9349189" y="3600878"/>
            <a:ext cx="8621531" cy="2374678"/>
            <a:chOff x="0" y="0"/>
            <a:chExt cx="11495375" cy="3166237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228600"/>
              <a:ext cx="11495375" cy="185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44"/>
                </a:lnSpc>
              </a:pPr>
              <a:r>
                <a:rPr lang="en-US" sz="10317">
                  <a:solidFill>
                    <a:srgbClr val="872D3B"/>
                  </a:solidFill>
                  <a:latin typeface="Copperplate Gothic 29 BC Bold"/>
                  <a:ea typeface="Copperplate Gothic 29 BC Bold"/>
                  <a:cs typeface="Copperplate Gothic 29 BC Bold"/>
                  <a:sym typeface="Copperplate Gothic 29 BC Bold"/>
                </a:rPr>
                <a:t>¡Vamos a jugar!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133415" y="2166300"/>
              <a:ext cx="9251344" cy="99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1"/>
                </a:lnSpc>
              </a:pPr>
              <a:r>
                <a:rPr lang="en-US" sz="3826">
                  <a:solidFill>
                    <a:srgbClr val="872D3B"/>
                  </a:solidFill>
                  <a:latin typeface="Biski"/>
                  <a:ea typeface="Biski"/>
                  <a:cs typeface="Biski"/>
                  <a:sym typeface="Biski"/>
                </a:rPr>
                <a:t>Let’s play!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13412058" y="1769244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50" y="0"/>
                </a:lnTo>
                <a:lnTo>
                  <a:pt x="19033950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6504651" y="7849816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0800000">
            <a:off x="15977009" y="8664609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-1743888">
            <a:off x="585364" y="-2361520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6"/>
                </a:lnTo>
                <a:lnTo>
                  <a:pt x="0" y="601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900530" y="1914018"/>
            <a:ext cx="11015375" cy="2028183"/>
            <a:chOff x="0" y="0"/>
            <a:chExt cx="14687167" cy="270424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28600"/>
              <a:ext cx="14687167" cy="18561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944"/>
                </a:lnSpc>
              </a:pPr>
              <a:r>
                <a:rPr lang="en-US" sz="10317">
                  <a:solidFill>
                    <a:srgbClr val="872D3B"/>
                  </a:solidFill>
                  <a:latin typeface="Copperplate Gothic 29 BC Bold"/>
                  <a:ea typeface="Copperplate Gothic 29 BC Bold"/>
                  <a:cs typeface="Copperplate Gothic 29 BC Bold"/>
                  <a:sym typeface="Copperplate Gothic 29 BC Bold"/>
                </a:rPr>
                <a:t>El trabajo de equipo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332428" y="1704306"/>
              <a:ext cx="9251344" cy="999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11"/>
                </a:lnSpc>
              </a:pPr>
              <a:r>
                <a:rPr lang="en-US" sz="3826">
                  <a:solidFill>
                    <a:srgbClr val="872D3B"/>
                  </a:solidFill>
                  <a:latin typeface="Biski"/>
                  <a:ea typeface="Biski"/>
                  <a:cs typeface="Biski"/>
                  <a:sym typeface="Biski"/>
                </a:rPr>
                <a:t>teamwork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5344890" y="6293385"/>
            <a:ext cx="11015375" cy="13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44"/>
              </a:lnSpc>
            </a:pPr>
            <a:r>
              <a:rPr lang="en-US" sz="10317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Pasa la pelota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44211" y="7285865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Pass the ball.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43888">
            <a:off x="-2117872" y="-2676092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30" y="0"/>
                </a:lnTo>
                <a:lnTo>
                  <a:pt x="5180330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800000">
            <a:off x="16504651" y="536991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3"/>
                </a:lnTo>
                <a:lnTo>
                  <a:pt x="0" y="849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5977009" y="1351785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093408" y="756066"/>
            <a:ext cx="14101184" cy="1314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0"/>
              </a:lnSpc>
            </a:pPr>
            <a:r>
              <a:rPr lang="en-US" sz="10117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Day 3 Vocabulario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3147757" y="2386658"/>
          <a:ext cx="11992485" cy="5513685"/>
        </p:xfrm>
        <a:graphic>
          <a:graphicData uri="http://schemas.openxmlformats.org/drawingml/2006/table">
            <a:tbl>
              <a:tblPr/>
              <a:tblGrid>
                <a:gridCol w="2998121"/>
                <a:gridCol w="2998121"/>
                <a:gridCol w="2998121"/>
                <a:gridCol w="2998121"/>
              </a:tblGrid>
              <a:tr h="16908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jugar fútbol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play soccer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el campo de fútbol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field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</a:tr>
              <a:tr h="11600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bloquear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to block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patear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to kick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</a:tr>
              <a:tr h="150276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la pelota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ball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el futbolista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soccer player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</a:tr>
              <a:tr h="116002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el agua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water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b="true" sz="2899" i="true">
                          <a:solidFill>
                            <a:srgbClr val="000000"/>
                          </a:solidFill>
                          <a:latin typeface="Biski Bold Italics"/>
                          <a:ea typeface="Biski Bold Italics"/>
                          <a:cs typeface="Biski Bold Italics"/>
                          <a:sym typeface="Biski Bold Italics"/>
                        </a:rPr>
                        <a:t>la portería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Biski"/>
                          <a:ea typeface="Biski"/>
                          <a:cs typeface="Biski"/>
                          <a:sym typeface="Biski"/>
                        </a:rPr>
                        <a:t>goal/net</a:t>
                      </a:r>
                      <a:endParaRPr lang="en-US" sz="1100"/>
                    </a:p>
                  </a:txBody>
                  <a:tcPr marL="142875" marR="142875" marT="142875" marB="142875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2B4"/>
                    </a:solidFill>
                  </a:tcPr>
                </a:tc>
              </a:tr>
            </a:tbl>
          </a:graphicData>
        </a:graphic>
      </p:graphicFrame>
      <p:sp>
        <p:nvSpPr>
          <p:cNvPr name="Freeform 7" id="7"/>
          <p:cNvSpPr/>
          <p:nvPr/>
        </p:nvSpPr>
        <p:spPr>
          <a:xfrm flipH="false" flipV="false" rot="0">
            <a:off x="15577463" y="6282990"/>
            <a:ext cx="5615181" cy="3432279"/>
          </a:xfrm>
          <a:custGeom>
            <a:avLst/>
            <a:gdLst/>
            <a:ahLst/>
            <a:cxnLst/>
            <a:rect r="r" b="b" t="t" l="l"/>
            <a:pathLst>
              <a:path h="3432279" w="5615181">
                <a:moveTo>
                  <a:pt x="0" y="0"/>
                </a:moveTo>
                <a:lnTo>
                  <a:pt x="5615181" y="0"/>
                </a:lnTo>
                <a:lnTo>
                  <a:pt x="5615181" y="3432280"/>
                </a:lnTo>
                <a:lnTo>
                  <a:pt x="0" y="3432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89611" y="6172200"/>
            <a:ext cx="3811334" cy="4114800"/>
          </a:xfrm>
          <a:custGeom>
            <a:avLst/>
            <a:gdLst/>
            <a:ahLst/>
            <a:cxnLst/>
            <a:rect r="r" b="b" t="t" l="l"/>
            <a:pathLst>
              <a:path h="4114800" w="3811334">
                <a:moveTo>
                  <a:pt x="0" y="0"/>
                </a:moveTo>
                <a:lnTo>
                  <a:pt x="3811333" y="0"/>
                </a:lnTo>
                <a:lnTo>
                  <a:pt x="38113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2761689" y="2963020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53078" y="973946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825436" y="1788739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1"/>
                </a:lnTo>
                <a:lnTo>
                  <a:pt x="0" y="593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43888">
            <a:off x="10696385" y="-2684992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3848376"/>
            <a:ext cx="7306731" cy="6018090"/>
          </a:xfrm>
          <a:custGeom>
            <a:avLst/>
            <a:gdLst/>
            <a:ahLst/>
            <a:cxnLst/>
            <a:rect r="r" b="b" t="t" l="l"/>
            <a:pathLst>
              <a:path h="6018090" w="7306731">
                <a:moveTo>
                  <a:pt x="0" y="0"/>
                </a:moveTo>
                <a:lnTo>
                  <a:pt x="7306731" y="0"/>
                </a:lnTo>
                <a:lnTo>
                  <a:pt x="7306731" y="6018090"/>
                </a:lnTo>
                <a:lnTo>
                  <a:pt x="0" y="60180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16500" y="1766589"/>
            <a:ext cx="983786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jugar fútbol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59929" y="5013840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play soccer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6634048" y="4618415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9" y="0"/>
                </a:lnTo>
                <a:lnTo>
                  <a:pt x="754649" y="849113"/>
                </a:lnTo>
                <a:lnTo>
                  <a:pt x="0" y="8491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-10800000">
            <a:off x="16106406" y="5433209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-1743888">
            <a:off x="378329" y="-2762651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5854" y="4751695"/>
            <a:ext cx="14194031" cy="4506605"/>
          </a:xfrm>
          <a:custGeom>
            <a:avLst/>
            <a:gdLst/>
            <a:ahLst/>
            <a:cxnLst/>
            <a:rect r="r" b="b" t="t" l="l"/>
            <a:pathLst>
              <a:path h="4506605" w="14194031">
                <a:moveTo>
                  <a:pt x="0" y="0"/>
                </a:moveTo>
                <a:lnTo>
                  <a:pt x="14194031" y="0"/>
                </a:lnTo>
                <a:lnTo>
                  <a:pt x="14194031" y="4506605"/>
                </a:lnTo>
                <a:lnTo>
                  <a:pt x="0" y="4506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6" id="6"/>
          <p:cNvSpPr txBox="true"/>
          <p:nvPr/>
        </p:nvSpPr>
        <p:spPr>
          <a:xfrm rot="0">
            <a:off x="3416500" y="1766589"/>
            <a:ext cx="1110595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el campo de fútbol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80155" y="3426835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field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5770">
            <a:off x="-2192343" y="3441789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50" y="0"/>
                </a:lnTo>
                <a:lnTo>
                  <a:pt x="19033950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4420461" y="925182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3"/>
                </a:lnTo>
                <a:lnTo>
                  <a:pt x="0" y="8491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3892818" y="1739976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3" y="0"/>
                </a:lnTo>
                <a:lnTo>
                  <a:pt x="527643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743888">
            <a:off x="-921801" y="-3007448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6"/>
                </a:lnTo>
                <a:lnTo>
                  <a:pt x="0" y="60148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15200" y="3887021"/>
            <a:ext cx="11507991" cy="5926615"/>
          </a:xfrm>
          <a:custGeom>
            <a:avLst/>
            <a:gdLst/>
            <a:ahLst/>
            <a:cxnLst/>
            <a:rect r="r" b="b" t="t" l="l"/>
            <a:pathLst>
              <a:path h="5926615" w="11507991">
                <a:moveTo>
                  <a:pt x="0" y="0"/>
                </a:moveTo>
                <a:lnTo>
                  <a:pt x="11507991" y="0"/>
                </a:lnTo>
                <a:lnTo>
                  <a:pt x="11507991" y="5926615"/>
                </a:lnTo>
                <a:lnTo>
                  <a:pt x="0" y="5926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688713" y="3093599"/>
            <a:ext cx="9134477" cy="7193401"/>
          </a:xfrm>
          <a:custGeom>
            <a:avLst/>
            <a:gdLst/>
            <a:ahLst/>
            <a:cxnLst/>
            <a:rect r="r" b="b" t="t" l="l"/>
            <a:pathLst>
              <a:path h="7193401" w="9134477">
                <a:moveTo>
                  <a:pt x="0" y="0"/>
                </a:moveTo>
                <a:lnTo>
                  <a:pt x="9134478" y="0"/>
                </a:lnTo>
                <a:lnTo>
                  <a:pt x="9134478" y="7193401"/>
                </a:lnTo>
                <a:lnTo>
                  <a:pt x="0" y="71934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209483" y="2417215"/>
            <a:ext cx="983786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bloquear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503271" y="4496252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to block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CC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743888">
            <a:off x="10696385" y="-2684992"/>
            <a:ext cx="5180330" cy="6014897"/>
          </a:xfrm>
          <a:custGeom>
            <a:avLst/>
            <a:gdLst/>
            <a:ahLst/>
            <a:cxnLst/>
            <a:rect r="r" b="b" t="t" l="l"/>
            <a:pathLst>
              <a:path h="6014897" w="5180330">
                <a:moveTo>
                  <a:pt x="0" y="0"/>
                </a:moveTo>
                <a:lnTo>
                  <a:pt x="5180329" y="0"/>
                </a:lnTo>
                <a:lnTo>
                  <a:pt x="5180329" y="6014897"/>
                </a:lnTo>
                <a:lnTo>
                  <a:pt x="0" y="6014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525770">
            <a:off x="-2761689" y="2963020"/>
            <a:ext cx="19033949" cy="18343969"/>
          </a:xfrm>
          <a:custGeom>
            <a:avLst/>
            <a:gdLst/>
            <a:ahLst/>
            <a:cxnLst/>
            <a:rect r="r" b="b" t="t" l="l"/>
            <a:pathLst>
              <a:path h="18343969" w="19033949">
                <a:moveTo>
                  <a:pt x="0" y="0"/>
                </a:moveTo>
                <a:lnTo>
                  <a:pt x="19033949" y="0"/>
                </a:lnTo>
                <a:lnTo>
                  <a:pt x="19033949" y="18343969"/>
                </a:lnTo>
                <a:lnTo>
                  <a:pt x="0" y="183439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915197" y="584287"/>
            <a:ext cx="754649" cy="849112"/>
          </a:xfrm>
          <a:custGeom>
            <a:avLst/>
            <a:gdLst/>
            <a:ahLst/>
            <a:cxnLst/>
            <a:rect r="r" b="b" t="t" l="l"/>
            <a:pathLst>
              <a:path h="849112" w="754649">
                <a:moveTo>
                  <a:pt x="0" y="0"/>
                </a:moveTo>
                <a:lnTo>
                  <a:pt x="754648" y="0"/>
                </a:lnTo>
                <a:lnTo>
                  <a:pt x="754648" y="849112"/>
                </a:lnTo>
                <a:lnTo>
                  <a:pt x="0" y="8491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387555" y="1399080"/>
            <a:ext cx="527642" cy="593691"/>
          </a:xfrm>
          <a:custGeom>
            <a:avLst/>
            <a:gdLst/>
            <a:ahLst/>
            <a:cxnLst/>
            <a:rect r="r" b="b" t="t" l="l"/>
            <a:pathLst>
              <a:path h="593691" w="527642">
                <a:moveTo>
                  <a:pt x="0" y="0"/>
                </a:moveTo>
                <a:lnTo>
                  <a:pt x="527642" y="0"/>
                </a:lnTo>
                <a:lnTo>
                  <a:pt x="527642" y="593690"/>
                </a:lnTo>
                <a:lnTo>
                  <a:pt x="0" y="5936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416500" y="3449171"/>
            <a:ext cx="6409309" cy="6036404"/>
          </a:xfrm>
          <a:custGeom>
            <a:avLst/>
            <a:gdLst/>
            <a:ahLst/>
            <a:cxnLst/>
            <a:rect r="r" b="b" t="t" l="l"/>
            <a:pathLst>
              <a:path h="6036404" w="6409309">
                <a:moveTo>
                  <a:pt x="0" y="0"/>
                </a:moveTo>
                <a:lnTo>
                  <a:pt x="6409309" y="0"/>
                </a:lnTo>
                <a:lnTo>
                  <a:pt x="6409309" y="6036404"/>
                </a:lnTo>
                <a:lnTo>
                  <a:pt x="0" y="60364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16500" y="1766589"/>
            <a:ext cx="9837863" cy="1469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37"/>
              </a:lnSpc>
            </a:pPr>
            <a:r>
              <a:rPr lang="en-US" sz="11216">
                <a:solidFill>
                  <a:srgbClr val="872D3B"/>
                </a:solidFill>
                <a:latin typeface="Copperplate Gothic 29 BC Bold"/>
                <a:ea typeface="Copperplate Gothic 29 BC Bold"/>
                <a:cs typeface="Copperplate Gothic 29 BC Bold"/>
                <a:sym typeface="Copperplate Gothic 29 BC Bold"/>
              </a:rPr>
              <a:t>patear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159929" y="5013840"/>
            <a:ext cx="6938508" cy="807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11"/>
              </a:lnSpc>
            </a:pPr>
            <a:r>
              <a:rPr lang="en-US" sz="3826">
                <a:solidFill>
                  <a:srgbClr val="872D3B"/>
                </a:solidFill>
                <a:latin typeface="Biski"/>
                <a:ea typeface="Biski"/>
                <a:cs typeface="Biski"/>
                <a:sym typeface="Biski"/>
              </a:rPr>
              <a:t>to kick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DAHIY7AEuYI</dc:identifier>
  <dcterms:modified xsi:type="dcterms:W3CDTF">2011-08-01T06:04:30Z</dcterms:modified>
  <cp:revision>1</cp:revision>
  <dc:title>Day 3 Vamos a Ganar</dc:title>
</cp:coreProperties>
</file>