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One Little Font Bold" charset="1" panose="00000800000000000000"/>
      <p:regular r:id="rId20"/>
    </p:embeddedFont>
    <p:embeddedFont>
      <p:font typeface="One Little Font" charset="1" panose="0000050000000000000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jpe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svg" Type="http://schemas.openxmlformats.org/officeDocument/2006/relationships/image"/><Relationship Id="rId11" Target="../media/image69.png" Type="http://schemas.openxmlformats.org/officeDocument/2006/relationships/image"/><Relationship Id="rId12" Target="../media/image70.svg" Type="http://schemas.openxmlformats.org/officeDocument/2006/relationships/image"/><Relationship Id="rId13" Target="../media/image22.png" Type="http://schemas.openxmlformats.org/officeDocument/2006/relationships/image"/><Relationship Id="rId14" Target="../media/image23.svg" Type="http://schemas.openxmlformats.org/officeDocument/2006/relationships/image"/><Relationship Id="rId15" Target="../media/image77.png" Type="http://schemas.openxmlformats.org/officeDocument/2006/relationships/image"/><Relationship Id="rId16" Target="../media/image78.svg" Type="http://schemas.openxmlformats.org/officeDocument/2006/relationships/image"/><Relationship Id="rId17" Target="../media/image79.png" Type="http://schemas.openxmlformats.org/officeDocument/2006/relationships/image"/><Relationship Id="rId18" Target="../media/image80.svg" Type="http://schemas.openxmlformats.org/officeDocument/2006/relationships/image"/><Relationship Id="rId19" Target="../media/image81.png" Type="http://schemas.openxmlformats.org/officeDocument/2006/relationships/image"/><Relationship Id="rId2" Target="../media/image13.jpeg" Type="http://schemas.openxmlformats.org/officeDocument/2006/relationships/image"/><Relationship Id="rId20" Target="../media/image82.svg" Type="http://schemas.openxmlformats.org/officeDocument/2006/relationships/image"/><Relationship Id="rId21" Target="../media/image83.png" Type="http://schemas.openxmlformats.org/officeDocument/2006/relationships/image"/><Relationship Id="rId22" Target="../media/image84.svg" Type="http://schemas.openxmlformats.org/officeDocument/2006/relationships/image"/><Relationship Id="rId23" Target="../media/image85.png" Type="http://schemas.openxmlformats.org/officeDocument/2006/relationships/image"/><Relationship Id="rId24" Target="../media/image86.sv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18.png" Type="http://schemas.openxmlformats.org/officeDocument/2006/relationships/image"/><Relationship Id="rId8" Target="../media/image19.sv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34.svg" Type="http://schemas.openxmlformats.org/officeDocument/2006/relationships/image"/><Relationship Id="rId2" Target="../media/image1.jpe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28.pn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Relationship Id="rId8" Target="../media/image31.png" Type="http://schemas.openxmlformats.org/officeDocument/2006/relationships/image"/><Relationship Id="rId9" Target="../media/image32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87.png" Type="http://schemas.openxmlformats.org/officeDocument/2006/relationships/image"/><Relationship Id="rId4" Target="../media/image88.png" Type="http://schemas.openxmlformats.org/officeDocument/2006/relationships/image"/><Relationship Id="rId5" Target="../media/image89.png" Type="http://schemas.openxmlformats.org/officeDocument/2006/relationships/image"/><Relationship Id="rId6" Target="../media/image90.jpeg" Type="http://schemas.openxmlformats.org/officeDocument/2006/relationships/image"/><Relationship Id="rId7" Target="../media/image91.jpeg" Type="http://schemas.openxmlformats.org/officeDocument/2006/relationships/image"/><Relationship Id="rId8" Target="../media/image9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1.png" Type="http://schemas.openxmlformats.org/officeDocument/2006/relationships/image"/><Relationship Id="rId12" Target="../media/image12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8.png" Type="http://schemas.openxmlformats.org/officeDocument/2006/relationships/image"/><Relationship Id="rId12" Target="../media/image9.svg" Type="http://schemas.openxmlformats.org/officeDocument/2006/relationships/image"/><Relationship Id="rId2" Target="../media/image13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5.png" Type="http://schemas.openxmlformats.org/officeDocument/2006/relationships/image"/><Relationship Id="rId8" Target="../media/image66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svg" Type="http://schemas.openxmlformats.org/officeDocument/2006/relationships/image"/><Relationship Id="rId11" Target="../media/image22.png" Type="http://schemas.openxmlformats.org/officeDocument/2006/relationships/image"/><Relationship Id="rId12" Target="../media/image23.svg" Type="http://schemas.openxmlformats.org/officeDocument/2006/relationships/image"/><Relationship Id="rId13" Target="../media/image4.png" Type="http://schemas.openxmlformats.org/officeDocument/2006/relationships/image"/><Relationship Id="rId14" Target="../media/image5.svg" Type="http://schemas.openxmlformats.org/officeDocument/2006/relationships/image"/><Relationship Id="rId15" Target="../media/image24.png" Type="http://schemas.openxmlformats.org/officeDocument/2006/relationships/image"/><Relationship Id="rId16" Target="../media/image25.svg" Type="http://schemas.openxmlformats.org/officeDocument/2006/relationships/image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18.png" Type="http://schemas.openxmlformats.org/officeDocument/2006/relationships/image"/><Relationship Id="rId8" Target="../media/image19.sv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34.svg" Type="http://schemas.openxmlformats.org/officeDocument/2006/relationships/image"/><Relationship Id="rId12" Target="../media/image35.png" Type="http://schemas.openxmlformats.org/officeDocument/2006/relationships/image"/><Relationship Id="rId13" Target="../media/image36.svg" Type="http://schemas.openxmlformats.org/officeDocument/2006/relationships/image"/><Relationship Id="rId2" Target="../media/image1.jpe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28.pn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Relationship Id="rId8" Target="../media/image31.png" Type="http://schemas.openxmlformats.org/officeDocument/2006/relationships/image"/><Relationship Id="rId9" Target="../media/image32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11" Target="../media/image22.png" Type="http://schemas.openxmlformats.org/officeDocument/2006/relationships/image"/><Relationship Id="rId12" Target="../media/image23.svg" Type="http://schemas.openxmlformats.org/officeDocument/2006/relationships/image"/><Relationship Id="rId2" Target="../media/image13.jpe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41.png" Type="http://schemas.openxmlformats.org/officeDocument/2006/relationships/image"/><Relationship Id="rId8" Target="../media/image42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svg" Type="http://schemas.openxmlformats.org/officeDocument/2006/relationships/image"/><Relationship Id="rId11" Target="../media/image49.png" Type="http://schemas.openxmlformats.org/officeDocument/2006/relationships/image"/><Relationship Id="rId12" Target="../media/image50.png" Type="http://schemas.openxmlformats.org/officeDocument/2006/relationships/image"/><Relationship Id="rId2" Target="../media/image1.jpeg" Type="http://schemas.openxmlformats.org/officeDocument/2006/relationships/image"/><Relationship Id="rId3" Target="../media/image43.png" Type="http://schemas.openxmlformats.org/officeDocument/2006/relationships/image"/><Relationship Id="rId4" Target="../media/image44.svg" Type="http://schemas.openxmlformats.org/officeDocument/2006/relationships/image"/><Relationship Id="rId5" Target="../media/image45.png" Type="http://schemas.openxmlformats.org/officeDocument/2006/relationships/image"/><Relationship Id="rId6" Target="../media/image46.svg" Type="http://schemas.openxmlformats.org/officeDocument/2006/relationships/image"/><Relationship Id="rId7" Target="../media/image33.png" Type="http://schemas.openxmlformats.org/officeDocument/2006/relationships/image"/><Relationship Id="rId8" Target="../media/image34.sv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svg" Type="http://schemas.openxmlformats.org/officeDocument/2006/relationships/image"/><Relationship Id="rId11" Target="../media/image22.png" Type="http://schemas.openxmlformats.org/officeDocument/2006/relationships/image"/><Relationship Id="rId12" Target="../media/image23.svg" Type="http://schemas.openxmlformats.org/officeDocument/2006/relationships/image"/><Relationship Id="rId13" Target="../media/image51.png" Type="http://schemas.openxmlformats.org/officeDocument/2006/relationships/image"/><Relationship Id="rId14" Target="../media/image52.svg" Type="http://schemas.openxmlformats.org/officeDocument/2006/relationships/image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18.png" Type="http://schemas.openxmlformats.org/officeDocument/2006/relationships/image"/><Relationship Id="rId8" Target="../media/image19.sv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svg" Type="http://schemas.openxmlformats.org/officeDocument/2006/relationships/image"/><Relationship Id="rId11" Target="../media/image33.png" Type="http://schemas.openxmlformats.org/officeDocument/2006/relationships/image"/><Relationship Id="rId12" Target="../media/image34.svg" Type="http://schemas.openxmlformats.org/officeDocument/2006/relationships/image"/><Relationship Id="rId13" Target="../media/image61.png" Type="http://schemas.openxmlformats.org/officeDocument/2006/relationships/image"/><Relationship Id="rId14" Target="../media/image62.svg" Type="http://schemas.openxmlformats.org/officeDocument/2006/relationships/image"/><Relationship Id="rId2" Target="../media/image1.jpeg" Type="http://schemas.openxmlformats.org/officeDocument/2006/relationships/image"/><Relationship Id="rId3" Target="../media/image53.png" Type="http://schemas.openxmlformats.org/officeDocument/2006/relationships/image"/><Relationship Id="rId4" Target="../media/image54.svg" Type="http://schemas.openxmlformats.org/officeDocument/2006/relationships/image"/><Relationship Id="rId5" Target="../media/image55.png" Type="http://schemas.openxmlformats.org/officeDocument/2006/relationships/image"/><Relationship Id="rId6" Target="../media/image56.svg" Type="http://schemas.openxmlformats.org/officeDocument/2006/relationships/image"/><Relationship Id="rId7" Target="../media/image57.png" Type="http://schemas.openxmlformats.org/officeDocument/2006/relationships/image"/><Relationship Id="rId8" Target="../media/image58.svg" Type="http://schemas.openxmlformats.org/officeDocument/2006/relationships/image"/><Relationship Id="rId9" Target="../media/image5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11" Target="../media/image22.png" Type="http://schemas.openxmlformats.org/officeDocument/2006/relationships/image"/><Relationship Id="rId12" Target="../media/image23.svg" Type="http://schemas.openxmlformats.org/officeDocument/2006/relationships/image"/><Relationship Id="rId13" Target="../media/image63.png" Type="http://schemas.openxmlformats.org/officeDocument/2006/relationships/image"/><Relationship Id="rId14" Target="../media/image64.svg" Type="http://schemas.openxmlformats.org/officeDocument/2006/relationships/image"/><Relationship Id="rId2" Target="../media/image13.jpe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41.png" Type="http://schemas.openxmlformats.org/officeDocument/2006/relationships/image"/><Relationship Id="rId8" Target="../media/image42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33.png" Type="http://schemas.openxmlformats.org/officeDocument/2006/relationships/image"/><Relationship Id="rId12" Target="../media/image34.svg" Type="http://schemas.openxmlformats.org/officeDocument/2006/relationships/image"/><Relationship Id="rId13" Target="../media/image67.png" Type="http://schemas.openxmlformats.org/officeDocument/2006/relationships/image"/><Relationship Id="rId14" Target="../media/image68.svg" Type="http://schemas.openxmlformats.org/officeDocument/2006/relationships/image"/><Relationship Id="rId15" Target="../media/image69.png" Type="http://schemas.openxmlformats.org/officeDocument/2006/relationships/image"/><Relationship Id="rId16" Target="../media/image70.svg" Type="http://schemas.openxmlformats.org/officeDocument/2006/relationships/image"/><Relationship Id="rId17" Target="../media/image71.png" Type="http://schemas.openxmlformats.org/officeDocument/2006/relationships/image"/><Relationship Id="rId18" Target="../media/image72.svg" Type="http://schemas.openxmlformats.org/officeDocument/2006/relationships/image"/><Relationship Id="rId19" Target="../media/image73.png" Type="http://schemas.openxmlformats.org/officeDocument/2006/relationships/image"/><Relationship Id="rId2" Target="../media/image1.jpeg" Type="http://schemas.openxmlformats.org/officeDocument/2006/relationships/image"/><Relationship Id="rId20" Target="../media/image74.svg" Type="http://schemas.openxmlformats.org/officeDocument/2006/relationships/image"/><Relationship Id="rId21" Target="../media/image75.png" Type="http://schemas.openxmlformats.org/officeDocument/2006/relationships/image"/><Relationship Id="rId22" Target="../media/image76.sv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5.png" Type="http://schemas.openxmlformats.org/officeDocument/2006/relationships/image"/><Relationship Id="rId8" Target="../media/image66.svg" Type="http://schemas.openxmlformats.org/officeDocument/2006/relationships/image"/><Relationship Id="rId9" Target="../media/image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897058">
            <a:off x="237946" y="6939047"/>
            <a:ext cx="2229473" cy="4114800"/>
          </a:xfrm>
          <a:custGeom>
            <a:avLst/>
            <a:gdLst/>
            <a:ahLst/>
            <a:cxnLst/>
            <a:rect r="r" b="b" t="t" l="l"/>
            <a:pathLst>
              <a:path h="4114800" w="2229473">
                <a:moveTo>
                  <a:pt x="0" y="0"/>
                </a:moveTo>
                <a:lnTo>
                  <a:pt x="2229474" y="0"/>
                </a:lnTo>
                <a:lnTo>
                  <a:pt x="22294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126658">
            <a:off x="15940959" y="7959955"/>
            <a:ext cx="3023314" cy="2940860"/>
          </a:xfrm>
          <a:custGeom>
            <a:avLst/>
            <a:gdLst/>
            <a:ahLst/>
            <a:cxnLst/>
            <a:rect r="r" b="b" t="t" l="l"/>
            <a:pathLst>
              <a:path h="2940860" w="3023314">
                <a:moveTo>
                  <a:pt x="0" y="0"/>
                </a:moveTo>
                <a:lnTo>
                  <a:pt x="3023314" y="0"/>
                </a:lnTo>
                <a:lnTo>
                  <a:pt x="3023314" y="2940859"/>
                </a:lnTo>
                <a:lnTo>
                  <a:pt x="0" y="2940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14815304" y="-1111677"/>
            <a:ext cx="4528231" cy="3811947"/>
          </a:xfrm>
          <a:custGeom>
            <a:avLst/>
            <a:gdLst/>
            <a:ahLst/>
            <a:cxnLst/>
            <a:rect r="r" b="b" t="t" l="l"/>
            <a:pathLst>
              <a:path h="3811947" w="4528231">
                <a:moveTo>
                  <a:pt x="0" y="3811947"/>
                </a:moveTo>
                <a:lnTo>
                  <a:pt x="4528231" y="3811947"/>
                </a:lnTo>
                <a:lnTo>
                  <a:pt x="4528231" y="0"/>
                </a:lnTo>
                <a:lnTo>
                  <a:pt x="0" y="0"/>
                </a:lnTo>
                <a:lnTo>
                  <a:pt x="0" y="3811947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929763" y="1721115"/>
            <a:ext cx="1637161" cy="1716429"/>
          </a:xfrm>
          <a:custGeom>
            <a:avLst/>
            <a:gdLst/>
            <a:ahLst/>
            <a:cxnLst/>
            <a:rect r="r" b="b" t="t" l="l"/>
            <a:pathLst>
              <a:path h="1716429" w="1637161">
                <a:moveTo>
                  <a:pt x="0" y="0"/>
                </a:moveTo>
                <a:lnTo>
                  <a:pt x="1637161" y="0"/>
                </a:lnTo>
                <a:lnTo>
                  <a:pt x="1637161" y="1716429"/>
                </a:lnTo>
                <a:lnTo>
                  <a:pt x="0" y="17164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-237381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538732" y="2460515"/>
            <a:ext cx="13210535" cy="48953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8694"/>
              </a:lnSpc>
            </a:pPr>
            <a:r>
              <a:rPr lang="en-US" b="true" sz="19887">
                <a:solidFill>
                  <a:srgbClr val="FFFFFF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¡Vamos a Ganar!</a:t>
            </a:r>
          </a:p>
        </p:txBody>
      </p:sp>
      <p:sp>
        <p:nvSpPr>
          <p:cNvPr name="Freeform 8" id="8"/>
          <p:cNvSpPr/>
          <p:nvPr/>
        </p:nvSpPr>
        <p:spPr>
          <a:xfrm flipH="true" flipV="true" rot="0">
            <a:off x="13731220" y="6549526"/>
            <a:ext cx="1637161" cy="1716429"/>
          </a:xfrm>
          <a:custGeom>
            <a:avLst/>
            <a:gdLst/>
            <a:ahLst/>
            <a:cxnLst/>
            <a:rect r="r" b="b" t="t" l="l"/>
            <a:pathLst>
              <a:path h="1716429" w="1637161">
                <a:moveTo>
                  <a:pt x="1637161" y="1716429"/>
                </a:moveTo>
                <a:lnTo>
                  <a:pt x="0" y="1716429"/>
                </a:lnTo>
                <a:lnTo>
                  <a:pt x="0" y="0"/>
                </a:lnTo>
                <a:lnTo>
                  <a:pt x="1637161" y="0"/>
                </a:lnTo>
                <a:lnTo>
                  <a:pt x="1637161" y="171642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-237381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47743" y="215946"/>
            <a:ext cx="3244085" cy="1156703"/>
          </a:xfrm>
          <a:custGeom>
            <a:avLst/>
            <a:gdLst/>
            <a:ahLst/>
            <a:cxnLst/>
            <a:rect r="r" b="b" t="t" l="l"/>
            <a:pathLst>
              <a:path h="1156703" w="3244085">
                <a:moveTo>
                  <a:pt x="0" y="0"/>
                </a:moveTo>
                <a:lnTo>
                  <a:pt x="3244085" y="0"/>
                </a:lnTo>
                <a:lnTo>
                  <a:pt x="3244085" y="1156702"/>
                </a:lnTo>
                <a:lnTo>
                  <a:pt x="0" y="1156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0516376">
            <a:off x="-1066432" y="1163506"/>
            <a:ext cx="3441469" cy="4114800"/>
          </a:xfrm>
          <a:custGeom>
            <a:avLst/>
            <a:gdLst/>
            <a:ahLst/>
            <a:cxnLst/>
            <a:rect r="r" b="b" t="t" l="l"/>
            <a:pathLst>
              <a:path h="4114800" w="3441469">
                <a:moveTo>
                  <a:pt x="0" y="0"/>
                </a:moveTo>
                <a:lnTo>
                  <a:pt x="3441469" y="0"/>
                </a:lnTo>
                <a:lnTo>
                  <a:pt x="34414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715531" y="7274390"/>
            <a:ext cx="6856939" cy="11772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59"/>
              </a:lnSpc>
              <a:spcBef>
                <a:spcPct val="0"/>
              </a:spcBef>
            </a:pPr>
            <a:r>
              <a:rPr lang="en-US" sz="6899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Let’s win!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869056" y="7594576"/>
            <a:ext cx="5307566" cy="2451131"/>
          </a:xfrm>
          <a:custGeom>
            <a:avLst/>
            <a:gdLst/>
            <a:ahLst/>
            <a:cxnLst/>
            <a:rect r="r" b="b" t="t" l="l"/>
            <a:pathLst>
              <a:path h="2451131" w="5307566">
                <a:moveTo>
                  <a:pt x="0" y="0"/>
                </a:moveTo>
                <a:lnTo>
                  <a:pt x="5307566" y="0"/>
                </a:lnTo>
                <a:lnTo>
                  <a:pt x="5307566" y="2451130"/>
                </a:lnTo>
                <a:lnTo>
                  <a:pt x="0" y="24511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850849" y="0"/>
            <a:ext cx="4418244" cy="2964240"/>
          </a:xfrm>
          <a:custGeom>
            <a:avLst/>
            <a:gdLst/>
            <a:ahLst/>
            <a:cxnLst/>
            <a:rect r="r" b="b" t="t" l="l"/>
            <a:pathLst>
              <a:path h="2964240" w="4418244">
                <a:moveTo>
                  <a:pt x="0" y="0"/>
                </a:moveTo>
                <a:lnTo>
                  <a:pt x="4418244" y="0"/>
                </a:lnTo>
                <a:lnTo>
                  <a:pt x="4418244" y="2964240"/>
                </a:lnTo>
                <a:lnTo>
                  <a:pt x="0" y="29642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826601" y="-1603980"/>
            <a:ext cx="2865397" cy="4114800"/>
          </a:xfrm>
          <a:custGeom>
            <a:avLst/>
            <a:gdLst/>
            <a:ahLst/>
            <a:cxnLst/>
            <a:rect r="r" b="b" t="t" l="l"/>
            <a:pathLst>
              <a:path h="4114800" w="2865397">
                <a:moveTo>
                  <a:pt x="0" y="0"/>
                </a:moveTo>
                <a:lnTo>
                  <a:pt x="2865398" y="0"/>
                </a:lnTo>
                <a:lnTo>
                  <a:pt x="28653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895695" y="8820141"/>
            <a:ext cx="4349177" cy="2933718"/>
          </a:xfrm>
          <a:custGeom>
            <a:avLst/>
            <a:gdLst/>
            <a:ahLst/>
            <a:cxnLst/>
            <a:rect r="r" b="b" t="t" l="l"/>
            <a:pathLst>
              <a:path h="2933718" w="4349177">
                <a:moveTo>
                  <a:pt x="0" y="0"/>
                </a:moveTo>
                <a:lnTo>
                  <a:pt x="4349177" y="0"/>
                </a:lnTo>
                <a:lnTo>
                  <a:pt x="4349177" y="2933718"/>
                </a:lnTo>
                <a:lnTo>
                  <a:pt x="0" y="29337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757587" y="4879387"/>
            <a:ext cx="1888565" cy="3180742"/>
          </a:xfrm>
          <a:custGeom>
            <a:avLst/>
            <a:gdLst/>
            <a:ahLst/>
            <a:cxnLst/>
            <a:rect r="r" b="b" t="t" l="l"/>
            <a:pathLst>
              <a:path h="3180742" w="1888565">
                <a:moveTo>
                  <a:pt x="0" y="0"/>
                </a:moveTo>
                <a:lnTo>
                  <a:pt x="1888566" y="0"/>
                </a:lnTo>
                <a:lnTo>
                  <a:pt x="1888566" y="3180742"/>
                </a:lnTo>
                <a:lnTo>
                  <a:pt x="0" y="31807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813567" y="769644"/>
            <a:ext cx="558213" cy="803710"/>
          </a:xfrm>
          <a:custGeom>
            <a:avLst/>
            <a:gdLst/>
            <a:ahLst/>
            <a:cxnLst/>
            <a:rect r="r" b="b" t="t" l="l"/>
            <a:pathLst>
              <a:path h="803710" w="558213">
                <a:moveTo>
                  <a:pt x="0" y="0"/>
                </a:moveTo>
                <a:lnTo>
                  <a:pt x="558213" y="0"/>
                </a:lnTo>
                <a:lnTo>
                  <a:pt x="558213" y="803710"/>
                </a:lnTo>
                <a:lnTo>
                  <a:pt x="0" y="8037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05020" y="3699051"/>
            <a:ext cx="558213" cy="803710"/>
          </a:xfrm>
          <a:custGeom>
            <a:avLst/>
            <a:gdLst/>
            <a:ahLst/>
            <a:cxnLst/>
            <a:rect r="r" b="b" t="t" l="l"/>
            <a:pathLst>
              <a:path h="803710" w="558213">
                <a:moveTo>
                  <a:pt x="0" y="0"/>
                </a:moveTo>
                <a:lnTo>
                  <a:pt x="558213" y="0"/>
                </a:lnTo>
                <a:lnTo>
                  <a:pt x="558213" y="803710"/>
                </a:lnTo>
                <a:lnTo>
                  <a:pt x="0" y="8037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080075" y="4879387"/>
            <a:ext cx="2502184" cy="3180742"/>
          </a:xfrm>
          <a:custGeom>
            <a:avLst/>
            <a:gdLst/>
            <a:ahLst/>
            <a:cxnLst/>
            <a:rect r="r" b="b" t="t" l="l"/>
            <a:pathLst>
              <a:path h="3180742" w="2502184">
                <a:moveTo>
                  <a:pt x="0" y="0"/>
                </a:moveTo>
                <a:lnTo>
                  <a:pt x="2502183" y="0"/>
                </a:lnTo>
                <a:lnTo>
                  <a:pt x="2502183" y="3180742"/>
                </a:lnTo>
                <a:lnTo>
                  <a:pt x="0" y="318074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134708" y="4879387"/>
            <a:ext cx="2317966" cy="3180742"/>
          </a:xfrm>
          <a:custGeom>
            <a:avLst/>
            <a:gdLst/>
            <a:ahLst/>
            <a:cxnLst/>
            <a:rect r="r" b="b" t="t" l="l"/>
            <a:pathLst>
              <a:path h="3180742" w="2317966">
                <a:moveTo>
                  <a:pt x="0" y="0"/>
                </a:moveTo>
                <a:lnTo>
                  <a:pt x="2317966" y="0"/>
                </a:lnTo>
                <a:lnTo>
                  <a:pt x="2317966" y="3180742"/>
                </a:lnTo>
                <a:lnTo>
                  <a:pt x="0" y="318074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005124" y="4879387"/>
            <a:ext cx="2200013" cy="3180742"/>
          </a:xfrm>
          <a:custGeom>
            <a:avLst/>
            <a:gdLst/>
            <a:ahLst/>
            <a:cxnLst/>
            <a:rect r="r" b="b" t="t" l="l"/>
            <a:pathLst>
              <a:path h="3180742" w="2200013">
                <a:moveTo>
                  <a:pt x="0" y="0"/>
                </a:moveTo>
                <a:lnTo>
                  <a:pt x="2200013" y="0"/>
                </a:lnTo>
                <a:lnTo>
                  <a:pt x="2200013" y="3180742"/>
                </a:lnTo>
                <a:lnTo>
                  <a:pt x="0" y="318074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0800000">
            <a:off x="1328439" y="4879387"/>
            <a:ext cx="2200013" cy="3180742"/>
          </a:xfrm>
          <a:custGeom>
            <a:avLst/>
            <a:gdLst/>
            <a:ahLst/>
            <a:cxnLst/>
            <a:rect r="r" b="b" t="t" l="l"/>
            <a:pathLst>
              <a:path h="3180742" w="2200013">
                <a:moveTo>
                  <a:pt x="0" y="0"/>
                </a:moveTo>
                <a:lnTo>
                  <a:pt x="2200014" y="0"/>
                </a:lnTo>
                <a:lnTo>
                  <a:pt x="2200014" y="3180742"/>
                </a:lnTo>
                <a:lnTo>
                  <a:pt x="0" y="318074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780752" y="4951807"/>
            <a:ext cx="2178808" cy="3180742"/>
          </a:xfrm>
          <a:custGeom>
            <a:avLst/>
            <a:gdLst/>
            <a:ahLst/>
            <a:cxnLst/>
            <a:rect r="r" b="b" t="t" l="l"/>
            <a:pathLst>
              <a:path h="3180742" w="2178808">
                <a:moveTo>
                  <a:pt x="0" y="0"/>
                </a:moveTo>
                <a:lnTo>
                  <a:pt x="2178809" y="0"/>
                </a:lnTo>
                <a:lnTo>
                  <a:pt x="2178809" y="3180742"/>
                </a:lnTo>
                <a:lnTo>
                  <a:pt x="0" y="318074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2453482" y="2789375"/>
            <a:ext cx="13381036" cy="1402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426"/>
              </a:lnSpc>
              <a:spcBef>
                <a:spcPct val="0"/>
              </a:spcBef>
            </a:pPr>
            <a:r>
              <a:rPr lang="en-US" sz="8161">
                <a:solidFill>
                  <a:srgbClr val="FF8591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SEIS, SIETE, OCHO, NUEVE, DIEZ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123514" y="1151173"/>
            <a:ext cx="10040972" cy="1621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149"/>
              </a:lnSpc>
              <a:spcBef>
                <a:spcPct val="0"/>
              </a:spcBef>
            </a:pPr>
            <a:r>
              <a:rPr lang="en-US" sz="9392">
                <a:solidFill>
                  <a:srgbClr val="FCC751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Los Deportes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809346" y="-2057400"/>
            <a:ext cx="4446248" cy="4114800"/>
          </a:xfrm>
          <a:custGeom>
            <a:avLst/>
            <a:gdLst/>
            <a:ahLst/>
            <a:cxnLst/>
            <a:rect r="r" b="b" t="t" l="l"/>
            <a:pathLst>
              <a:path h="4114800" w="4446248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294240">
            <a:off x="16602543" y="154069"/>
            <a:ext cx="3370914" cy="3883879"/>
          </a:xfrm>
          <a:custGeom>
            <a:avLst/>
            <a:gdLst/>
            <a:ahLst/>
            <a:cxnLst/>
            <a:rect r="r" b="b" t="t" l="l"/>
            <a:pathLst>
              <a:path h="3883879" w="3370914">
                <a:moveTo>
                  <a:pt x="0" y="0"/>
                </a:moveTo>
                <a:lnTo>
                  <a:pt x="3370914" y="0"/>
                </a:lnTo>
                <a:lnTo>
                  <a:pt x="3370914" y="3883879"/>
                </a:lnTo>
                <a:lnTo>
                  <a:pt x="0" y="3883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480231">
            <a:off x="191291" y="7622913"/>
            <a:ext cx="2528732" cy="4114800"/>
          </a:xfrm>
          <a:custGeom>
            <a:avLst/>
            <a:gdLst/>
            <a:ahLst/>
            <a:cxnLst/>
            <a:rect r="r" b="b" t="t" l="l"/>
            <a:pathLst>
              <a:path h="4114800" w="2528732">
                <a:moveTo>
                  <a:pt x="0" y="0"/>
                </a:moveTo>
                <a:lnTo>
                  <a:pt x="2528732" y="0"/>
                </a:lnTo>
                <a:lnTo>
                  <a:pt x="2528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2085146">
            <a:off x="14073666" y="7392941"/>
            <a:ext cx="3425477" cy="3730718"/>
          </a:xfrm>
          <a:custGeom>
            <a:avLst/>
            <a:gdLst/>
            <a:ahLst/>
            <a:cxnLst/>
            <a:rect r="r" b="b" t="t" l="l"/>
            <a:pathLst>
              <a:path h="3730718" w="3425477">
                <a:moveTo>
                  <a:pt x="0" y="0"/>
                </a:moveTo>
                <a:lnTo>
                  <a:pt x="3425477" y="0"/>
                </a:lnTo>
                <a:lnTo>
                  <a:pt x="3425477" y="3730718"/>
                </a:lnTo>
                <a:lnTo>
                  <a:pt x="0" y="37307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032470" y="3860798"/>
            <a:ext cx="558213" cy="803710"/>
          </a:xfrm>
          <a:custGeom>
            <a:avLst/>
            <a:gdLst/>
            <a:ahLst/>
            <a:cxnLst/>
            <a:rect r="r" b="b" t="t" l="l"/>
            <a:pathLst>
              <a:path h="803710" w="558213">
                <a:moveTo>
                  <a:pt x="0" y="0"/>
                </a:moveTo>
                <a:lnTo>
                  <a:pt x="558213" y="0"/>
                </a:lnTo>
                <a:lnTo>
                  <a:pt x="558213" y="803711"/>
                </a:lnTo>
                <a:lnTo>
                  <a:pt x="0" y="8037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324173" y="6452960"/>
            <a:ext cx="558213" cy="803710"/>
          </a:xfrm>
          <a:custGeom>
            <a:avLst/>
            <a:gdLst/>
            <a:ahLst/>
            <a:cxnLst/>
            <a:rect r="r" b="b" t="t" l="l"/>
            <a:pathLst>
              <a:path h="803710" w="558213">
                <a:moveTo>
                  <a:pt x="0" y="0"/>
                </a:moveTo>
                <a:lnTo>
                  <a:pt x="558213" y="0"/>
                </a:lnTo>
                <a:lnTo>
                  <a:pt x="558213" y="803710"/>
                </a:lnTo>
                <a:lnTo>
                  <a:pt x="0" y="8037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470703" y="2885542"/>
            <a:ext cx="11346593" cy="5009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49"/>
              </a:lnSpc>
            </a:pPr>
            <a:r>
              <a:rPr lang="en-US" sz="4099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Jugamos, jugamos</a:t>
            </a:r>
          </a:p>
          <a:p>
            <a:pPr algn="ctr">
              <a:lnSpc>
                <a:spcPts val="10249"/>
              </a:lnSpc>
            </a:pPr>
            <a:r>
              <a:rPr lang="en-US" sz="4099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Béisbol, voleibol</a:t>
            </a:r>
          </a:p>
          <a:p>
            <a:pPr algn="ctr" marL="0" indent="0" lvl="0">
              <a:lnSpc>
                <a:spcPts val="10249"/>
              </a:lnSpc>
            </a:pPr>
            <a:r>
              <a:rPr lang="en-US" sz="4099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    el tenis también,</a:t>
            </a:r>
            <a:r>
              <a:rPr lang="en-US" sz="4099" strike="noStrike" u="none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el tenis también</a:t>
            </a:r>
          </a:p>
          <a:p>
            <a:pPr algn="ctr" marL="0" indent="0" lvl="0">
              <a:lnSpc>
                <a:spcPts val="10249"/>
              </a:lnSpc>
            </a:pPr>
            <a:r>
              <a:rPr lang="en-US" sz="4099" strike="noStrike" u="none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y el golf, y el golf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170" y="1195901"/>
            <a:ext cx="5785837" cy="3254533"/>
          </a:xfrm>
          <a:custGeom>
            <a:avLst/>
            <a:gdLst/>
            <a:ahLst/>
            <a:cxnLst/>
            <a:rect r="r" b="b" t="t" l="l"/>
            <a:pathLst>
              <a:path h="3254533" w="5785837">
                <a:moveTo>
                  <a:pt x="0" y="0"/>
                </a:moveTo>
                <a:lnTo>
                  <a:pt x="5785836" y="0"/>
                </a:lnTo>
                <a:lnTo>
                  <a:pt x="5785836" y="3254533"/>
                </a:lnTo>
                <a:lnTo>
                  <a:pt x="0" y="32545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80431" y="6522350"/>
            <a:ext cx="6638131" cy="2655252"/>
          </a:xfrm>
          <a:custGeom>
            <a:avLst/>
            <a:gdLst/>
            <a:ahLst/>
            <a:cxnLst/>
            <a:rect r="r" b="b" t="t" l="l"/>
            <a:pathLst>
              <a:path h="2655252" w="6638131">
                <a:moveTo>
                  <a:pt x="0" y="0"/>
                </a:moveTo>
                <a:lnTo>
                  <a:pt x="6638131" y="0"/>
                </a:lnTo>
                <a:lnTo>
                  <a:pt x="6638131" y="2655252"/>
                </a:lnTo>
                <a:lnTo>
                  <a:pt x="0" y="2655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532019" y="6128915"/>
            <a:ext cx="5654410" cy="3442122"/>
          </a:xfrm>
          <a:custGeom>
            <a:avLst/>
            <a:gdLst/>
            <a:ahLst/>
            <a:cxnLst/>
            <a:rect r="r" b="b" t="t" l="l"/>
            <a:pathLst>
              <a:path h="3442122" w="5654410">
                <a:moveTo>
                  <a:pt x="0" y="0"/>
                </a:moveTo>
                <a:lnTo>
                  <a:pt x="5654409" y="0"/>
                </a:lnTo>
                <a:lnTo>
                  <a:pt x="5654409" y="3442122"/>
                </a:lnTo>
                <a:lnTo>
                  <a:pt x="0" y="34421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260285" y="852409"/>
            <a:ext cx="3941516" cy="3941516"/>
          </a:xfrm>
          <a:custGeom>
            <a:avLst/>
            <a:gdLst/>
            <a:ahLst/>
            <a:cxnLst/>
            <a:rect r="r" b="b" t="t" l="l"/>
            <a:pathLst>
              <a:path h="3941516" w="3941516">
                <a:moveTo>
                  <a:pt x="0" y="0"/>
                </a:moveTo>
                <a:lnTo>
                  <a:pt x="3941516" y="0"/>
                </a:lnTo>
                <a:lnTo>
                  <a:pt x="3941516" y="3941516"/>
                </a:lnTo>
                <a:lnTo>
                  <a:pt x="0" y="39415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962197" y="5316402"/>
            <a:ext cx="2851900" cy="4640666"/>
          </a:xfrm>
          <a:custGeom>
            <a:avLst/>
            <a:gdLst/>
            <a:ahLst/>
            <a:cxnLst/>
            <a:rect r="r" b="b" t="t" l="l"/>
            <a:pathLst>
              <a:path h="4640666" w="2851900">
                <a:moveTo>
                  <a:pt x="0" y="0"/>
                </a:moveTo>
                <a:lnTo>
                  <a:pt x="2851900" y="0"/>
                </a:lnTo>
                <a:lnTo>
                  <a:pt x="2851900" y="4640666"/>
                </a:lnTo>
                <a:lnTo>
                  <a:pt x="0" y="46406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638871" y="852409"/>
            <a:ext cx="4175225" cy="3736827"/>
          </a:xfrm>
          <a:custGeom>
            <a:avLst/>
            <a:gdLst/>
            <a:ahLst/>
            <a:cxnLst/>
            <a:rect r="r" b="b" t="t" l="l"/>
            <a:pathLst>
              <a:path h="3736827" w="4175225">
                <a:moveTo>
                  <a:pt x="0" y="0"/>
                </a:moveTo>
                <a:lnTo>
                  <a:pt x="4175226" y="0"/>
                </a:lnTo>
                <a:lnTo>
                  <a:pt x="4175226" y="3736827"/>
                </a:lnTo>
                <a:lnTo>
                  <a:pt x="0" y="37368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946002" y="301935"/>
            <a:ext cx="12395997" cy="1621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149"/>
              </a:lnSpc>
              <a:spcBef>
                <a:spcPct val="0"/>
              </a:spcBef>
            </a:pPr>
            <a:r>
              <a:rPr lang="en-US" sz="9392">
                <a:solidFill>
                  <a:srgbClr val="FCC751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Es la hora de decir adiós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470703" y="1973800"/>
            <a:ext cx="11346593" cy="8232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97"/>
              </a:lnSpc>
            </a:pPr>
            <a:r>
              <a:rPr lang="en-US" sz="4099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Es la hora de decir adiós,</a:t>
            </a:r>
          </a:p>
          <a:p>
            <a:pPr algn="ctr">
              <a:lnSpc>
                <a:spcPts val="7297"/>
              </a:lnSpc>
            </a:pPr>
            <a:r>
              <a:rPr lang="en-US" sz="4099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¡Adiós!</a:t>
            </a:r>
          </a:p>
          <a:p>
            <a:pPr algn="ctr">
              <a:lnSpc>
                <a:spcPts val="7297"/>
              </a:lnSpc>
            </a:pPr>
            <a:r>
              <a:rPr lang="en-US" sz="4099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Es la hora de decir adiós,</a:t>
            </a:r>
          </a:p>
          <a:p>
            <a:pPr algn="ctr">
              <a:lnSpc>
                <a:spcPts val="7297"/>
              </a:lnSpc>
            </a:pPr>
            <a:r>
              <a:rPr lang="en-US" sz="4099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¡Adiós!</a:t>
            </a:r>
          </a:p>
          <a:p>
            <a:pPr algn="ctr">
              <a:lnSpc>
                <a:spcPts val="7297"/>
              </a:lnSpc>
            </a:pPr>
            <a:r>
              <a:rPr lang="en-US" sz="4099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Adiós a mis amigos,</a:t>
            </a:r>
          </a:p>
          <a:p>
            <a:pPr algn="ctr" marL="0" indent="0" lvl="0">
              <a:lnSpc>
                <a:spcPts val="7297"/>
              </a:lnSpc>
            </a:pPr>
            <a:r>
              <a:rPr lang="en-US" sz="4099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Ad</a:t>
            </a:r>
            <a:r>
              <a:rPr lang="en-US" sz="4099" strike="noStrike" u="none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iós hasta luego,</a:t>
            </a:r>
          </a:p>
          <a:p>
            <a:pPr algn="ctr" marL="0" indent="0" lvl="0">
              <a:lnSpc>
                <a:spcPts val="7297"/>
              </a:lnSpc>
            </a:pPr>
            <a:r>
              <a:rPr lang="en-US" sz="4099" strike="noStrike" u="none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Es la hora de decir adiós</a:t>
            </a:r>
          </a:p>
          <a:p>
            <a:pPr algn="ctr" marL="0" indent="0" lvl="0">
              <a:lnSpc>
                <a:spcPts val="7297"/>
              </a:lnSpc>
            </a:pPr>
            <a:r>
              <a:rPr lang="en-US" sz="4099" strike="noStrike" u="none">
                <a:solidFill>
                  <a:srgbClr val="FFFF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¡Adiós!</a:t>
            </a:r>
          </a:p>
          <a:p>
            <a:pPr algn="ctr" marL="0" indent="0" lvl="0">
              <a:lnSpc>
                <a:spcPts val="7297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1897058">
            <a:off x="237946" y="6939047"/>
            <a:ext cx="2229473" cy="4114800"/>
          </a:xfrm>
          <a:custGeom>
            <a:avLst/>
            <a:gdLst/>
            <a:ahLst/>
            <a:cxnLst/>
            <a:rect r="r" b="b" t="t" l="l"/>
            <a:pathLst>
              <a:path h="4114800" w="2229473">
                <a:moveTo>
                  <a:pt x="0" y="0"/>
                </a:moveTo>
                <a:lnTo>
                  <a:pt x="2229474" y="0"/>
                </a:lnTo>
                <a:lnTo>
                  <a:pt x="22294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126658">
            <a:off x="15940959" y="7959955"/>
            <a:ext cx="3023314" cy="2940860"/>
          </a:xfrm>
          <a:custGeom>
            <a:avLst/>
            <a:gdLst/>
            <a:ahLst/>
            <a:cxnLst/>
            <a:rect r="r" b="b" t="t" l="l"/>
            <a:pathLst>
              <a:path h="2940860" w="3023314">
                <a:moveTo>
                  <a:pt x="0" y="0"/>
                </a:moveTo>
                <a:lnTo>
                  <a:pt x="3023314" y="0"/>
                </a:lnTo>
                <a:lnTo>
                  <a:pt x="3023314" y="2940859"/>
                </a:lnTo>
                <a:lnTo>
                  <a:pt x="0" y="2940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16023885" y="-1232618"/>
            <a:ext cx="4528231" cy="3811947"/>
          </a:xfrm>
          <a:custGeom>
            <a:avLst/>
            <a:gdLst/>
            <a:ahLst/>
            <a:cxnLst/>
            <a:rect r="r" b="b" t="t" l="l"/>
            <a:pathLst>
              <a:path h="3811947" w="4528231">
                <a:moveTo>
                  <a:pt x="0" y="3811947"/>
                </a:moveTo>
                <a:lnTo>
                  <a:pt x="4528230" y="3811947"/>
                </a:lnTo>
                <a:lnTo>
                  <a:pt x="4528230" y="0"/>
                </a:lnTo>
                <a:lnTo>
                  <a:pt x="0" y="0"/>
                </a:lnTo>
                <a:lnTo>
                  <a:pt x="0" y="3811947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787426" y="2717472"/>
            <a:ext cx="1637161" cy="1716429"/>
          </a:xfrm>
          <a:custGeom>
            <a:avLst/>
            <a:gdLst/>
            <a:ahLst/>
            <a:cxnLst/>
            <a:rect r="r" b="b" t="t" l="l"/>
            <a:pathLst>
              <a:path h="1716429" w="1637161">
                <a:moveTo>
                  <a:pt x="0" y="0"/>
                </a:moveTo>
                <a:lnTo>
                  <a:pt x="1637161" y="0"/>
                </a:lnTo>
                <a:lnTo>
                  <a:pt x="1637161" y="1716428"/>
                </a:lnTo>
                <a:lnTo>
                  <a:pt x="0" y="17164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-237381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true" rot="0">
            <a:off x="13731220" y="6549526"/>
            <a:ext cx="1637161" cy="1716429"/>
          </a:xfrm>
          <a:custGeom>
            <a:avLst/>
            <a:gdLst/>
            <a:ahLst/>
            <a:cxnLst/>
            <a:rect r="r" b="b" t="t" l="l"/>
            <a:pathLst>
              <a:path h="1716429" w="1637161">
                <a:moveTo>
                  <a:pt x="1637161" y="1716429"/>
                </a:moveTo>
                <a:lnTo>
                  <a:pt x="0" y="1716429"/>
                </a:lnTo>
                <a:lnTo>
                  <a:pt x="0" y="0"/>
                </a:lnTo>
                <a:lnTo>
                  <a:pt x="1637161" y="0"/>
                </a:lnTo>
                <a:lnTo>
                  <a:pt x="1637161" y="171642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-237381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0516376">
            <a:off x="-1066432" y="1163506"/>
            <a:ext cx="3441469" cy="4114800"/>
          </a:xfrm>
          <a:custGeom>
            <a:avLst/>
            <a:gdLst/>
            <a:ahLst/>
            <a:cxnLst/>
            <a:rect r="r" b="b" t="t" l="l"/>
            <a:pathLst>
              <a:path h="4114800" w="3441469">
                <a:moveTo>
                  <a:pt x="0" y="0"/>
                </a:moveTo>
                <a:lnTo>
                  <a:pt x="3441469" y="0"/>
                </a:lnTo>
                <a:lnTo>
                  <a:pt x="34414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538732" y="2675289"/>
            <a:ext cx="13210535" cy="3508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682"/>
              </a:lnSpc>
              <a:spcBef>
                <a:spcPct val="0"/>
              </a:spcBef>
            </a:pPr>
            <a:r>
              <a:rPr lang="en-US" b="true" sz="20487">
                <a:solidFill>
                  <a:srgbClr val="185287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¡Gracias!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1897058">
            <a:off x="237946" y="6939047"/>
            <a:ext cx="2229473" cy="4114800"/>
          </a:xfrm>
          <a:custGeom>
            <a:avLst/>
            <a:gdLst/>
            <a:ahLst/>
            <a:cxnLst/>
            <a:rect r="r" b="b" t="t" l="l"/>
            <a:pathLst>
              <a:path h="4114800" w="2229473">
                <a:moveTo>
                  <a:pt x="0" y="0"/>
                </a:moveTo>
                <a:lnTo>
                  <a:pt x="2229474" y="0"/>
                </a:lnTo>
                <a:lnTo>
                  <a:pt x="22294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126658">
            <a:off x="15747643" y="7787870"/>
            <a:ext cx="3023314" cy="2940860"/>
          </a:xfrm>
          <a:custGeom>
            <a:avLst/>
            <a:gdLst/>
            <a:ahLst/>
            <a:cxnLst/>
            <a:rect r="r" b="b" t="t" l="l"/>
            <a:pathLst>
              <a:path h="2940860" w="3023314">
                <a:moveTo>
                  <a:pt x="0" y="0"/>
                </a:moveTo>
                <a:lnTo>
                  <a:pt x="3023314" y="0"/>
                </a:lnTo>
                <a:lnTo>
                  <a:pt x="3023314" y="2940860"/>
                </a:lnTo>
                <a:lnTo>
                  <a:pt x="0" y="2940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79895">
            <a:off x="-1034882" y="583706"/>
            <a:ext cx="3573615" cy="2969349"/>
          </a:xfrm>
          <a:custGeom>
            <a:avLst/>
            <a:gdLst/>
            <a:ahLst/>
            <a:cxnLst/>
            <a:rect r="r" b="b" t="t" l="l"/>
            <a:pathLst>
              <a:path h="2969349" w="3573615">
                <a:moveTo>
                  <a:pt x="0" y="0"/>
                </a:moveTo>
                <a:lnTo>
                  <a:pt x="3573614" y="0"/>
                </a:lnTo>
                <a:lnTo>
                  <a:pt x="3573614" y="2969349"/>
                </a:lnTo>
                <a:lnTo>
                  <a:pt x="0" y="29693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14815304" y="-1111677"/>
            <a:ext cx="4528231" cy="3811947"/>
          </a:xfrm>
          <a:custGeom>
            <a:avLst/>
            <a:gdLst/>
            <a:ahLst/>
            <a:cxnLst/>
            <a:rect r="r" b="b" t="t" l="l"/>
            <a:pathLst>
              <a:path h="3811947" w="4528231">
                <a:moveTo>
                  <a:pt x="0" y="3811947"/>
                </a:moveTo>
                <a:lnTo>
                  <a:pt x="4528231" y="3811947"/>
                </a:lnTo>
                <a:lnTo>
                  <a:pt x="4528231" y="0"/>
                </a:lnTo>
                <a:lnTo>
                  <a:pt x="0" y="0"/>
                </a:lnTo>
                <a:lnTo>
                  <a:pt x="0" y="3811947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715531" y="6754563"/>
            <a:ext cx="6856939" cy="1783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558"/>
              </a:lnSpc>
              <a:spcBef>
                <a:spcPct val="0"/>
              </a:spcBef>
            </a:pPr>
            <a:r>
              <a:rPr lang="en-US" sz="10399">
                <a:solidFill>
                  <a:srgbClr val="00000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Thank you!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2929763" y="1721115"/>
            <a:ext cx="1637161" cy="1716429"/>
          </a:xfrm>
          <a:custGeom>
            <a:avLst/>
            <a:gdLst/>
            <a:ahLst/>
            <a:cxnLst/>
            <a:rect r="r" b="b" t="t" l="l"/>
            <a:pathLst>
              <a:path h="1716429" w="1637161">
                <a:moveTo>
                  <a:pt x="0" y="0"/>
                </a:moveTo>
                <a:lnTo>
                  <a:pt x="1637161" y="0"/>
                </a:lnTo>
                <a:lnTo>
                  <a:pt x="1637161" y="1716429"/>
                </a:lnTo>
                <a:lnTo>
                  <a:pt x="0" y="17164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-237381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true" rot="0">
            <a:off x="13731220" y="6549526"/>
            <a:ext cx="1637161" cy="1716429"/>
          </a:xfrm>
          <a:custGeom>
            <a:avLst/>
            <a:gdLst/>
            <a:ahLst/>
            <a:cxnLst/>
            <a:rect r="r" b="b" t="t" l="l"/>
            <a:pathLst>
              <a:path h="1716429" w="1637161">
                <a:moveTo>
                  <a:pt x="1637161" y="1716429"/>
                </a:moveTo>
                <a:lnTo>
                  <a:pt x="0" y="1716429"/>
                </a:lnTo>
                <a:lnTo>
                  <a:pt x="0" y="0"/>
                </a:lnTo>
                <a:lnTo>
                  <a:pt x="1637161" y="0"/>
                </a:lnTo>
                <a:lnTo>
                  <a:pt x="1637161" y="1716429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-237381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587232" y="718658"/>
            <a:ext cx="11113536" cy="19258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191"/>
              </a:lnSpc>
            </a:pPr>
            <a:r>
              <a:rPr lang="en-US" sz="12983">
                <a:solidFill>
                  <a:srgbClr val="185287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Buenos días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817297" y="7835869"/>
            <a:ext cx="5307566" cy="2451131"/>
          </a:xfrm>
          <a:custGeom>
            <a:avLst/>
            <a:gdLst/>
            <a:ahLst/>
            <a:cxnLst/>
            <a:rect r="r" b="b" t="t" l="l"/>
            <a:pathLst>
              <a:path h="2451131" w="5307566">
                <a:moveTo>
                  <a:pt x="0" y="0"/>
                </a:moveTo>
                <a:lnTo>
                  <a:pt x="5307566" y="0"/>
                </a:lnTo>
                <a:lnTo>
                  <a:pt x="5307566" y="2451131"/>
                </a:lnTo>
                <a:lnTo>
                  <a:pt x="0" y="24511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180422" y="1028700"/>
            <a:ext cx="4418244" cy="2964240"/>
          </a:xfrm>
          <a:custGeom>
            <a:avLst/>
            <a:gdLst/>
            <a:ahLst/>
            <a:cxnLst/>
            <a:rect r="r" b="b" t="t" l="l"/>
            <a:pathLst>
              <a:path h="2964240" w="4418244">
                <a:moveTo>
                  <a:pt x="0" y="0"/>
                </a:moveTo>
                <a:lnTo>
                  <a:pt x="4418244" y="0"/>
                </a:lnTo>
                <a:lnTo>
                  <a:pt x="4418244" y="2964240"/>
                </a:lnTo>
                <a:lnTo>
                  <a:pt x="0" y="29642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826601" y="-1603980"/>
            <a:ext cx="2865397" cy="4114800"/>
          </a:xfrm>
          <a:custGeom>
            <a:avLst/>
            <a:gdLst/>
            <a:ahLst/>
            <a:cxnLst/>
            <a:rect r="r" b="b" t="t" l="l"/>
            <a:pathLst>
              <a:path h="4114800" w="2865397">
                <a:moveTo>
                  <a:pt x="0" y="0"/>
                </a:moveTo>
                <a:lnTo>
                  <a:pt x="2865398" y="0"/>
                </a:lnTo>
                <a:lnTo>
                  <a:pt x="28653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111355" y="8032735"/>
            <a:ext cx="4349177" cy="2933718"/>
          </a:xfrm>
          <a:custGeom>
            <a:avLst/>
            <a:gdLst/>
            <a:ahLst/>
            <a:cxnLst/>
            <a:rect r="r" b="b" t="t" l="l"/>
            <a:pathLst>
              <a:path h="2933718" w="4349177">
                <a:moveTo>
                  <a:pt x="0" y="0"/>
                </a:moveTo>
                <a:lnTo>
                  <a:pt x="4349177" y="0"/>
                </a:lnTo>
                <a:lnTo>
                  <a:pt x="4349177" y="2933718"/>
                </a:lnTo>
                <a:lnTo>
                  <a:pt x="0" y="29337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470703" y="2885542"/>
            <a:ext cx="11346593" cy="5009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49"/>
              </a:lnSpc>
            </a:pPr>
            <a:r>
              <a:rPr lang="en-US" sz="4099">
                <a:solidFill>
                  <a:srgbClr val="00000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Bu</a:t>
            </a:r>
            <a:r>
              <a:rPr lang="en-US" sz="4099">
                <a:solidFill>
                  <a:srgbClr val="00000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enos días, buenos días</a:t>
            </a:r>
          </a:p>
          <a:p>
            <a:pPr algn="ctr">
              <a:lnSpc>
                <a:spcPts val="10249"/>
              </a:lnSpc>
            </a:pPr>
            <a:r>
              <a:rPr lang="en-US" sz="4099">
                <a:solidFill>
                  <a:srgbClr val="00000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¿Cómo estás? ¿Cómo estás?</a:t>
            </a:r>
          </a:p>
          <a:p>
            <a:pPr algn="ctr" marL="0" indent="0" lvl="0">
              <a:lnSpc>
                <a:spcPts val="10249"/>
              </a:lnSpc>
            </a:pPr>
            <a:r>
              <a:rPr lang="en-US" sz="4099">
                <a:solidFill>
                  <a:srgbClr val="00000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Muy bien,</a:t>
            </a:r>
            <a:r>
              <a:rPr lang="en-US" sz="4099" strike="noStrike" u="none">
                <a:solidFill>
                  <a:srgbClr val="00000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gracias. Muy bien, gra</a:t>
            </a:r>
            <a:r>
              <a:rPr lang="en-US" sz="4099" strike="noStrike" u="none">
                <a:solidFill>
                  <a:srgbClr val="00000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c</a:t>
            </a:r>
            <a:r>
              <a:rPr lang="en-US" sz="4099" strike="noStrike" u="none">
                <a:solidFill>
                  <a:srgbClr val="00000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ias.</a:t>
            </a:r>
          </a:p>
          <a:p>
            <a:pPr algn="ctr" marL="0" indent="0" lvl="0">
              <a:lnSpc>
                <a:spcPts val="10249"/>
              </a:lnSpc>
            </a:pPr>
            <a:r>
              <a:rPr lang="en-US" sz="4099" strike="noStrike" u="none">
                <a:solidFill>
                  <a:srgbClr val="00000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¿Y usted? ¿Y usted?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4700768" y="2644552"/>
            <a:ext cx="558213" cy="803710"/>
          </a:xfrm>
          <a:custGeom>
            <a:avLst/>
            <a:gdLst/>
            <a:ahLst/>
            <a:cxnLst/>
            <a:rect r="r" b="b" t="t" l="l"/>
            <a:pathLst>
              <a:path h="803710" w="558213">
                <a:moveTo>
                  <a:pt x="0" y="0"/>
                </a:moveTo>
                <a:lnTo>
                  <a:pt x="558213" y="0"/>
                </a:lnTo>
                <a:lnTo>
                  <a:pt x="558213" y="803710"/>
                </a:lnTo>
                <a:lnTo>
                  <a:pt x="0" y="803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587232" y="5642712"/>
            <a:ext cx="558213" cy="803710"/>
          </a:xfrm>
          <a:custGeom>
            <a:avLst/>
            <a:gdLst/>
            <a:ahLst/>
            <a:cxnLst/>
            <a:rect r="r" b="b" t="t" l="l"/>
            <a:pathLst>
              <a:path h="803710" w="558213">
                <a:moveTo>
                  <a:pt x="0" y="0"/>
                </a:moveTo>
                <a:lnTo>
                  <a:pt x="558214" y="0"/>
                </a:lnTo>
                <a:lnTo>
                  <a:pt x="558214" y="803711"/>
                </a:lnTo>
                <a:lnTo>
                  <a:pt x="0" y="8037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0" y="4542408"/>
            <a:ext cx="3023314" cy="2940860"/>
          </a:xfrm>
          <a:custGeom>
            <a:avLst/>
            <a:gdLst/>
            <a:ahLst/>
            <a:cxnLst/>
            <a:rect r="r" b="b" t="t" l="l"/>
            <a:pathLst>
              <a:path h="2940860" w="3023314">
                <a:moveTo>
                  <a:pt x="0" y="0"/>
                </a:moveTo>
                <a:lnTo>
                  <a:pt x="3023314" y="0"/>
                </a:lnTo>
                <a:lnTo>
                  <a:pt x="3023314" y="2940859"/>
                </a:lnTo>
                <a:lnTo>
                  <a:pt x="0" y="29408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979875" y="3992940"/>
            <a:ext cx="3023314" cy="2940860"/>
          </a:xfrm>
          <a:custGeom>
            <a:avLst/>
            <a:gdLst/>
            <a:ahLst/>
            <a:cxnLst/>
            <a:rect r="r" b="b" t="t" l="l"/>
            <a:pathLst>
              <a:path h="2940860" w="3023314">
                <a:moveTo>
                  <a:pt x="0" y="0"/>
                </a:moveTo>
                <a:lnTo>
                  <a:pt x="3023313" y="0"/>
                </a:lnTo>
                <a:lnTo>
                  <a:pt x="3023313" y="2940860"/>
                </a:lnTo>
                <a:lnTo>
                  <a:pt x="0" y="29408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82530" y="-2435551"/>
            <a:ext cx="4446248" cy="4114800"/>
          </a:xfrm>
          <a:custGeom>
            <a:avLst/>
            <a:gdLst/>
            <a:ahLst/>
            <a:cxnLst/>
            <a:rect r="r" b="b" t="t" l="l"/>
            <a:pathLst>
              <a:path h="4114800" w="4446248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3745293">
            <a:off x="16984650" y="72907"/>
            <a:ext cx="3370914" cy="3883879"/>
          </a:xfrm>
          <a:custGeom>
            <a:avLst/>
            <a:gdLst/>
            <a:ahLst/>
            <a:cxnLst/>
            <a:rect r="r" b="b" t="t" l="l"/>
            <a:pathLst>
              <a:path h="3883879" w="3370914">
                <a:moveTo>
                  <a:pt x="0" y="0"/>
                </a:moveTo>
                <a:lnTo>
                  <a:pt x="3370913" y="0"/>
                </a:lnTo>
                <a:lnTo>
                  <a:pt x="3370913" y="3883878"/>
                </a:lnTo>
                <a:lnTo>
                  <a:pt x="0" y="38838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480231">
            <a:off x="191291" y="7622913"/>
            <a:ext cx="2528732" cy="4114800"/>
          </a:xfrm>
          <a:custGeom>
            <a:avLst/>
            <a:gdLst/>
            <a:ahLst/>
            <a:cxnLst/>
            <a:rect r="r" b="b" t="t" l="l"/>
            <a:pathLst>
              <a:path h="4114800" w="2528732">
                <a:moveTo>
                  <a:pt x="0" y="0"/>
                </a:moveTo>
                <a:lnTo>
                  <a:pt x="2528732" y="0"/>
                </a:lnTo>
                <a:lnTo>
                  <a:pt x="2528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085146">
            <a:off x="14455773" y="7814955"/>
            <a:ext cx="3425477" cy="3730718"/>
          </a:xfrm>
          <a:custGeom>
            <a:avLst/>
            <a:gdLst/>
            <a:ahLst/>
            <a:cxnLst/>
            <a:rect r="r" b="b" t="t" l="l"/>
            <a:pathLst>
              <a:path h="3730718" w="3425477">
                <a:moveTo>
                  <a:pt x="0" y="0"/>
                </a:moveTo>
                <a:lnTo>
                  <a:pt x="3425477" y="0"/>
                </a:lnTo>
                <a:lnTo>
                  <a:pt x="3425477" y="3730717"/>
                </a:lnTo>
                <a:lnTo>
                  <a:pt x="0" y="37307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449730" y="3114756"/>
            <a:ext cx="5480406" cy="1477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039"/>
              </a:lnSpc>
              <a:spcBef>
                <a:spcPct val="0"/>
              </a:spcBef>
            </a:pPr>
            <a:r>
              <a:rPr lang="en-US" b="true" sz="8599">
                <a:solidFill>
                  <a:srgbClr val="FFFFFF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Help!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507801" y="1575626"/>
            <a:ext cx="7138981" cy="1984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559"/>
              </a:lnSpc>
            </a:pPr>
            <a:r>
              <a:rPr lang="en-US" b="true" sz="13298">
                <a:solidFill>
                  <a:srgbClr val="FAE056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¡Ayuda!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613155" y="4591775"/>
            <a:ext cx="558213" cy="803710"/>
          </a:xfrm>
          <a:custGeom>
            <a:avLst/>
            <a:gdLst/>
            <a:ahLst/>
            <a:cxnLst/>
            <a:rect r="r" b="b" t="t" l="l"/>
            <a:pathLst>
              <a:path h="803710" w="558213">
                <a:moveTo>
                  <a:pt x="0" y="0"/>
                </a:moveTo>
                <a:lnTo>
                  <a:pt x="558214" y="0"/>
                </a:lnTo>
                <a:lnTo>
                  <a:pt x="558214" y="803710"/>
                </a:lnTo>
                <a:lnTo>
                  <a:pt x="0" y="8037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889404" y="5724617"/>
            <a:ext cx="558213" cy="803710"/>
          </a:xfrm>
          <a:custGeom>
            <a:avLst/>
            <a:gdLst/>
            <a:ahLst/>
            <a:cxnLst/>
            <a:rect r="r" b="b" t="t" l="l"/>
            <a:pathLst>
              <a:path h="803710" w="558213">
                <a:moveTo>
                  <a:pt x="0" y="0"/>
                </a:moveTo>
                <a:lnTo>
                  <a:pt x="558214" y="0"/>
                </a:lnTo>
                <a:lnTo>
                  <a:pt x="558214" y="803711"/>
                </a:lnTo>
                <a:lnTo>
                  <a:pt x="0" y="8037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312871" y="731075"/>
            <a:ext cx="1189551" cy="4114800"/>
          </a:xfrm>
          <a:custGeom>
            <a:avLst/>
            <a:gdLst/>
            <a:ahLst/>
            <a:cxnLst/>
            <a:rect r="r" b="b" t="t" l="l"/>
            <a:pathLst>
              <a:path h="4114800" w="1189551">
                <a:moveTo>
                  <a:pt x="0" y="0"/>
                </a:moveTo>
                <a:lnTo>
                  <a:pt x="1189551" y="0"/>
                </a:lnTo>
                <a:lnTo>
                  <a:pt x="1189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795272" y="7575515"/>
            <a:ext cx="5480406" cy="14770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040"/>
              </a:lnSpc>
              <a:spcBef>
                <a:spcPct val="0"/>
              </a:spcBef>
            </a:pPr>
            <a:r>
              <a:rPr lang="en-US" b="true" sz="8600">
                <a:solidFill>
                  <a:srgbClr val="FFFFFF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Watch out!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071874" y="5762717"/>
            <a:ext cx="7446795" cy="1984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560"/>
              </a:lnSpc>
            </a:pPr>
            <a:r>
              <a:rPr lang="en-US" b="true" sz="13299">
                <a:solidFill>
                  <a:srgbClr val="F15A24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¡Cuidado!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597947" y="7760069"/>
            <a:ext cx="4835769" cy="4114800"/>
          </a:xfrm>
          <a:custGeom>
            <a:avLst/>
            <a:gdLst/>
            <a:ahLst/>
            <a:cxnLst/>
            <a:rect r="r" b="b" t="t" l="l"/>
            <a:pathLst>
              <a:path h="4114800" w="4835769">
                <a:moveTo>
                  <a:pt x="0" y="0"/>
                </a:moveTo>
                <a:lnTo>
                  <a:pt x="4835769" y="0"/>
                </a:lnTo>
                <a:lnTo>
                  <a:pt x="48357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904503" y="144226"/>
            <a:ext cx="7315200" cy="1768948"/>
          </a:xfrm>
          <a:custGeom>
            <a:avLst/>
            <a:gdLst/>
            <a:ahLst/>
            <a:cxnLst/>
            <a:rect r="r" b="b" t="t" l="l"/>
            <a:pathLst>
              <a:path h="1768948" w="7315200">
                <a:moveTo>
                  <a:pt x="0" y="0"/>
                </a:moveTo>
                <a:lnTo>
                  <a:pt x="7315200" y="0"/>
                </a:lnTo>
                <a:lnTo>
                  <a:pt x="7315200" y="1768948"/>
                </a:lnTo>
                <a:lnTo>
                  <a:pt x="0" y="17689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966270" y="6418266"/>
            <a:ext cx="3823023" cy="4114800"/>
          </a:xfrm>
          <a:custGeom>
            <a:avLst/>
            <a:gdLst/>
            <a:ahLst/>
            <a:cxnLst/>
            <a:rect r="r" b="b" t="t" l="l"/>
            <a:pathLst>
              <a:path h="4114800" w="3823023">
                <a:moveTo>
                  <a:pt x="0" y="0"/>
                </a:moveTo>
                <a:lnTo>
                  <a:pt x="3823024" y="0"/>
                </a:lnTo>
                <a:lnTo>
                  <a:pt x="38230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180422" y="-453420"/>
            <a:ext cx="4418244" cy="2964240"/>
          </a:xfrm>
          <a:custGeom>
            <a:avLst/>
            <a:gdLst/>
            <a:ahLst/>
            <a:cxnLst/>
            <a:rect r="r" b="b" t="t" l="l"/>
            <a:pathLst>
              <a:path h="2964240" w="4418244">
                <a:moveTo>
                  <a:pt x="0" y="0"/>
                </a:moveTo>
                <a:lnTo>
                  <a:pt x="4418244" y="0"/>
                </a:lnTo>
                <a:lnTo>
                  <a:pt x="4418244" y="2964240"/>
                </a:lnTo>
                <a:lnTo>
                  <a:pt x="0" y="29642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308269" y="3344644"/>
            <a:ext cx="558213" cy="803710"/>
          </a:xfrm>
          <a:custGeom>
            <a:avLst/>
            <a:gdLst/>
            <a:ahLst/>
            <a:cxnLst/>
            <a:rect r="r" b="b" t="t" l="l"/>
            <a:pathLst>
              <a:path h="803710" w="558213">
                <a:moveTo>
                  <a:pt x="0" y="0"/>
                </a:moveTo>
                <a:lnTo>
                  <a:pt x="558213" y="0"/>
                </a:lnTo>
                <a:lnTo>
                  <a:pt x="558213" y="803710"/>
                </a:lnTo>
                <a:lnTo>
                  <a:pt x="0" y="803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03139" y="4692215"/>
            <a:ext cx="558213" cy="803710"/>
          </a:xfrm>
          <a:custGeom>
            <a:avLst/>
            <a:gdLst/>
            <a:ahLst/>
            <a:cxnLst/>
            <a:rect r="r" b="b" t="t" l="l"/>
            <a:pathLst>
              <a:path h="803710" w="558213">
                <a:moveTo>
                  <a:pt x="0" y="0"/>
                </a:moveTo>
                <a:lnTo>
                  <a:pt x="558214" y="0"/>
                </a:lnTo>
                <a:lnTo>
                  <a:pt x="558214" y="803710"/>
                </a:lnTo>
                <a:lnTo>
                  <a:pt x="0" y="803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9" id="9"/>
          <p:cNvGraphicFramePr>
            <a:graphicFrameLocks noGrp="true"/>
          </p:cNvGraphicFramePr>
          <p:nvPr/>
        </p:nvGraphicFramePr>
        <p:xfrm>
          <a:off x="3133393" y="2887478"/>
          <a:ext cx="12021215" cy="5216894"/>
        </p:xfrm>
        <a:graphic>
          <a:graphicData uri="http://schemas.openxmlformats.org/drawingml/2006/table">
            <a:tbl>
              <a:tblPr/>
              <a:tblGrid>
                <a:gridCol w="3005304"/>
                <a:gridCol w="3005304"/>
                <a:gridCol w="3005304"/>
                <a:gridCol w="3005304"/>
              </a:tblGrid>
              <a:tr h="173896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b="true">
                          <a:solidFill>
                            <a:srgbClr val="000000"/>
                          </a:solidFill>
                          <a:latin typeface="One Little Font Bold"/>
                          <a:ea typeface="One Little Font Bold"/>
                          <a:cs typeface="One Little Font Bold"/>
                          <a:sym typeface="One Little Font Bold"/>
                        </a:rPr>
                        <a:t>carrera de obstáculos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57B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One Little Font"/>
                          <a:ea typeface="One Little Font"/>
                          <a:cs typeface="One Little Font"/>
                          <a:sym typeface="One Little Font"/>
                        </a:rPr>
                        <a:t>obstacle course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57B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b="true">
                          <a:solidFill>
                            <a:srgbClr val="000000"/>
                          </a:solidFill>
                          <a:latin typeface="One Little Font Bold"/>
                          <a:ea typeface="One Little Font Bold"/>
                          <a:cs typeface="One Little Font Bold"/>
                          <a:sym typeface="One Little Font Bold"/>
                        </a:rPr>
                        <a:t>desafío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57B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One Little Font"/>
                          <a:ea typeface="One Little Font"/>
                          <a:cs typeface="One Little Font"/>
                          <a:sym typeface="One Little Font"/>
                        </a:rPr>
                        <a:t>challenge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57B"/>
                    </a:solidFill>
                  </a:tcPr>
                </a:tc>
              </a:tr>
              <a:tr h="119092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b="true">
                          <a:solidFill>
                            <a:srgbClr val="000000"/>
                          </a:solidFill>
                          <a:latin typeface="One Little Font Bold"/>
                          <a:ea typeface="One Little Font Bold"/>
                          <a:cs typeface="One Little Font Bold"/>
                          <a:sym typeface="One Little Font Bold"/>
                        </a:rPr>
                        <a:t>Hacer ejercicio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57B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One Little Font"/>
                          <a:ea typeface="One Little Font"/>
                          <a:cs typeface="One Little Font"/>
                          <a:sym typeface="One Little Font"/>
                        </a:rPr>
                        <a:t>To exercise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57B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b="true">
                          <a:solidFill>
                            <a:srgbClr val="000000"/>
                          </a:solidFill>
                          <a:latin typeface="One Little Font Bold"/>
                          <a:ea typeface="One Little Font Bold"/>
                          <a:cs typeface="One Little Font Bold"/>
                          <a:sym typeface="One Little Font Bold"/>
                        </a:rPr>
                        <a:t>la pista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57B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One Little Font"/>
                          <a:ea typeface="One Little Font"/>
                          <a:cs typeface="One Little Font"/>
                          <a:sym typeface="One Little Font"/>
                        </a:rPr>
                        <a:t>track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57B"/>
                    </a:solidFill>
                  </a:tcPr>
                </a:tc>
              </a:tr>
              <a:tr h="228700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b="true">
                          <a:solidFill>
                            <a:srgbClr val="000000"/>
                          </a:solidFill>
                          <a:latin typeface="One Little Font Bold"/>
                          <a:ea typeface="One Little Font Bold"/>
                          <a:cs typeface="One Little Font Bold"/>
                          <a:sym typeface="One Little Font Bold"/>
                        </a:rPr>
                        <a:t>uno, dos, tres, cuatro, cinco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57B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One Little Font"/>
                          <a:ea typeface="One Little Font"/>
                          <a:cs typeface="One Little Font"/>
                          <a:sym typeface="One Little Font"/>
                        </a:rPr>
                        <a:t>1, 2, 3, 4, 5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57B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b="true">
                          <a:solidFill>
                            <a:srgbClr val="000000"/>
                          </a:solidFill>
                          <a:latin typeface="One Little Font Bold"/>
                          <a:ea typeface="One Little Font Bold"/>
                          <a:cs typeface="One Little Font Bold"/>
                          <a:sym typeface="One Little Font Bold"/>
                        </a:rPr>
                        <a:t>seis, siete, ocho, nueve, diez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57B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One Little Font"/>
                          <a:ea typeface="One Little Font"/>
                          <a:cs typeface="One Little Font"/>
                          <a:sym typeface="One Little Font"/>
                        </a:rPr>
                        <a:t>6, 7, 8, 9, 10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57B"/>
                    </a:solidFill>
                  </a:tcPr>
                </a:tc>
              </a:tr>
            </a:tbl>
          </a:graphicData>
        </a:graphic>
      </p:graphicFrame>
      <p:sp>
        <p:nvSpPr>
          <p:cNvPr name="TextBox 10" id="10"/>
          <p:cNvSpPr txBox="true"/>
          <p:nvPr/>
        </p:nvSpPr>
        <p:spPr>
          <a:xfrm rot="0">
            <a:off x="3587232" y="869965"/>
            <a:ext cx="11113536" cy="1544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149"/>
              </a:lnSpc>
            </a:pPr>
            <a:r>
              <a:rPr lang="en-US" sz="10384">
                <a:solidFill>
                  <a:srgbClr val="185287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Day 4 Vocabulario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1066109" y="-1397800"/>
            <a:ext cx="4189617" cy="3740185"/>
          </a:xfrm>
          <a:custGeom>
            <a:avLst/>
            <a:gdLst/>
            <a:ahLst/>
            <a:cxnLst/>
            <a:rect r="r" b="b" t="t" l="l"/>
            <a:pathLst>
              <a:path h="3740185" w="4189617">
                <a:moveTo>
                  <a:pt x="0" y="0"/>
                </a:moveTo>
                <a:lnTo>
                  <a:pt x="4189618" y="0"/>
                </a:lnTo>
                <a:lnTo>
                  <a:pt x="4189618" y="3740186"/>
                </a:lnTo>
                <a:lnTo>
                  <a:pt x="0" y="37401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526841" y="-2057400"/>
            <a:ext cx="4017541" cy="4114800"/>
          </a:xfrm>
          <a:custGeom>
            <a:avLst/>
            <a:gdLst/>
            <a:ahLst/>
            <a:cxnLst/>
            <a:rect r="r" b="b" t="t" l="l"/>
            <a:pathLst>
              <a:path h="4114800" w="4017541">
                <a:moveTo>
                  <a:pt x="0" y="0"/>
                </a:moveTo>
                <a:lnTo>
                  <a:pt x="4017541" y="0"/>
                </a:lnTo>
                <a:lnTo>
                  <a:pt x="40175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49593" y="3594523"/>
            <a:ext cx="558213" cy="803710"/>
          </a:xfrm>
          <a:custGeom>
            <a:avLst/>
            <a:gdLst/>
            <a:ahLst/>
            <a:cxnLst/>
            <a:rect r="r" b="b" t="t" l="l"/>
            <a:pathLst>
              <a:path h="803710" w="558213">
                <a:moveTo>
                  <a:pt x="0" y="0"/>
                </a:moveTo>
                <a:lnTo>
                  <a:pt x="558214" y="0"/>
                </a:lnTo>
                <a:lnTo>
                  <a:pt x="558214" y="803711"/>
                </a:lnTo>
                <a:lnTo>
                  <a:pt x="0" y="8037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701087" y="6114200"/>
            <a:ext cx="558213" cy="803710"/>
          </a:xfrm>
          <a:custGeom>
            <a:avLst/>
            <a:gdLst/>
            <a:ahLst/>
            <a:cxnLst/>
            <a:rect r="r" b="b" t="t" l="l"/>
            <a:pathLst>
              <a:path h="803710" w="558213">
                <a:moveTo>
                  <a:pt x="0" y="0"/>
                </a:moveTo>
                <a:lnTo>
                  <a:pt x="558213" y="0"/>
                </a:lnTo>
                <a:lnTo>
                  <a:pt x="558213" y="803710"/>
                </a:lnTo>
                <a:lnTo>
                  <a:pt x="0" y="8037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718671" y="6395256"/>
            <a:ext cx="5268093" cy="2232355"/>
          </a:xfrm>
          <a:custGeom>
            <a:avLst/>
            <a:gdLst/>
            <a:ahLst/>
            <a:cxnLst/>
            <a:rect r="r" b="b" t="t" l="l"/>
            <a:pathLst>
              <a:path h="2232355" w="5268093">
                <a:moveTo>
                  <a:pt x="0" y="0"/>
                </a:moveTo>
                <a:lnTo>
                  <a:pt x="5268093" y="0"/>
                </a:lnTo>
                <a:lnTo>
                  <a:pt x="5268093" y="2232355"/>
                </a:lnTo>
                <a:lnTo>
                  <a:pt x="0" y="22323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549422" y="4249223"/>
            <a:ext cx="6775069" cy="4378388"/>
          </a:xfrm>
          <a:custGeom>
            <a:avLst/>
            <a:gdLst/>
            <a:ahLst/>
            <a:cxnLst/>
            <a:rect r="r" b="b" t="t" l="l"/>
            <a:pathLst>
              <a:path h="4378388" w="6775069">
                <a:moveTo>
                  <a:pt x="0" y="0"/>
                </a:moveTo>
                <a:lnTo>
                  <a:pt x="6775069" y="0"/>
                </a:lnTo>
                <a:lnTo>
                  <a:pt x="6775069" y="4378388"/>
                </a:lnTo>
                <a:lnTo>
                  <a:pt x="0" y="4378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463146" y="5798112"/>
            <a:ext cx="6986418" cy="2829499"/>
          </a:xfrm>
          <a:custGeom>
            <a:avLst/>
            <a:gdLst/>
            <a:ahLst/>
            <a:cxnLst/>
            <a:rect r="r" b="b" t="t" l="l"/>
            <a:pathLst>
              <a:path h="2829499" w="6986418">
                <a:moveTo>
                  <a:pt x="0" y="0"/>
                </a:moveTo>
                <a:lnTo>
                  <a:pt x="6986417" y="0"/>
                </a:lnTo>
                <a:lnTo>
                  <a:pt x="6986417" y="2829499"/>
                </a:lnTo>
                <a:lnTo>
                  <a:pt x="0" y="28294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188885" y="1056112"/>
            <a:ext cx="10755126" cy="1402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426"/>
              </a:lnSpc>
              <a:spcBef>
                <a:spcPct val="0"/>
              </a:spcBef>
            </a:pPr>
            <a:r>
              <a:rPr lang="en-US" sz="8161">
                <a:solidFill>
                  <a:srgbClr val="B3D57B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CARRERA DE OBSTÁCULOS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602842" y="2766769"/>
            <a:ext cx="5480406" cy="1151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520"/>
              </a:lnSpc>
              <a:spcBef>
                <a:spcPct val="0"/>
              </a:spcBef>
            </a:pPr>
            <a:r>
              <a:rPr lang="en-US" b="true" sz="6800">
                <a:solidFill>
                  <a:srgbClr val="FFFFFF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obstacle course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127850" y="7594576"/>
            <a:ext cx="5307566" cy="2451131"/>
          </a:xfrm>
          <a:custGeom>
            <a:avLst/>
            <a:gdLst/>
            <a:ahLst/>
            <a:cxnLst/>
            <a:rect r="r" b="b" t="t" l="l"/>
            <a:pathLst>
              <a:path h="2451131" w="5307566">
                <a:moveTo>
                  <a:pt x="0" y="0"/>
                </a:moveTo>
                <a:lnTo>
                  <a:pt x="5307566" y="0"/>
                </a:lnTo>
                <a:lnTo>
                  <a:pt x="5307566" y="2451130"/>
                </a:lnTo>
                <a:lnTo>
                  <a:pt x="0" y="24511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129955" y="-621106"/>
            <a:ext cx="4418244" cy="2964240"/>
          </a:xfrm>
          <a:custGeom>
            <a:avLst/>
            <a:gdLst/>
            <a:ahLst/>
            <a:cxnLst/>
            <a:rect r="r" b="b" t="t" l="l"/>
            <a:pathLst>
              <a:path h="2964240" w="4418244">
                <a:moveTo>
                  <a:pt x="0" y="0"/>
                </a:moveTo>
                <a:lnTo>
                  <a:pt x="4418244" y="0"/>
                </a:lnTo>
                <a:lnTo>
                  <a:pt x="4418244" y="2964241"/>
                </a:lnTo>
                <a:lnTo>
                  <a:pt x="0" y="29642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826601" y="-1979231"/>
            <a:ext cx="2865397" cy="4114800"/>
          </a:xfrm>
          <a:custGeom>
            <a:avLst/>
            <a:gdLst/>
            <a:ahLst/>
            <a:cxnLst/>
            <a:rect r="r" b="b" t="t" l="l"/>
            <a:pathLst>
              <a:path h="4114800" w="2865397">
                <a:moveTo>
                  <a:pt x="0" y="0"/>
                </a:moveTo>
                <a:lnTo>
                  <a:pt x="2865398" y="0"/>
                </a:lnTo>
                <a:lnTo>
                  <a:pt x="28653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99546" y="8820141"/>
            <a:ext cx="4349177" cy="2933718"/>
          </a:xfrm>
          <a:custGeom>
            <a:avLst/>
            <a:gdLst/>
            <a:ahLst/>
            <a:cxnLst/>
            <a:rect r="r" b="b" t="t" l="l"/>
            <a:pathLst>
              <a:path h="2933718" w="4349177">
                <a:moveTo>
                  <a:pt x="0" y="0"/>
                </a:moveTo>
                <a:lnTo>
                  <a:pt x="4349177" y="0"/>
                </a:lnTo>
                <a:lnTo>
                  <a:pt x="4349177" y="2933718"/>
                </a:lnTo>
                <a:lnTo>
                  <a:pt x="0" y="29337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701087" y="3005820"/>
            <a:ext cx="558213" cy="803710"/>
          </a:xfrm>
          <a:custGeom>
            <a:avLst/>
            <a:gdLst/>
            <a:ahLst/>
            <a:cxnLst/>
            <a:rect r="r" b="b" t="t" l="l"/>
            <a:pathLst>
              <a:path h="803710" w="558213">
                <a:moveTo>
                  <a:pt x="0" y="0"/>
                </a:moveTo>
                <a:lnTo>
                  <a:pt x="558213" y="0"/>
                </a:lnTo>
                <a:lnTo>
                  <a:pt x="558213" y="803710"/>
                </a:lnTo>
                <a:lnTo>
                  <a:pt x="0" y="803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55162" y="4867160"/>
            <a:ext cx="558213" cy="803710"/>
          </a:xfrm>
          <a:custGeom>
            <a:avLst/>
            <a:gdLst/>
            <a:ahLst/>
            <a:cxnLst/>
            <a:rect r="r" b="b" t="t" l="l"/>
            <a:pathLst>
              <a:path h="803710" w="558213">
                <a:moveTo>
                  <a:pt x="0" y="0"/>
                </a:moveTo>
                <a:lnTo>
                  <a:pt x="558213" y="0"/>
                </a:lnTo>
                <a:lnTo>
                  <a:pt x="558213" y="803710"/>
                </a:lnTo>
                <a:lnTo>
                  <a:pt x="0" y="803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058532" y="4581722"/>
            <a:ext cx="7581765" cy="5705278"/>
          </a:xfrm>
          <a:custGeom>
            <a:avLst/>
            <a:gdLst/>
            <a:ahLst/>
            <a:cxnLst/>
            <a:rect r="r" b="b" t="t" l="l"/>
            <a:pathLst>
              <a:path h="5705278" w="7581765">
                <a:moveTo>
                  <a:pt x="0" y="0"/>
                </a:moveTo>
                <a:lnTo>
                  <a:pt x="7581765" y="0"/>
                </a:lnTo>
                <a:lnTo>
                  <a:pt x="7581765" y="5705278"/>
                </a:lnTo>
                <a:lnTo>
                  <a:pt x="0" y="57052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434269" y="2181210"/>
            <a:ext cx="10755126" cy="1402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426"/>
              </a:lnSpc>
              <a:spcBef>
                <a:spcPct val="0"/>
              </a:spcBef>
            </a:pPr>
            <a:r>
              <a:rPr lang="en-US" sz="8161">
                <a:solidFill>
                  <a:srgbClr val="F15A24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DESAFÍO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144000" y="4117768"/>
            <a:ext cx="5480406" cy="1151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520"/>
              </a:lnSpc>
              <a:spcBef>
                <a:spcPct val="0"/>
              </a:spcBef>
            </a:pPr>
            <a:r>
              <a:rPr lang="en-US" b="true" sz="6800">
                <a:solidFill>
                  <a:srgbClr val="000000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challenge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-1908329"/>
            <a:ext cx="3816659" cy="3816659"/>
          </a:xfrm>
          <a:custGeom>
            <a:avLst/>
            <a:gdLst/>
            <a:ahLst/>
            <a:cxnLst/>
            <a:rect r="r" b="b" t="t" l="l"/>
            <a:pathLst>
              <a:path h="3816659" w="3816659">
                <a:moveTo>
                  <a:pt x="0" y="0"/>
                </a:moveTo>
                <a:lnTo>
                  <a:pt x="3816659" y="0"/>
                </a:lnTo>
                <a:lnTo>
                  <a:pt x="3816659" y="3816658"/>
                </a:lnTo>
                <a:lnTo>
                  <a:pt x="0" y="38166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831173" y="1218375"/>
            <a:ext cx="6776339" cy="1379909"/>
          </a:xfrm>
          <a:custGeom>
            <a:avLst/>
            <a:gdLst/>
            <a:ahLst/>
            <a:cxnLst/>
            <a:rect r="r" b="b" t="t" l="l"/>
            <a:pathLst>
              <a:path h="1379909" w="6776339">
                <a:moveTo>
                  <a:pt x="0" y="0"/>
                </a:moveTo>
                <a:lnTo>
                  <a:pt x="6776339" y="0"/>
                </a:lnTo>
                <a:lnTo>
                  <a:pt x="6776339" y="1379909"/>
                </a:lnTo>
                <a:lnTo>
                  <a:pt x="0" y="13799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055223" y="7422865"/>
            <a:ext cx="4167845" cy="4114800"/>
          </a:xfrm>
          <a:custGeom>
            <a:avLst/>
            <a:gdLst/>
            <a:ahLst/>
            <a:cxnLst/>
            <a:rect r="r" b="b" t="t" l="l"/>
            <a:pathLst>
              <a:path h="4114800" w="4167845">
                <a:moveTo>
                  <a:pt x="0" y="0"/>
                </a:moveTo>
                <a:lnTo>
                  <a:pt x="4167846" y="0"/>
                </a:lnTo>
                <a:lnTo>
                  <a:pt x="41678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015770" y="8147488"/>
            <a:ext cx="2229473" cy="4114800"/>
          </a:xfrm>
          <a:custGeom>
            <a:avLst/>
            <a:gdLst/>
            <a:ahLst/>
            <a:cxnLst/>
            <a:rect r="r" b="b" t="t" l="l"/>
            <a:pathLst>
              <a:path h="4114800" w="2229473">
                <a:moveTo>
                  <a:pt x="0" y="0"/>
                </a:moveTo>
                <a:lnTo>
                  <a:pt x="2229474" y="0"/>
                </a:lnTo>
                <a:lnTo>
                  <a:pt x="22294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116814" y="2980899"/>
            <a:ext cx="558213" cy="803710"/>
          </a:xfrm>
          <a:custGeom>
            <a:avLst/>
            <a:gdLst/>
            <a:ahLst/>
            <a:cxnLst/>
            <a:rect r="r" b="b" t="t" l="l"/>
            <a:pathLst>
              <a:path h="803710" w="558213">
                <a:moveTo>
                  <a:pt x="0" y="0"/>
                </a:moveTo>
                <a:lnTo>
                  <a:pt x="558213" y="0"/>
                </a:lnTo>
                <a:lnTo>
                  <a:pt x="558213" y="803710"/>
                </a:lnTo>
                <a:lnTo>
                  <a:pt x="0" y="803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753300" y="6502391"/>
            <a:ext cx="558213" cy="803710"/>
          </a:xfrm>
          <a:custGeom>
            <a:avLst/>
            <a:gdLst/>
            <a:ahLst/>
            <a:cxnLst/>
            <a:rect r="r" b="b" t="t" l="l"/>
            <a:pathLst>
              <a:path h="803710" w="558213">
                <a:moveTo>
                  <a:pt x="0" y="0"/>
                </a:moveTo>
                <a:lnTo>
                  <a:pt x="558213" y="0"/>
                </a:lnTo>
                <a:lnTo>
                  <a:pt x="558213" y="803710"/>
                </a:lnTo>
                <a:lnTo>
                  <a:pt x="0" y="803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115289" y="4033208"/>
            <a:ext cx="5786110" cy="5949727"/>
          </a:xfrm>
          <a:custGeom>
            <a:avLst/>
            <a:gdLst/>
            <a:ahLst/>
            <a:cxnLst/>
            <a:rect r="r" b="b" t="t" l="l"/>
            <a:pathLst>
              <a:path h="5949727" w="5786110">
                <a:moveTo>
                  <a:pt x="0" y="0"/>
                </a:moveTo>
                <a:lnTo>
                  <a:pt x="5786110" y="0"/>
                </a:lnTo>
                <a:lnTo>
                  <a:pt x="5786110" y="5949727"/>
                </a:lnTo>
                <a:lnTo>
                  <a:pt x="0" y="59497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630781" y="2061108"/>
            <a:ext cx="10755126" cy="1402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426"/>
              </a:lnSpc>
              <a:spcBef>
                <a:spcPct val="0"/>
              </a:spcBef>
            </a:pPr>
            <a:r>
              <a:rPr lang="en-US" sz="8161">
                <a:solidFill>
                  <a:srgbClr val="B18DF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HACER EJERCICIO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901399" y="4225168"/>
            <a:ext cx="5480406" cy="1151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520"/>
              </a:lnSpc>
              <a:spcBef>
                <a:spcPct val="0"/>
              </a:spcBef>
            </a:pPr>
            <a:r>
              <a:rPr lang="en-US" b="true" sz="6800">
                <a:solidFill>
                  <a:srgbClr val="FFFFFF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To exercise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597947" y="7760069"/>
            <a:ext cx="4835769" cy="4114800"/>
          </a:xfrm>
          <a:custGeom>
            <a:avLst/>
            <a:gdLst/>
            <a:ahLst/>
            <a:cxnLst/>
            <a:rect r="r" b="b" t="t" l="l"/>
            <a:pathLst>
              <a:path h="4114800" w="4835769">
                <a:moveTo>
                  <a:pt x="0" y="0"/>
                </a:moveTo>
                <a:lnTo>
                  <a:pt x="4835769" y="0"/>
                </a:lnTo>
                <a:lnTo>
                  <a:pt x="48357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904503" y="144226"/>
            <a:ext cx="7315200" cy="1768948"/>
          </a:xfrm>
          <a:custGeom>
            <a:avLst/>
            <a:gdLst/>
            <a:ahLst/>
            <a:cxnLst/>
            <a:rect r="r" b="b" t="t" l="l"/>
            <a:pathLst>
              <a:path h="1768948" w="7315200">
                <a:moveTo>
                  <a:pt x="0" y="0"/>
                </a:moveTo>
                <a:lnTo>
                  <a:pt x="7315200" y="0"/>
                </a:lnTo>
                <a:lnTo>
                  <a:pt x="7315200" y="1768948"/>
                </a:lnTo>
                <a:lnTo>
                  <a:pt x="0" y="17689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966270" y="6418266"/>
            <a:ext cx="3823023" cy="4114800"/>
          </a:xfrm>
          <a:custGeom>
            <a:avLst/>
            <a:gdLst/>
            <a:ahLst/>
            <a:cxnLst/>
            <a:rect r="r" b="b" t="t" l="l"/>
            <a:pathLst>
              <a:path h="4114800" w="3823023">
                <a:moveTo>
                  <a:pt x="0" y="0"/>
                </a:moveTo>
                <a:lnTo>
                  <a:pt x="3823024" y="0"/>
                </a:lnTo>
                <a:lnTo>
                  <a:pt x="38230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180422" y="-453420"/>
            <a:ext cx="4418244" cy="2964240"/>
          </a:xfrm>
          <a:custGeom>
            <a:avLst/>
            <a:gdLst/>
            <a:ahLst/>
            <a:cxnLst/>
            <a:rect r="r" b="b" t="t" l="l"/>
            <a:pathLst>
              <a:path h="2964240" w="4418244">
                <a:moveTo>
                  <a:pt x="0" y="0"/>
                </a:moveTo>
                <a:lnTo>
                  <a:pt x="4418244" y="0"/>
                </a:lnTo>
                <a:lnTo>
                  <a:pt x="4418244" y="2964240"/>
                </a:lnTo>
                <a:lnTo>
                  <a:pt x="0" y="29642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230708" y="3059970"/>
            <a:ext cx="558213" cy="803710"/>
          </a:xfrm>
          <a:custGeom>
            <a:avLst/>
            <a:gdLst/>
            <a:ahLst/>
            <a:cxnLst/>
            <a:rect r="r" b="b" t="t" l="l"/>
            <a:pathLst>
              <a:path h="803710" w="558213">
                <a:moveTo>
                  <a:pt x="0" y="0"/>
                </a:moveTo>
                <a:lnTo>
                  <a:pt x="558213" y="0"/>
                </a:lnTo>
                <a:lnTo>
                  <a:pt x="558213" y="803711"/>
                </a:lnTo>
                <a:lnTo>
                  <a:pt x="0" y="8037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99079" y="3919026"/>
            <a:ext cx="558213" cy="803710"/>
          </a:xfrm>
          <a:custGeom>
            <a:avLst/>
            <a:gdLst/>
            <a:ahLst/>
            <a:cxnLst/>
            <a:rect r="r" b="b" t="t" l="l"/>
            <a:pathLst>
              <a:path h="803710" w="558213">
                <a:moveTo>
                  <a:pt x="0" y="0"/>
                </a:moveTo>
                <a:lnTo>
                  <a:pt x="558213" y="0"/>
                </a:lnTo>
                <a:lnTo>
                  <a:pt x="558213" y="803710"/>
                </a:lnTo>
                <a:lnTo>
                  <a:pt x="0" y="803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495994" y="4498288"/>
            <a:ext cx="9296011" cy="5484647"/>
          </a:xfrm>
          <a:custGeom>
            <a:avLst/>
            <a:gdLst/>
            <a:ahLst/>
            <a:cxnLst/>
            <a:rect r="r" b="b" t="t" l="l"/>
            <a:pathLst>
              <a:path h="5484647" w="9296011">
                <a:moveTo>
                  <a:pt x="0" y="0"/>
                </a:moveTo>
                <a:lnTo>
                  <a:pt x="9296012" y="0"/>
                </a:lnTo>
                <a:lnTo>
                  <a:pt x="9296012" y="5484647"/>
                </a:lnTo>
                <a:lnTo>
                  <a:pt x="0" y="54846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628364" y="1301310"/>
            <a:ext cx="10755126" cy="1402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426"/>
              </a:lnSpc>
              <a:spcBef>
                <a:spcPct val="0"/>
              </a:spcBef>
            </a:pPr>
            <a:r>
              <a:rPr lang="en-US" sz="8161">
                <a:solidFill>
                  <a:srgbClr val="00BF63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PISTA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306563" y="2936145"/>
            <a:ext cx="5480406" cy="1151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520"/>
              </a:lnSpc>
              <a:spcBef>
                <a:spcPct val="0"/>
              </a:spcBef>
            </a:pPr>
            <a:r>
              <a:rPr lang="en-US" b="true" sz="6800">
                <a:solidFill>
                  <a:srgbClr val="000000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track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897058">
            <a:off x="-1386288" y="7632310"/>
            <a:ext cx="2229473" cy="4114800"/>
          </a:xfrm>
          <a:custGeom>
            <a:avLst/>
            <a:gdLst/>
            <a:ahLst/>
            <a:cxnLst/>
            <a:rect r="r" b="b" t="t" l="l"/>
            <a:pathLst>
              <a:path h="4114800" w="2229473">
                <a:moveTo>
                  <a:pt x="0" y="0"/>
                </a:moveTo>
                <a:lnTo>
                  <a:pt x="2229474" y="0"/>
                </a:lnTo>
                <a:lnTo>
                  <a:pt x="22294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126658">
            <a:off x="16058196" y="8481133"/>
            <a:ext cx="3023314" cy="2940860"/>
          </a:xfrm>
          <a:custGeom>
            <a:avLst/>
            <a:gdLst/>
            <a:ahLst/>
            <a:cxnLst/>
            <a:rect r="r" b="b" t="t" l="l"/>
            <a:pathLst>
              <a:path h="2940860" w="3023314">
                <a:moveTo>
                  <a:pt x="0" y="0"/>
                </a:moveTo>
                <a:lnTo>
                  <a:pt x="3023314" y="0"/>
                </a:lnTo>
                <a:lnTo>
                  <a:pt x="3023314" y="2940860"/>
                </a:lnTo>
                <a:lnTo>
                  <a:pt x="0" y="2940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79895">
            <a:off x="-1216038" y="-226622"/>
            <a:ext cx="3573615" cy="2969349"/>
          </a:xfrm>
          <a:custGeom>
            <a:avLst/>
            <a:gdLst/>
            <a:ahLst/>
            <a:cxnLst/>
            <a:rect r="r" b="b" t="t" l="l"/>
            <a:pathLst>
              <a:path h="2969349" w="3573615">
                <a:moveTo>
                  <a:pt x="0" y="0"/>
                </a:moveTo>
                <a:lnTo>
                  <a:pt x="3573615" y="0"/>
                </a:lnTo>
                <a:lnTo>
                  <a:pt x="3573615" y="2969350"/>
                </a:lnTo>
                <a:lnTo>
                  <a:pt x="0" y="29693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0">
            <a:off x="14815304" y="-1111677"/>
            <a:ext cx="4528231" cy="3811947"/>
          </a:xfrm>
          <a:custGeom>
            <a:avLst/>
            <a:gdLst/>
            <a:ahLst/>
            <a:cxnLst/>
            <a:rect r="r" b="b" t="t" l="l"/>
            <a:pathLst>
              <a:path h="3811947" w="4528231">
                <a:moveTo>
                  <a:pt x="0" y="3811947"/>
                </a:moveTo>
                <a:lnTo>
                  <a:pt x="4528231" y="3811947"/>
                </a:lnTo>
                <a:lnTo>
                  <a:pt x="4528231" y="0"/>
                </a:lnTo>
                <a:lnTo>
                  <a:pt x="0" y="0"/>
                </a:lnTo>
                <a:lnTo>
                  <a:pt x="0" y="3811947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49593" y="4828083"/>
            <a:ext cx="558213" cy="803710"/>
          </a:xfrm>
          <a:custGeom>
            <a:avLst/>
            <a:gdLst/>
            <a:ahLst/>
            <a:cxnLst/>
            <a:rect r="r" b="b" t="t" l="l"/>
            <a:pathLst>
              <a:path h="803710" w="558213">
                <a:moveTo>
                  <a:pt x="0" y="0"/>
                </a:moveTo>
                <a:lnTo>
                  <a:pt x="558214" y="0"/>
                </a:lnTo>
                <a:lnTo>
                  <a:pt x="558214" y="803711"/>
                </a:lnTo>
                <a:lnTo>
                  <a:pt x="0" y="8037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504675" y="5229938"/>
            <a:ext cx="2184109" cy="3180742"/>
          </a:xfrm>
          <a:custGeom>
            <a:avLst/>
            <a:gdLst/>
            <a:ahLst/>
            <a:cxnLst/>
            <a:rect r="r" b="b" t="t" l="l"/>
            <a:pathLst>
              <a:path h="3180742" w="2184109">
                <a:moveTo>
                  <a:pt x="0" y="0"/>
                </a:moveTo>
                <a:lnTo>
                  <a:pt x="2184109" y="0"/>
                </a:lnTo>
                <a:lnTo>
                  <a:pt x="2184109" y="3180742"/>
                </a:lnTo>
                <a:lnTo>
                  <a:pt x="0" y="31807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886340" y="794297"/>
            <a:ext cx="558213" cy="803710"/>
          </a:xfrm>
          <a:custGeom>
            <a:avLst/>
            <a:gdLst/>
            <a:ahLst/>
            <a:cxnLst/>
            <a:rect r="r" b="b" t="t" l="l"/>
            <a:pathLst>
              <a:path h="803710" w="558213">
                <a:moveTo>
                  <a:pt x="0" y="0"/>
                </a:moveTo>
                <a:lnTo>
                  <a:pt x="558213" y="0"/>
                </a:lnTo>
                <a:lnTo>
                  <a:pt x="558213" y="803710"/>
                </a:lnTo>
                <a:lnTo>
                  <a:pt x="0" y="803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99216" y="5229938"/>
            <a:ext cx="1888565" cy="3180742"/>
          </a:xfrm>
          <a:custGeom>
            <a:avLst/>
            <a:gdLst/>
            <a:ahLst/>
            <a:cxnLst/>
            <a:rect r="r" b="b" t="t" l="l"/>
            <a:pathLst>
              <a:path h="3180742" w="1888565">
                <a:moveTo>
                  <a:pt x="0" y="0"/>
                </a:moveTo>
                <a:lnTo>
                  <a:pt x="1888566" y="0"/>
                </a:lnTo>
                <a:lnTo>
                  <a:pt x="1888566" y="3180742"/>
                </a:lnTo>
                <a:lnTo>
                  <a:pt x="0" y="318074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486788" y="5229938"/>
            <a:ext cx="2310014" cy="3180742"/>
          </a:xfrm>
          <a:custGeom>
            <a:avLst/>
            <a:gdLst/>
            <a:ahLst/>
            <a:cxnLst/>
            <a:rect r="r" b="b" t="t" l="l"/>
            <a:pathLst>
              <a:path h="3180742" w="2310014">
                <a:moveTo>
                  <a:pt x="0" y="0"/>
                </a:moveTo>
                <a:lnTo>
                  <a:pt x="2310014" y="0"/>
                </a:lnTo>
                <a:lnTo>
                  <a:pt x="2310014" y="3180742"/>
                </a:lnTo>
                <a:lnTo>
                  <a:pt x="0" y="318074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796927" y="5229938"/>
            <a:ext cx="2353749" cy="3180742"/>
          </a:xfrm>
          <a:custGeom>
            <a:avLst/>
            <a:gdLst/>
            <a:ahLst/>
            <a:cxnLst/>
            <a:rect r="r" b="b" t="t" l="l"/>
            <a:pathLst>
              <a:path h="3180742" w="2353749">
                <a:moveTo>
                  <a:pt x="0" y="0"/>
                </a:moveTo>
                <a:lnTo>
                  <a:pt x="2353749" y="0"/>
                </a:lnTo>
                <a:lnTo>
                  <a:pt x="2353749" y="3180742"/>
                </a:lnTo>
                <a:lnTo>
                  <a:pt x="0" y="318074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150801" y="5229938"/>
            <a:ext cx="2353749" cy="3180742"/>
          </a:xfrm>
          <a:custGeom>
            <a:avLst/>
            <a:gdLst/>
            <a:ahLst/>
            <a:cxnLst/>
            <a:rect r="r" b="b" t="t" l="l"/>
            <a:pathLst>
              <a:path h="3180742" w="2353749">
                <a:moveTo>
                  <a:pt x="0" y="0"/>
                </a:moveTo>
                <a:lnTo>
                  <a:pt x="2353749" y="0"/>
                </a:lnTo>
                <a:lnTo>
                  <a:pt x="2353749" y="3180742"/>
                </a:lnTo>
                <a:lnTo>
                  <a:pt x="0" y="318074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453482" y="2789375"/>
            <a:ext cx="13381036" cy="1402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426"/>
              </a:lnSpc>
              <a:spcBef>
                <a:spcPct val="0"/>
              </a:spcBef>
            </a:pPr>
            <a:r>
              <a:rPr lang="en-US" sz="8161">
                <a:solidFill>
                  <a:srgbClr val="FAE056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UNO, DOS, TRES, CUARTO, CINCO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DAHIdIxKeDY</dc:identifier>
  <dcterms:modified xsi:type="dcterms:W3CDTF">2011-08-01T06:04:30Z</dcterms:modified>
  <cp:revision>1</cp:revision>
  <dc:title>Day 4 Vamos a Ganar</dc:title>
</cp:coreProperties>
</file>