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2"/>
  </p:notesMasterIdLst>
  <p:sldIdLst>
    <p:sldId id="257" r:id="rId2"/>
    <p:sldId id="292" r:id="rId3"/>
    <p:sldId id="272" r:id="rId4"/>
    <p:sldId id="273" r:id="rId5"/>
    <p:sldId id="275" r:id="rId6"/>
    <p:sldId id="268" r:id="rId7"/>
    <p:sldId id="269" r:id="rId8"/>
    <p:sldId id="274" r:id="rId9"/>
    <p:sldId id="284" r:id="rId10"/>
    <p:sldId id="293" r:id="rId11"/>
    <p:sldId id="286" r:id="rId12"/>
    <p:sldId id="294" r:id="rId13"/>
    <p:sldId id="270" r:id="rId14"/>
    <p:sldId id="258" r:id="rId15"/>
    <p:sldId id="259" r:id="rId16"/>
    <p:sldId id="260" r:id="rId17"/>
    <p:sldId id="261" r:id="rId18"/>
    <p:sldId id="262" r:id="rId19"/>
    <p:sldId id="263" r:id="rId20"/>
    <p:sldId id="264" r:id="rId21"/>
    <p:sldId id="265" r:id="rId22"/>
    <p:sldId id="266" r:id="rId23"/>
    <p:sldId id="267" r:id="rId24"/>
    <p:sldId id="295" r:id="rId25"/>
    <p:sldId id="288" r:id="rId26"/>
    <p:sldId id="296" r:id="rId27"/>
    <p:sldId id="297" r:id="rId28"/>
    <p:sldId id="298" r:id="rId29"/>
    <p:sldId id="299"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C117D-9815-4654-B624-277BEE9CC139}"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1B76E-8AD5-4E51-A1CA-D19928A04244}" type="slidenum">
              <a:rPr lang="en-US" smtClean="0"/>
              <a:t>‹#›</a:t>
            </a:fld>
            <a:endParaRPr lang="en-US"/>
          </a:p>
        </p:txBody>
      </p:sp>
    </p:spTree>
    <p:extLst>
      <p:ext uri="{BB962C8B-B14F-4D97-AF65-F5344CB8AC3E}">
        <p14:creationId xmlns:p14="http://schemas.microsoft.com/office/powerpoint/2010/main" val="10952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Feel</a:t>
            </a:r>
            <a:r>
              <a:rPr lang="es-GT" dirty="0"/>
              <a:t> free </a:t>
            </a:r>
            <a:r>
              <a:rPr lang="es-GT" dirty="0" err="1"/>
              <a:t>to</a:t>
            </a:r>
            <a:r>
              <a:rPr lang="es-GT" dirty="0"/>
              <a:t> </a:t>
            </a:r>
            <a:r>
              <a:rPr lang="es-GT" dirty="0" err="1"/>
              <a:t>edit</a:t>
            </a:r>
            <a:r>
              <a:rPr lang="es-GT" dirty="0"/>
              <a:t> </a:t>
            </a:r>
            <a:r>
              <a:rPr lang="es-GT" dirty="0" err="1"/>
              <a:t>this</a:t>
            </a:r>
            <a:r>
              <a:rPr lang="es-GT" dirty="0"/>
              <a:t> </a:t>
            </a:r>
            <a:r>
              <a:rPr lang="es-GT" dirty="0" err="1"/>
              <a:t>slide</a:t>
            </a:r>
            <a:r>
              <a:rPr lang="es-GT" dirty="0"/>
              <a:t> and </a:t>
            </a:r>
            <a:r>
              <a:rPr lang="es-GT" dirty="0" err="1"/>
              <a:t>add</a:t>
            </a:r>
            <a:r>
              <a:rPr lang="es-GT" dirty="0"/>
              <a:t> </a:t>
            </a:r>
            <a:r>
              <a:rPr lang="es-GT" dirty="0" err="1"/>
              <a:t>you</a:t>
            </a:r>
            <a:r>
              <a:rPr lang="es-GT" dirty="0"/>
              <a:t> </a:t>
            </a:r>
            <a:r>
              <a:rPr lang="es-GT" dirty="0" err="1"/>
              <a:t>own</a:t>
            </a:r>
            <a:r>
              <a:rPr lang="es-GT" dirty="0"/>
              <a:t> </a:t>
            </a:r>
            <a:r>
              <a:rPr lang="es-GT" dirty="0" err="1"/>
              <a:t>information</a:t>
            </a:r>
            <a:r>
              <a:rPr lang="es-GT" dirty="0"/>
              <a:t>. </a:t>
            </a:r>
            <a:endParaRPr lang="en-US" dirty="0"/>
          </a:p>
        </p:txBody>
      </p:sp>
      <p:sp>
        <p:nvSpPr>
          <p:cNvPr id="4" name="Slide Number Placeholder 3"/>
          <p:cNvSpPr>
            <a:spLocks noGrp="1"/>
          </p:cNvSpPr>
          <p:nvPr>
            <p:ph type="sldNum" sz="quarter" idx="5"/>
          </p:nvPr>
        </p:nvSpPr>
        <p:spPr/>
        <p:txBody>
          <a:bodyPr/>
          <a:lstStyle/>
          <a:p>
            <a:fld id="{794467EF-AA87-499D-9364-816597695A74}" type="slidenum">
              <a:rPr lang="en-US" smtClean="0"/>
              <a:t>2</a:t>
            </a:fld>
            <a:endParaRPr lang="en-US"/>
          </a:p>
        </p:txBody>
      </p:sp>
    </p:spTree>
    <p:extLst>
      <p:ext uri="{BB962C8B-B14F-4D97-AF65-F5344CB8AC3E}">
        <p14:creationId xmlns:p14="http://schemas.microsoft.com/office/powerpoint/2010/main" val="225632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03809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BD642-E4A9-4BC8-AD4B-810EA7C9999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08139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44036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7328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21727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07820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15721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BD642-E4A9-4BC8-AD4B-810EA7C9999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21300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BD642-E4A9-4BC8-AD4B-810EA7C9999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405297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BD642-E4A9-4BC8-AD4B-810EA7C9999B}"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14790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BD642-E4A9-4BC8-AD4B-810EA7C9999B}"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308670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55612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BD642-E4A9-4BC8-AD4B-810EA7C9999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7826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3CBD642-E4A9-4BC8-AD4B-810EA7C9999B}"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37976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CBD642-E4A9-4BC8-AD4B-810EA7C9999B}"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43A3E27-9E40-471C-A54D-693394BD34E1}" type="slidenum">
              <a:rPr lang="en-US" smtClean="0"/>
              <a:t>‹#›</a:t>
            </a:fld>
            <a:endParaRPr lang="en-US"/>
          </a:p>
        </p:txBody>
      </p:sp>
    </p:spTree>
    <p:extLst>
      <p:ext uri="{BB962C8B-B14F-4D97-AF65-F5344CB8AC3E}">
        <p14:creationId xmlns:p14="http://schemas.microsoft.com/office/powerpoint/2010/main" val="132330983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gif"/></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1139184" y="151315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Day 1</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0C7DC-DFAC-2DC4-25E5-4AA72B83F05E}"/>
              </a:ext>
            </a:extLst>
          </p:cNvPr>
          <p:cNvSpPr txBox="1"/>
          <p:nvPr/>
        </p:nvSpPr>
        <p:spPr>
          <a:xfrm>
            <a:off x="520736" y="179122"/>
            <a:ext cx="3717036" cy="6155531"/>
          </a:xfrm>
          <a:prstGeom prst="rect">
            <a:avLst/>
          </a:prstGeom>
          <a:noFill/>
          <a:ln w="76200">
            <a:solidFill>
              <a:schemeClr val="tx1">
                <a:lumMod val="65000"/>
              </a:schemeClr>
            </a:solidFill>
          </a:ln>
        </p:spPr>
        <p:txBody>
          <a:bodyPr wrap="square">
            <a:spAutoFit/>
          </a:bodyPr>
          <a:lstStyle/>
          <a:p>
            <a:pPr marL="342900" indent="-342900">
              <a:buFont typeface="+mj-lt"/>
              <a:buAutoNum type="arabicPeriod"/>
            </a:pPr>
            <a:r>
              <a:rPr lang="es-ES" b="1" dirty="0">
                <a:solidFill>
                  <a:schemeClr val="bg1"/>
                </a:solidFill>
              </a:rPr>
              <a:t>Hola. Buenas tardes. </a:t>
            </a:r>
          </a:p>
          <a:p>
            <a:pPr marL="800100" lvl="1" indent="-342900">
              <a:buFont typeface="Arial" panose="020B0604020202020204" pitchFamily="34" charset="0"/>
              <a:buChar char="•"/>
            </a:pPr>
            <a:r>
              <a:rPr lang="es-ES" b="1" dirty="0">
                <a:solidFill>
                  <a:schemeClr val="bg1"/>
                </a:solidFill>
              </a:rPr>
              <a:t>Hi. Good </a:t>
            </a:r>
            <a:r>
              <a:rPr lang="es-ES" b="1" dirty="0" err="1">
                <a:solidFill>
                  <a:schemeClr val="bg1"/>
                </a:solidFill>
              </a:rPr>
              <a:t>afternoon</a:t>
            </a:r>
            <a:r>
              <a:rPr lang="es-ES" b="1" dirty="0">
                <a:solidFill>
                  <a:schemeClr val="bg1"/>
                </a:solidFill>
              </a:rPr>
              <a:t>. </a:t>
            </a:r>
          </a:p>
          <a:p>
            <a:pPr marL="342900" indent="-342900">
              <a:buFont typeface="+mj-lt"/>
              <a:buAutoNum type="arabicPeriod"/>
            </a:pPr>
            <a:endParaRPr lang="es-ES" b="1" dirty="0">
              <a:solidFill>
                <a:schemeClr val="bg1"/>
              </a:solidFill>
            </a:endParaRPr>
          </a:p>
          <a:p>
            <a:pPr marL="342900" indent="-342900">
              <a:buFont typeface="+mj-lt"/>
              <a:buAutoNum type="arabicPeriod"/>
            </a:pPr>
            <a:r>
              <a:rPr lang="es-ES" b="1" dirty="0">
                <a:solidFill>
                  <a:schemeClr val="bg1"/>
                </a:solidFill>
              </a:rPr>
              <a:t>¿Cómo te llamas? </a:t>
            </a:r>
          </a:p>
          <a:p>
            <a:pPr marL="800100" lvl="1" indent="-342900">
              <a:buFont typeface="Arial" panose="020B0604020202020204" pitchFamily="34" charset="0"/>
              <a:buChar char="•"/>
            </a:pPr>
            <a:r>
              <a:rPr lang="es-ES" b="1" i="1" dirty="0" err="1">
                <a:solidFill>
                  <a:schemeClr val="bg1"/>
                </a:solidFill>
              </a:rPr>
              <a:t>What’s</a:t>
            </a:r>
            <a:r>
              <a:rPr lang="es-ES" b="1" i="1" dirty="0">
                <a:solidFill>
                  <a:schemeClr val="bg1"/>
                </a:solidFill>
              </a:rPr>
              <a:t> </a:t>
            </a:r>
            <a:r>
              <a:rPr lang="es-ES" b="1" i="1" dirty="0" err="1">
                <a:solidFill>
                  <a:schemeClr val="bg1"/>
                </a:solidFill>
              </a:rPr>
              <a:t>your</a:t>
            </a:r>
            <a:r>
              <a:rPr lang="es-ES" b="1" i="1" dirty="0">
                <a:solidFill>
                  <a:schemeClr val="bg1"/>
                </a:solidFill>
              </a:rPr>
              <a:t> </a:t>
            </a:r>
            <a:r>
              <a:rPr lang="es-ES" b="1" i="1" dirty="0" err="1">
                <a:solidFill>
                  <a:schemeClr val="bg1"/>
                </a:solidFill>
              </a:rPr>
              <a:t>name</a:t>
            </a:r>
            <a:r>
              <a:rPr lang="es-ES" b="1" i="1" dirty="0">
                <a:solidFill>
                  <a:schemeClr val="bg1"/>
                </a:solidFill>
              </a:rPr>
              <a:t>? </a:t>
            </a:r>
          </a:p>
          <a:p>
            <a:pPr lvl="1"/>
            <a:endParaRPr lang="es-ES" b="1" i="1" dirty="0">
              <a:solidFill>
                <a:schemeClr val="bg1"/>
              </a:solidFill>
            </a:endParaRPr>
          </a:p>
          <a:p>
            <a:pPr marL="342900" indent="-342900">
              <a:buFont typeface="+mj-lt"/>
              <a:buAutoNum type="arabicPeriod"/>
            </a:pPr>
            <a:r>
              <a:rPr lang="es-ES" b="1" dirty="0">
                <a:solidFill>
                  <a:schemeClr val="bg1"/>
                </a:solidFill>
              </a:rPr>
              <a:t>¿Cómo estás? </a:t>
            </a:r>
          </a:p>
          <a:p>
            <a:pPr marL="800100" lvl="1" indent="-342900">
              <a:buFont typeface="Arial" panose="020B0604020202020204" pitchFamily="34" charset="0"/>
              <a:buChar char="•"/>
            </a:pPr>
            <a:r>
              <a:rPr lang="es-ES" b="1" i="1" dirty="0" err="1">
                <a:solidFill>
                  <a:schemeClr val="bg1"/>
                </a:solidFill>
              </a:rPr>
              <a:t>How</a:t>
            </a:r>
            <a:r>
              <a:rPr lang="es-ES" b="1" i="1" dirty="0">
                <a:solidFill>
                  <a:schemeClr val="bg1"/>
                </a:solidFill>
              </a:rPr>
              <a:t> are </a:t>
            </a:r>
            <a:r>
              <a:rPr lang="es-ES" b="1" i="1" dirty="0" err="1">
                <a:solidFill>
                  <a:schemeClr val="bg1"/>
                </a:solidFill>
              </a:rPr>
              <a:t>you</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¿Dónde estás?</a:t>
            </a:r>
          </a:p>
          <a:p>
            <a:pPr marL="800100" lvl="1" indent="-342900">
              <a:buFont typeface="Arial" panose="020B0604020202020204" pitchFamily="34" charset="0"/>
              <a:buChar char="•"/>
            </a:pPr>
            <a:r>
              <a:rPr lang="es-ES" b="1" i="1" dirty="0" err="1">
                <a:solidFill>
                  <a:schemeClr val="bg1"/>
                </a:solidFill>
              </a:rPr>
              <a:t>Where</a:t>
            </a:r>
            <a:r>
              <a:rPr lang="es-ES" b="1" i="1" dirty="0">
                <a:solidFill>
                  <a:schemeClr val="bg1"/>
                </a:solidFill>
              </a:rPr>
              <a:t> are </a:t>
            </a:r>
            <a:r>
              <a:rPr lang="es-ES" b="1" i="1" dirty="0" err="1">
                <a:solidFill>
                  <a:schemeClr val="bg1"/>
                </a:solidFill>
              </a:rPr>
              <a:t>you</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¿Qué hora es?</a:t>
            </a:r>
          </a:p>
          <a:p>
            <a:pPr marL="800100" lvl="1" indent="-342900">
              <a:buFont typeface="Arial" panose="020B0604020202020204" pitchFamily="34" charset="0"/>
              <a:buChar char="•"/>
            </a:pPr>
            <a:r>
              <a:rPr lang="es-ES" b="1" i="1" dirty="0" err="1">
                <a:solidFill>
                  <a:schemeClr val="bg1"/>
                </a:solidFill>
              </a:rPr>
              <a:t>What</a:t>
            </a:r>
            <a:r>
              <a:rPr lang="es-ES" b="1" i="1" dirty="0">
                <a:solidFill>
                  <a:schemeClr val="bg1"/>
                </a:solidFill>
              </a:rPr>
              <a:t> time </a:t>
            </a:r>
            <a:r>
              <a:rPr lang="es-ES" b="1" i="1" dirty="0" err="1">
                <a:solidFill>
                  <a:schemeClr val="bg1"/>
                </a:solidFill>
              </a:rPr>
              <a:t>is</a:t>
            </a:r>
            <a:r>
              <a:rPr lang="es-ES" b="1" i="1" dirty="0">
                <a:solidFill>
                  <a:schemeClr val="bg1"/>
                </a:solidFill>
              </a:rPr>
              <a:t> </a:t>
            </a:r>
            <a:r>
              <a:rPr lang="es-ES" b="1" i="1" dirty="0" err="1">
                <a:solidFill>
                  <a:schemeClr val="bg1"/>
                </a:solidFill>
              </a:rPr>
              <a:t>it</a:t>
            </a:r>
            <a:r>
              <a:rPr lang="es-ES" b="1" i="1" dirty="0">
                <a:solidFill>
                  <a:schemeClr val="bg1"/>
                </a:solidFill>
              </a:rPr>
              <a:t>?</a:t>
            </a:r>
          </a:p>
          <a:p>
            <a:pPr marL="800100" lvl="1" indent="-342900">
              <a:buFont typeface="+mj-lt"/>
              <a:buAutoNum type="arabicPeriod"/>
            </a:pPr>
            <a:endParaRPr lang="es-ES" b="1" i="1" dirty="0">
              <a:solidFill>
                <a:schemeClr val="bg1"/>
              </a:solidFill>
            </a:endParaRPr>
          </a:p>
          <a:p>
            <a:pPr marL="342900" indent="-342900">
              <a:buFont typeface="+mj-lt"/>
              <a:buAutoNum type="arabicPeriod"/>
            </a:pPr>
            <a:r>
              <a:rPr lang="es-ES" b="1" dirty="0">
                <a:solidFill>
                  <a:schemeClr val="bg1"/>
                </a:solidFill>
              </a:rPr>
              <a:t>¿Puedes ayudarme, por favor?</a:t>
            </a:r>
          </a:p>
          <a:p>
            <a:pPr marL="800100" lvl="1" indent="-342900">
              <a:buFont typeface="Arial" panose="020B0604020202020204" pitchFamily="34" charset="0"/>
              <a:buChar char="•"/>
            </a:pPr>
            <a:r>
              <a:rPr lang="es-ES" sz="1600" b="1" i="1" dirty="0">
                <a:solidFill>
                  <a:schemeClr val="bg1"/>
                </a:solidFill>
              </a:rPr>
              <a:t>Can </a:t>
            </a:r>
            <a:r>
              <a:rPr lang="es-ES" sz="1600" b="1" i="1" dirty="0" err="1">
                <a:solidFill>
                  <a:schemeClr val="bg1"/>
                </a:solidFill>
              </a:rPr>
              <a:t>you</a:t>
            </a:r>
            <a:r>
              <a:rPr lang="es-ES" sz="1600" b="1" i="1" dirty="0">
                <a:solidFill>
                  <a:schemeClr val="bg1"/>
                </a:solidFill>
              </a:rPr>
              <a:t> </a:t>
            </a:r>
            <a:r>
              <a:rPr lang="es-ES" sz="1600" b="1" i="1" dirty="0" err="1">
                <a:solidFill>
                  <a:schemeClr val="bg1"/>
                </a:solidFill>
              </a:rPr>
              <a:t>please</a:t>
            </a:r>
            <a:r>
              <a:rPr lang="es-ES" sz="1600" b="1" i="1" dirty="0">
                <a:solidFill>
                  <a:schemeClr val="bg1"/>
                </a:solidFill>
              </a:rPr>
              <a:t> </a:t>
            </a:r>
            <a:r>
              <a:rPr lang="es-ES" sz="1600" b="1" i="1" dirty="0" err="1">
                <a:solidFill>
                  <a:schemeClr val="bg1"/>
                </a:solidFill>
              </a:rPr>
              <a:t>help</a:t>
            </a:r>
            <a:r>
              <a:rPr lang="es-ES" sz="1600" b="1" i="1" dirty="0">
                <a:solidFill>
                  <a:schemeClr val="bg1"/>
                </a:solidFill>
              </a:rPr>
              <a:t> me?</a:t>
            </a:r>
          </a:p>
          <a:p>
            <a:pPr marL="800100" lvl="1" indent="-342900">
              <a:buFont typeface="Arial" panose="020B0604020202020204" pitchFamily="34" charset="0"/>
              <a:buChar char="•"/>
            </a:pPr>
            <a:endParaRPr lang="es-ES" b="1" i="1" dirty="0">
              <a:solidFill>
                <a:schemeClr val="bg1"/>
              </a:solidFill>
            </a:endParaRPr>
          </a:p>
          <a:p>
            <a:pPr marL="342900" indent="-342900">
              <a:buFont typeface="+mj-lt"/>
              <a:buAutoNum type="arabicPeriod"/>
            </a:pPr>
            <a:r>
              <a:rPr lang="es-ES" b="1" i="1" dirty="0">
                <a:solidFill>
                  <a:schemeClr val="bg1"/>
                </a:solidFill>
              </a:rPr>
              <a:t>Muchas </a:t>
            </a:r>
            <a:r>
              <a:rPr lang="es-ES" b="1" i="1" dirty="0" err="1">
                <a:solidFill>
                  <a:schemeClr val="bg1"/>
                </a:solidFill>
              </a:rPr>
              <a:t>gracias.Hasta</a:t>
            </a:r>
            <a:r>
              <a:rPr lang="es-ES" b="1" i="1" dirty="0">
                <a:solidFill>
                  <a:schemeClr val="bg1"/>
                </a:solidFill>
              </a:rPr>
              <a:t> luego. </a:t>
            </a:r>
          </a:p>
          <a:p>
            <a:pPr marL="800100" lvl="1" indent="-342900">
              <a:buFont typeface="Arial" panose="020B0604020202020204" pitchFamily="34" charset="0"/>
              <a:buChar char="•"/>
            </a:pPr>
            <a:r>
              <a:rPr lang="es-ES" b="1" i="1" dirty="0" err="1">
                <a:solidFill>
                  <a:schemeClr val="bg1"/>
                </a:solidFill>
              </a:rPr>
              <a:t>Thank</a:t>
            </a:r>
            <a:r>
              <a:rPr lang="es-ES" b="1" i="1" dirty="0">
                <a:solidFill>
                  <a:schemeClr val="bg1"/>
                </a:solidFill>
              </a:rPr>
              <a:t> </a:t>
            </a:r>
            <a:r>
              <a:rPr lang="es-ES" b="1" i="1" dirty="0" err="1">
                <a:solidFill>
                  <a:schemeClr val="bg1"/>
                </a:solidFill>
              </a:rPr>
              <a:t>you</a:t>
            </a:r>
            <a:r>
              <a:rPr lang="es-ES" b="1" i="1" dirty="0">
                <a:solidFill>
                  <a:schemeClr val="bg1"/>
                </a:solidFill>
              </a:rPr>
              <a:t>. </a:t>
            </a:r>
            <a:r>
              <a:rPr lang="es-ES" b="1" i="1" dirty="0" err="1">
                <a:solidFill>
                  <a:schemeClr val="bg1"/>
                </a:solidFill>
              </a:rPr>
              <a:t>Until</a:t>
            </a:r>
            <a:r>
              <a:rPr lang="es-ES" b="1" i="1" dirty="0">
                <a:solidFill>
                  <a:schemeClr val="bg1"/>
                </a:solidFill>
              </a:rPr>
              <a:t> </a:t>
            </a:r>
            <a:r>
              <a:rPr lang="es-ES" b="1" i="1" dirty="0" err="1">
                <a:solidFill>
                  <a:schemeClr val="bg1"/>
                </a:solidFill>
              </a:rPr>
              <a:t>later</a:t>
            </a:r>
            <a:r>
              <a:rPr lang="es-ES" b="1" i="1" dirty="0">
                <a:solidFill>
                  <a:schemeClr val="bg1"/>
                </a:solidFill>
              </a:rPr>
              <a:t>. </a:t>
            </a:r>
          </a:p>
        </p:txBody>
      </p:sp>
      <p:sp>
        <p:nvSpPr>
          <p:cNvPr id="4" name="Content Placeholder 3">
            <a:extLst>
              <a:ext uri="{FF2B5EF4-FFF2-40B4-BE49-F238E27FC236}">
                <a16:creationId xmlns:a16="http://schemas.microsoft.com/office/drawing/2014/main" id="{3CAB3E9D-1C2D-1DDB-6512-FB939DBA3A91}"/>
              </a:ext>
            </a:extLst>
          </p:cNvPr>
          <p:cNvSpPr txBox="1">
            <a:spLocks/>
          </p:cNvSpPr>
          <p:nvPr/>
        </p:nvSpPr>
        <p:spPr>
          <a:xfrm>
            <a:off x="7775065" y="247121"/>
            <a:ext cx="4095480" cy="5944657"/>
          </a:xfrm>
          <a:prstGeom prst="rect">
            <a:avLst/>
          </a:prstGeom>
          <a:ln w="76200">
            <a:solidFill>
              <a:schemeClr val="accent6">
                <a:lumMod val="40000"/>
                <a:lumOff val="60000"/>
              </a:schemeClr>
            </a:solidFill>
          </a:ln>
        </p:spPr>
        <p:txBody>
          <a:bodyP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b="1" dirty="0">
                <a:solidFill>
                  <a:schemeClr val="accent6">
                    <a:lumMod val="75000"/>
                  </a:schemeClr>
                </a:solidFill>
              </a:rPr>
              <a:t>1. Buenas tardes. </a:t>
            </a:r>
          </a:p>
          <a:p>
            <a:pPr lvl="1"/>
            <a:r>
              <a:rPr lang="es-ES" sz="1800" b="1" dirty="0">
                <a:solidFill>
                  <a:schemeClr val="accent6">
                    <a:lumMod val="75000"/>
                  </a:schemeClr>
                </a:solidFill>
              </a:rPr>
              <a:t>Good </a:t>
            </a:r>
            <a:r>
              <a:rPr lang="es-ES" sz="1800" b="1" dirty="0" err="1">
                <a:solidFill>
                  <a:schemeClr val="accent6">
                    <a:lumMod val="75000"/>
                  </a:schemeClr>
                </a:solidFill>
              </a:rPr>
              <a:t>afternoon</a:t>
            </a:r>
            <a:r>
              <a:rPr lang="es-ES" sz="1800" b="1" dirty="0">
                <a:solidFill>
                  <a:schemeClr val="accent6">
                    <a:lumMod val="75000"/>
                  </a:schemeClr>
                </a:solidFill>
              </a:rPr>
              <a:t>. </a:t>
            </a:r>
          </a:p>
          <a:p>
            <a:pPr marL="0" indent="0">
              <a:buNone/>
            </a:pPr>
            <a:r>
              <a:rPr lang="es-ES" b="1" dirty="0">
                <a:solidFill>
                  <a:schemeClr val="accent6">
                    <a:lumMod val="75000"/>
                  </a:schemeClr>
                </a:solidFill>
              </a:rPr>
              <a:t>2. Me llamo …</a:t>
            </a:r>
          </a:p>
          <a:p>
            <a:pPr lvl="1"/>
            <a:r>
              <a:rPr lang="es-ES" sz="1800" b="1" i="1" dirty="0" err="1">
                <a:solidFill>
                  <a:schemeClr val="accent6">
                    <a:lumMod val="75000"/>
                  </a:schemeClr>
                </a:solidFill>
              </a:rPr>
              <a:t>My</a:t>
            </a:r>
            <a:r>
              <a:rPr lang="es-ES" sz="1800" b="1" i="1" dirty="0">
                <a:solidFill>
                  <a:schemeClr val="accent6">
                    <a:lumMod val="75000"/>
                  </a:schemeClr>
                </a:solidFill>
              </a:rPr>
              <a:t> </a:t>
            </a:r>
            <a:r>
              <a:rPr lang="es-ES" sz="1800" b="1" i="1" dirty="0" err="1">
                <a:solidFill>
                  <a:schemeClr val="accent6">
                    <a:lumMod val="75000"/>
                  </a:schemeClr>
                </a:solidFill>
              </a:rPr>
              <a:t>name</a:t>
            </a:r>
            <a:r>
              <a:rPr lang="es-ES" sz="1800" b="1" i="1" dirty="0">
                <a:solidFill>
                  <a:schemeClr val="accent6">
                    <a:lumMod val="75000"/>
                  </a:schemeClr>
                </a:solidFill>
              </a:rPr>
              <a:t> </a:t>
            </a:r>
            <a:r>
              <a:rPr lang="es-ES" sz="1800" b="1" i="1" dirty="0" err="1">
                <a:solidFill>
                  <a:schemeClr val="accent6">
                    <a:lumMod val="75000"/>
                  </a:schemeClr>
                </a:solidFill>
              </a:rPr>
              <a:t>is</a:t>
            </a:r>
            <a:r>
              <a:rPr lang="es-ES" sz="1800" b="1" i="1" dirty="0">
                <a:solidFill>
                  <a:schemeClr val="accent6">
                    <a:lumMod val="75000"/>
                  </a:schemeClr>
                </a:solidFill>
              </a:rPr>
              <a:t> …</a:t>
            </a:r>
            <a:endParaRPr lang="es-ES" b="1" dirty="0">
              <a:solidFill>
                <a:schemeClr val="accent6">
                  <a:lumMod val="75000"/>
                </a:schemeClr>
              </a:solidFill>
            </a:endParaRPr>
          </a:p>
          <a:p>
            <a:pPr marL="0" indent="0">
              <a:buNone/>
            </a:pPr>
            <a:r>
              <a:rPr lang="es-ES" b="1" dirty="0">
                <a:solidFill>
                  <a:schemeClr val="accent6">
                    <a:lumMod val="75000"/>
                  </a:schemeClr>
                </a:solidFill>
              </a:rPr>
              <a:t>3. Estoy (bien, mal, más o menos).</a:t>
            </a:r>
          </a:p>
          <a:p>
            <a:pPr lvl="1"/>
            <a:r>
              <a:rPr lang="es-ES" sz="1800" b="1" dirty="0" err="1">
                <a:solidFill>
                  <a:schemeClr val="accent6">
                    <a:lumMod val="75000"/>
                  </a:schemeClr>
                </a:solidFill>
              </a:rPr>
              <a:t>I’m</a:t>
            </a:r>
            <a:r>
              <a:rPr lang="es-ES" sz="1800" b="1" dirty="0">
                <a:solidFill>
                  <a:schemeClr val="accent6">
                    <a:lumMod val="75000"/>
                  </a:schemeClr>
                </a:solidFill>
              </a:rPr>
              <a:t> (fine, </a:t>
            </a:r>
            <a:r>
              <a:rPr lang="es-ES" sz="1800" b="1" dirty="0" err="1">
                <a:solidFill>
                  <a:schemeClr val="accent6">
                    <a:lumMod val="75000"/>
                  </a:schemeClr>
                </a:solidFill>
              </a:rPr>
              <a:t>bad</a:t>
            </a:r>
            <a:r>
              <a:rPr lang="es-ES" sz="1800" b="1" dirty="0">
                <a:solidFill>
                  <a:schemeClr val="accent6">
                    <a:lumMod val="75000"/>
                  </a:schemeClr>
                </a:solidFill>
              </a:rPr>
              <a:t>, so so).</a:t>
            </a:r>
            <a:endParaRPr lang="es-ES" b="1" dirty="0">
              <a:solidFill>
                <a:schemeClr val="accent6">
                  <a:lumMod val="75000"/>
                </a:schemeClr>
              </a:solidFill>
            </a:endParaRPr>
          </a:p>
          <a:p>
            <a:pPr marL="57150" indent="0">
              <a:buNone/>
            </a:pPr>
            <a:r>
              <a:rPr lang="es-ES" b="1" dirty="0">
                <a:solidFill>
                  <a:schemeClr val="accent6">
                    <a:lumMod val="75000"/>
                  </a:schemeClr>
                </a:solidFill>
              </a:rPr>
              <a:t>4. Estoy en la casa.</a:t>
            </a:r>
          </a:p>
          <a:p>
            <a:pPr lvl="1"/>
            <a:r>
              <a:rPr lang="es-ES" sz="1800" b="1" i="1" dirty="0">
                <a:solidFill>
                  <a:schemeClr val="accent6">
                    <a:lumMod val="75000"/>
                  </a:schemeClr>
                </a:solidFill>
              </a:rPr>
              <a:t>I am in </a:t>
            </a:r>
            <a:r>
              <a:rPr lang="es-ES" sz="1800" b="1" i="1" dirty="0" err="1">
                <a:solidFill>
                  <a:schemeClr val="accent6">
                    <a:lumMod val="75000"/>
                  </a:schemeClr>
                </a:solidFill>
              </a:rPr>
              <a:t>the</a:t>
            </a:r>
            <a:r>
              <a:rPr lang="es-ES" sz="1800" b="1" i="1" dirty="0">
                <a:solidFill>
                  <a:schemeClr val="accent6">
                    <a:lumMod val="75000"/>
                  </a:schemeClr>
                </a:solidFill>
              </a:rPr>
              <a:t> </a:t>
            </a:r>
            <a:r>
              <a:rPr lang="es-ES" sz="1800" b="1" i="1" dirty="0" err="1">
                <a:solidFill>
                  <a:schemeClr val="accent6">
                    <a:lumMod val="75000"/>
                  </a:schemeClr>
                </a:solidFill>
              </a:rPr>
              <a:t>house</a:t>
            </a:r>
            <a:r>
              <a:rPr lang="es-ES" sz="1800" b="1" i="1" dirty="0">
                <a:solidFill>
                  <a:schemeClr val="accent6">
                    <a:lumMod val="75000"/>
                  </a:schemeClr>
                </a:solidFill>
              </a:rPr>
              <a:t>.</a:t>
            </a:r>
          </a:p>
          <a:p>
            <a:pPr marL="0" indent="0">
              <a:buNone/>
            </a:pPr>
            <a:r>
              <a:rPr lang="es-ES" b="1" dirty="0">
                <a:solidFill>
                  <a:schemeClr val="accent6">
                    <a:lumMod val="75000"/>
                  </a:schemeClr>
                </a:solidFill>
              </a:rPr>
              <a:t>5. Son las…</a:t>
            </a:r>
          </a:p>
          <a:p>
            <a:pPr lvl="1"/>
            <a:r>
              <a:rPr lang="es-ES" sz="1800" b="1" i="1" dirty="0" err="1">
                <a:solidFill>
                  <a:schemeClr val="accent6">
                    <a:lumMod val="75000"/>
                  </a:schemeClr>
                </a:solidFill>
              </a:rPr>
              <a:t>It’s</a:t>
            </a:r>
            <a:r>
              <a:rPr lang="es-ES" sz="1800" b="1" i="1" dirty="0">
                <a:solidFill>
                  <a:schemeClr val="accent6">
                    <a:lumMod val="75000"/>
                  </a:schemeClr>
                </a:solidFill>
              </a:rPr>
              <a:t> …</a:t>
            </a:r>
          </a:p>
          <a:p>
            <a:pPr marL="0" indent="0">
              <a:buNone/>
            </a:pPr>
            <a:r>
              <a:rPr lang="es-ES" b="1" dirty="0">
                <a:solidFill>
                  <a:schemeClr val="accent6">
                    <a:lumMod val="75000"/>
                  </a:schemeClr>
                </a:solidFill>
              </a:rPr>
              <a:t>6. Sí, por supuesto.</a:t>
            </a:r>
          </a:p>
          <a:p>
            <a:pPr lvl="1"/>
            <a:r>
              <a:rPr lang="es-ES" sz="1800" b="1" i="1" dirty="0">
                <a:solidFill>
                  <a:schemeClr val="accent6">
                    <a:lumMod val="75000"/>
                  </a:schemeClr>
                </a:solidFill>
              </a:rPr>
              <a:t>Yes, </a:t>
            </a:r>
            <a:r>
              <a:rPr lang="es-ES" sz="1800" b="1" i="1" dirty="0" err="1">
                <a:solidFill>
                  <a:schemeClr val="accent6">
                    <a:lumMod val="75000"/>
                  </a:schemeClr>
                </a:solidFill>
              </a:rPr>
              <a:t>of</a:t>
            </a:r>
            <a:r>
              <a:rPr lang="es-ES" sz="1800" b="1" i="1" dirty="0">
                <a:solidFill>
                  <a:schemeClr val="accent6">
                    <a:lumMod val="75000"/>
                  </a:schemeClr>
                </a:solidFill>
              </a:rPr>
              <a:t> </a:t>
            </a:r>
            <a:r>
              <a:rPr lang="es-ES" sz="1800" b="1" i="1" dirty="0" err="1">
                <a:solidFill>
                  <a:schemeClr val="accent6">
                    <a:lumMod val="75000"/>
                  </a:schemeClr>
                </a:solidFill>
              </a:rPr>
              <a:t>course</a:t>
            </a:r>
            <a:r>
              <a:rPr lang="es-ES" sz="1800" b="1" i="1" dirty="0">
                <a:solidFill>
                  <a:schemeClr val="accent6">
                    <a:lumMod val="75000"/>
                  </a:schemeClr>
                </a:solidFill>
              </a:rPr>
              <a:t>.</a:t>
            </a:r>
          </a:p>
          <a:p>
            <a:pPr marL="0" indent="0">
              <a:buNone/>
            </a:pPr>
            <a:r>
              <a:rPr lang="es-ES" b="1" i="1" dirty="0">
                <a:solidFill>
                  <a:schemeClr val="accent6">
                    <a:lumMod val="75000"/>
                  </a:schemeClr>
                </a:solidFill>
              </a:rPr>
              <a:t>7. De nada. Hasta la vista. </a:t>
            </a:r>
          </a:p>
          <a:p>
            <a:pPr lvl="1"/>
            <a:r>
              <a:rPr lang="es-ES" sz="1800" b="1" i="1" dirty="0" err="1">
                <a:solidFill>
                  <a:schemeClr val="accent6">
                    <a:lumMod val="75000"/>
                  </a:schemeClr>
                </a:solidFill>
              </a:rPr>
              <a:t>You</a:t>
            </a:r>
            <a:r>
              <a:rPr lang="es-ES" sz="1800" b="1" i="1" dirty="0">
                <a:solidFill>
                  <a:schemeClr val="accent6">
                    <a:lumMod val="75000"/>
                  </a:schemeClr>
                </a:solidFill>
              </a:rPr>
              <a:t> are </a:t>
            </a:r>
            <a:r>
              <a:rPr lang="es-ES" sz="1800" b="1" i="1" dirty="0" err="1">
                <a:solidFill>
                  <a:schemeClr val="accent6">
                    <a:lumMod val="75000"/>
                  </a:schemeClr>
                </a:solidFill>
              </a:rPr>
              <a:t>welcome</a:t>
            </a:r>
            <a:r>
              <a:rPr lang="es-ES" sz="1800" b="1" i="1" dirty="0">
                <a:solidFill>
                  <a:schemeClr val="accent6">
                    <a:lumMod val="75000"/>
                  </a:schemeClr>
                </a:solidFill>
              </a:rPr>
              <a:t>. </a:t>
            </a:r>
            <a:r>
              <a:rPr lang="es-ES" sz="1800" b="1" i="1" dirty="0" err="1">
                <a:solidFill>
                  <a:schemeClr val="accent6">
                    <a:lumMod val="75000"/>
                  </a:schemeClr>
                </a:solidFill>
              </a:rPr>
              <a:t>See</a:t>
            </a:r>
            <a:r>
              <a:rPr lang="es-ES" sz="1800" b="1" i="1" dirty="0">
                <a:solidFill>
                  <a:schemeClr val="accent6">
                    <a:lumMod val="75000"/>
                  </a:schemeClr>
                </a:solidFill>
              </a:rPr>
              <a:t> </a:t>
            </a:r>
            <a:r>
              <a:rPr lang="es-ES" sz="1800" b="1" i="1" dirty="0" err="1">
                <a:solidFill>
                  <a:schemeClr val="accent6">
                    <a:lumMod val="75000"/>
                  </a:schemeClr>
                </a:solidFill>
              </a:rPr>
              <a:t>you</a:t>
            </a:r>
            <a:r>
              <a:rPr lang="es-ES" sz="1800" b="1" i="1" dirty="0">
                <a:solidFill>
                  <a:schemeClr val="accent6">
                    <a:lumMod val="75000"/>
                  </a:schemeClr>
                </a:solidFill>
              </a:rPr>
              <a:t> </a:t>
            </a:r>
            <a:r>
              <a:rPr lang="es-ES" sz="1800" b="1" i="1" dirty="0" err="1">
                <a:solidFill>
                  <a:schemeClr val="accent6">
                    <a:lumMod val="75000"/>
                  </a:schemeClr>
                </a:solidFill>
              </a:rPr>
              <a:t>next</a:t>
            </a:r>
            <a:r>
              <a:rPr lang="es-ES" sz="1800" b="1" i="1" dirty="0">
                <a:solidFill>
                  <a:schemeClr val="accent6">
                    <a:lumMod val="75000"/>
                  </a:schemeClr>
                </a:solidFill>
              </a:rPr>
              <a:t> time.</a:t>
            </a:r>
          </a:p>
          <a:p>
            <a:pPr marL="0" indent="0">
              <a:buNone/>
            </a:pPr>
            <a:endParaRPr lang="es-ES" b="1" i="1" dirty="0">
              <a:solidFill>
                <a:srgbClr val="7030A0"/>
              </a:solidFill>
            </a:endParaRPr>
          </a:p>
          <a:p>
            <a:pPr lvl="1"/>
            <a:endParaRPr lang="en-US" sz="1800" b="1" dirty="0">
              <a:solidFill>
                <a:srgbClr val="7030A0"/>
              </a:solidFill>
            </a:endParaRPr>
          </a:p>
          <a:p>
            <a:pPr lvl="1">
              <a:buFont typeface="Wingdings" panose="05000000000000000000" pitchFamily="2" charset="2"/>
              <a:buChar char="Ø"/>
            </a:pPr>
            <a:endParaRPr lang="es-ES" sz="1800" b="1" i="1" dirty="0">
              <a:solidFill>
                <a:srgbClr val="7030A0"/>
              </a:solidFill>
            </a:endParaRPr>
          </a:p>
          <a:p>
            <a:pPr marL="457200" lvl="1" indent="0">
              <a:buFont typeface="Wingdings 2" charset="2"/>
              <a:buNone/>
            </a:pPr>
            <a:endParaRPr lang="es-ES" sz="1800" b="1" i="1" dirty="0"/>
          </a:p>
          <a:p>
            <a:pPr lvl="1">
              <a:buFont typeface="Wingdings" panose="05000000000000000000" pitchFamily="2" charset="2"/>
              <a:buChar char="Ø"/>
            </a:pPr>
            <a:endParaRPr lang="es-ES" sz="1800" b="1" i="1" dirty="0"/>
          </a:p>
        </p:txBody>
      </p:sp>
      <p:pic>
        <p:nvPicPr>
          <p:cNvPr id="10242" name="Picture 2" descr="Ilustración del concepto de conversación">
            <a:extLst>
              <a:ext uri="{FF2B5EF4-FFF2-40B4-BE49-F238E27FC236}">
                <a16:creationId xmlns:a16="http://schemas.microsoft.com/office/drawing/2014/main" id="{F456FAEB-644D-A4E6-C251-2D4D71C196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97" r="5587"/>
          <a:stretch/>
        </p:blipFill>
        <p:spPr bwMode="auto">
          <a:xfrm>
            <a:off x="4317814" y="1811500"/>
            <a:ext cx="3377208" cy="26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27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5" dur="500"/>
                                        <p:tgtEl>
                                          <p:spTgt spid="3">
                                            <p:txEl>
                                              <p:pRg st="9" end="9"/>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63" dur="500"/>
                                        <p:tgtEl>
                                          <p:spTgt spid="4">
                                            <p:txEl>
                                              <p:pRg st="6" end="6"/>
                                            </p:txEl>
                                          </p:spTgt>
                                        </p:tgtEl>
                                      </p:cBhvr>
                                    </p:animEffect>
                                  </p:childTnLst>
                                </p:cTn>
                              </p:par>
                              <p:par>
                                <p:cTn id="64" presetID="14" presetClass="entr" presetSubtype="10" fill="hold" nodeType="with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66" dur="5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71" dur="500"/>
                                        <p:tgtEl>
                                          <p:spTgt spid="3">
                                            <p:txEl>
                                              <p:pRg st="12" end="12"/>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4" dur="500"/>
                                        <p:tgtEl>
                                          <p:spTgt spid="3">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randombar(horizontal)">
                                      <p:cBhvr>
                                        <p:cTn id="79" dur="500"/>
                                        <p:tgtEl>
                                          <p:spTgt spid="4">
                                            <p:txEl>
                                              <p:pRg st="8" end="8"/>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82" dur="500"/>
                                        <p:tgtEl>
                                          <p:spTgt spid="4">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87" dur="500"/>
                                        <p:tgtEl>
                                          <p:spTgt spid="3">
                                            <p:txEl>
                                              <p:pRg st="15" end="15"/>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90" dur="500"/>
                                        <p:tgtEl>
                                          <p:spTgt spid="3">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95" dur="500"/>
                                        <p:tgtEl>
                                          <p:spTgt spid="4">
                                            <p:txEl>
                                              <p:pRg st="10" end="10"/>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98" dur="500"/>
                                        <p:tgtEl>
                                          <p:spTgt spid="4">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Effect transition="in" filter="randombar(horizontal)">
                                      <p:cBhvr>
                                        <p:cTn id="103" dur="500"/>
                                        <p:tgtEl>
                                          <p:spTgt spid="3">
                                            <p:txEl>
                                              <p:pRg st="18" end="18"/>
                                            </p:txEl>
                                          </p:spTgt>
                                        </p:tgtEl>
                                      </p:cBhvr>
                                    </p:animEffect>
                                  </p:childTnLst>
                                </p:cTn>
                              </p:par>
                              <p:par>
                                <p:cTn id="104" presetID="14" presetClass="entr" presetSubtype="10" fill="hold" nodeType="with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randombar(horizontal)">
                                      <p:cBhvr>
                                        <p:cTn id="106" dur="500"/>
                                        <p:tgtEl>
                                          <p:spTgt spid="3">
                                            <p:txEl>
                                              <p:pRg st="19" end="1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111" dur="500"/>
                                        <p:tgtEl>
                                          <p:spTgt spid="4">
                                            <p:txEl>
                                              <p:pRg st="12" end="12"/>
                                            </p:txEl>
                                          </p:spTgt>
                                        </p:tgtEl>
                                      </p:cBhvr>
                                    </p:animEffect>
                                  </p:childTnLst>
                                </p:cTn>
                              </p:par>
                              <p:par>
                                <p:cTn id="112" presetID="14" presetClass="entr" presetSubtype="10" fill="hold" nodeType="withEffect">
                                  <p:stCondLst>
                                    <p:cond delay="0"/>
                                  </p:stCondLst>
                                  <p:childTnLst>
                                    <p:set>
                                      <p:cBhvr>
                                        <p:cTn id="113"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11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7F4B-4FAD-9AE0-29C8-A23CC497206A}"/>
              </a:ext>
            </a:extLst>
          </p:cNvPr>
          <p:cNvSpPr txBox="1">
            <a:spLocks/>
          </p:cNvSpPr>
          <p:nvPr/>
        </p:nvSpPr>
        <p:spPr>
          <a:xfrm>
            <a:off x="-742575" y="2228363"/>
            <a:ext cx="7819650"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solidFill>
                  <a:schemeClr val="accent6">
                    <a:lumMod val="75000"/>
                  </a:schemeClr>
                </a:solidFill>
              </a:rPr>
              <a:t>VOCABULARIO </a:t>
            </a:r>
          </a:p>
          <a:p>
            <a:pPr algn="ctr"/>
            <a:r>
              <a:rPr lang="en-US" sz="6000" dirty="0">
                <a:solidFill>
                  <a:schemeClr val="accent6">
                    <a:lumMod val="75000"/>
                  </a:schemeClr>
                </a:solidFill>
              </a:rPr>
              <a:t>PARA VIAJAR</a:t>
            </a:r>
          </a:p>
        </p:txBody>
      </p:sp>
      <p:pic>
        <p:nvPicPr>
          <p:cNvPr id="6146" name="Picture 2" descr="Concepto de vacaciones y turismo">
            <a:extLst>
              <a:ext uri="{FF2B5EF4-FFF2-40B4-BE49-F238E27FC236}">
                <a16:creationId xmlns:a16="http://schemas.microsoft.com/office/drawing/2014/main" id="{93959E47-314C-1615-0422-3F8A30A7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890587"/>
            <a:ext cx="5076825"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6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4294967295"/>
          </p:nvPr>
        </p:nvSpPr>
        <p:spPr>
          <a:xfrm>
            <a:off x="5872700" y="2609556"/>
            <a:ext cx="5194300" cy="576262"/>
          </a:xfrm>
        </p:spPr>
        <p:txBody>
          <a:bodyPr>
            <a:normAutofit lnSpcReduction="10000"/>
          </a:bodyPr>
          <a:lstStyle/>
          <a:p>
            <a:pPr marL="0" indent="0" algn="ctr">
              <a:buNone/>
            </a:pPr>
            <a:r>
              <a:rPr lang="en-US" sz="3200" b="1" dirty="0" err="1"/>
              <a:t>el</a:t>
            </a:r>
            <a:r>
              <a:rPr lang="en-US" sz="3200" b="1" dirty="0"/>
              <a:t> </a:t>
            </a:r>
            <a:r>
              <a:rPr lang="en-US" sz="3200" b="1" dirty="0" err="1"/>
              <a:t>avión</a:t>
            </a:r>
            <a:endParaRPr lang="en-US" sz="3200" b="1" dirty="0"/>
          </a:p>
        </p:txBody>
      </p:sp>
      <p:pic>
        <p:nvPicPr>
          <p:cNvPr id="18" name="Content Placeholder 17" descr="A hand holding a piece of paper&#10;&#10;Description automatically generated">
            <a:extLst>
              <a:ext uri="{FF2B5EF4-FFF2-40B4-BE49-F238E27FC236}">
                <a16:creationId xmlns:a16="http://schemas.microsoft.com/office/drawing/2014/main" id="{8FEB9766-4DB3-2611-47E3-1B3532CB0E64}"/>
              </a:ext>
            </a:extLst>
          </p:cNvPr>
          <p:cNvPicPr>
            <a:picLocks noGrp="1" noChangeAspect="1"/>
          </p:cNvPicPr>
          <p:nvPr>
            <p:ph sz="half"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9180" y="2931781"/>
            <a:ext cx="4144963" cy="3109912"/>
          </a:xfrm>
        </p:spPr>
      </p:pic>
      <p:sp>
        <p:nvSpPr>
          <p:cNvPr id="3" name="Text Placeholder 2">
            <a:extLst>
              <a:ext uri="{FF2B5EF4-FFF2-40B4-BE49-F238E27FC236}">
                <a16:creationId xmlns:a16="http://schemas.microsoft.com/office/drawing/2014/main" id="{11E0D5DC-5A74-CD8F-B79D-2E204D23E344}"/>
              </a:ext>
            </a:extLst>
          </p:cNvPr>
          <p:cNvSpPr>
            <a:spLocks noGrp="1"/>
          </p:cNvSpPr>
          <p:nvPr>
            <p:ph type="body" idx="4294967295"/>
          </p:nvPr>
        </p:nvSpPr>
        <p:spPr>
          <a:xfrm>
            <a:off x="683162" y="2287329"/>
            <a:ext cx="5189538" cy="576263"/>
          </a:xfrm>
        </p:spPr>
        <p:txBody>
          <a:bodyPr>
            <a:normAutofit lnSpcReduction="10000"/>
          </a:bodyPr>
          <a:lstStyle/>
          <a:p>
            <a:pPr marL="0" indent="0" algn="ctr">
              <a:buNone/>
            </a:pPr>
            <a:r>
              <a:rPr lang="en-US" sz="3200" b="1" dirty="0" err="1"/>
              <a:t>el</a:t>
            </a:r>
            <a:r>
              <a:rPr lang="en-US" sz="3200" b="1" dirty="0"/>
              <a:t> </a:t>
            </a:r>
            <a:r>
              <a:rPr lang="en-US" sz="3200" b="1" dirty="0" err="1"/>
              <a:t>boleto</a:t>
            </a:r>
            <a:endParaRPr lang="en-US" sz="3200" b="1" dirty="0"/>
          </a:p>
        </p:txBody>
      </p:sp>
      <p:pic>
        <p:nvPicPr>
          <p:cNvPr id="6" name="Picture 4" descr="Aviones − Información de viaje − American Airlines">
            <a:extLst>
              <a:ext uri="{FF2B5EF4-FFF2-40B4-BE49-F238E27FC236}">
                <a16:creationId xmlns:a16="http://schemas.microsoft.com/office/drawing/2014/main" id="{0D78A12F-0665-D69B-F9E6-1A2BFE3F6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700" y="3289300"/>
            <a:ext cx="5509298" cy="23948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4C9EE10-5F89-F029-EC5E-01B4A3DBFFD4}"/>
              </a:ext>
            </a:extLst>
          </p:cNvPr>
          <p:cNvSpPr>
            <a:spLocks noGrp="1"/>
          </p:cNvSpPr>
          <p:nvPr>
            <p:ph type="title"/>
          </p:nvPr>
        </p:nvSpPr>
        <p:spPr>
          <a:xfrm>
            <a:off x="810000" y="58434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591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viajar</a:t>
            </a:r>
            <a:endParaRPr lang="en-US" sz="3200" b="1" dirty="0"/>
          </a:p>
        </p:txBody>
      </p:sp>
      <p:pic>
        <p:nvPicPr>
          <p:cNvPr id="13" name="Content Placeholder 12" descr="A model of a space ship&#10;&#10;Description automatically generated with low confidence">
            <a:extLst>
              <a:ext uri="{FF2B5EF4-FFF2-40B4-BE49-F238E27FC236}">
                <a16:creationId xmlns:a16="http://schemas.microsoft.com/office/drawing/2014/main" id="{DBE19382-1D27-F98C-3A0B-D826060C8D1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2194" y="2751138"/>
            <a:ext cx="4673925"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el</a:t>
            </a:r>
            <a:r>
              <a:rPr lang="en-US" sz="3200" b="1" dirty="0"/>
              <a:t> </a:t>
            </a:r>
            <a:r>
              <a:rPr lang="en-US" sz="3200" b="1" dirty="0" err="1"/>
              <a:t>pasaporte</a:t>
            </a:r>
            <a:endParaRPr lang="en-US" sz="3200" b="1" dirty="0"/>
          </a:p>
        </p:txBody>
      </p:sp>
      <p:pic>
        <p:nvPicPr>
          <p:cNvPr id="10" name="Content Placeholder 9" descr="A picture containing text, businesscard&#10;&#10;Description automatically generated">
            <a:extLst>
              <a:ext uri="{FF2B5EF4-FFF2-40B4-BE49-F238E27FC236}">
                <a16:creationId xmlns:a16="http://schemas.microsoft.com/office/drawing/2014/main" id="{12EE1636-7FF7-185E-7B0F-FEE8C267914C}"/>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1581" y="3127375"/>
            <a:ext cx="4286250" cy="2733675"/>
          </a:xfrm>
        </p:spPr>
      </p:pic>
      <p:sp>
        <p:nvSpPr>
          <p:cNvPr id="11" name="Title 1">
            <a:extLst>
              <a:ext uri="{FF2B5EF4-FFF2-40B4-BE49-F238E27FC236}">
                <a16:creationId xmlns:a16="http://schemas.microsoft.com/office/drawing/2014/main" id="{5587E6DA-0081-A81C-AD52-6D12F7BC47D7}"/>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17217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fila</a:t>
            </a:r>
          </a:p>
        </p:txBody>
      </p:sp>
      <p:pic>
        <p:nvPicPr>
          <p:cNvPr id="8" name="Content Placeholder 7" descr="A large group of people at an airport&#10;&#10;Description automatically generated with medium confidence">
            <a:extLst>
              <a:ext uri="{FF2B5EF4-FFF2-40B4-BE49-F238E27FC236}">
                <a16:creationId xmlns:a16="http://schemas.microsoft.com/office/drawing/2014/main" id="{249172A5-7080-1E88-9DD7-30C48B25AEC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3579" y="2751138"/>
            <a:ext cx="4691154"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el</a:t>
            </a:r>
            <a:r>
              <a:rPr lang="en-US" sz="3200" b="1" dirty="0"/>
              <a:t> asiento</a:t>
            </a:r>
          </a:p>
        </p:txBody>
      </p:sp>
      <p:pic>
        <p:nvPicPr>
          <p:cNvPr id="15" name="Content Placeholder 14" descr="A picture containing cabin&#10;&#10;Description automatically generated">
            <a:extLst>
              <a:ext uri="{FF2B5EF4-FFF2-40B4-BE49-F238E27FC236}">
                <a16:creationId xmlns:a16="http://schemas.microsoft.com/office/drawing/2014/main" id="{4A0B329E-30F6-86EB-5EEC-6795EABE2E02}"/>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88075" y="2845197"/>
            <a:ext cx="5194300" cy="2921793"/>
          </a:xfrm>
        </p:spPr>
      </p:pic>
      <p:sp>
        <p:nvSpPr>
          <p:cNvPr id="7" name="Title 1">
            <a:extLst>
              <a:ext uri="{FF2B5EF4-FFF2-40B4-BE49-F238E27FC236}">
                <a16:creationId xmlns:a16="http://schemas.microsoft.com/office/drawing/2014/main" id="{06D118D4-A3DD-16F3-554F-F978DD397A54}"/>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13843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274320" y="2750864"/>
            <a:ext cx="5189857" cy="576262"/>
          </a:xfrm>
        </p:spPr>
        <p:txBody>
          <a:bodyPr/>
          <a:lstStyle/>
          <a:p>
            <a:r>
              <a:rPr lang="en-US" sz="3200" b="1" dirty="0" err="1"/>
              <a:t>el</a:t>
            </a:r>
            <a:r>
              <a:rPr lang="en-US" sz="3200" b="1" dirty="0"/>
              <a:t> taxi</a:t>
            </a:r>
          </a:p>
        </p:txBody>
      </p:sp>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a:xfrm>
            <a:off x="6315506" y="2692360"/>
            <a:ext cx="5194583" cy="576262"/>
          </a:xfrm>
        </p:spPr>
        <p:txBody>
          <a:bodyPr/>
          <a:lstStyle/>
          <a:p>
            <a:r>
              <a:rPr lang="en-US" sz="3200" b="1" dirty="0"/>
              <a:t> </a:t>
            </a:r>
            <a:r>
              <a:rPr lang="en-US" sz="3200" b="1" dirty="0" err="1"/>
              <a:t>el</a:t>
            </a:r>
            <a:r>
              <a:rPr lang="en-US" sz="3200" b="1" dirty="0"/>
              <a:t> </a:t>
            </a:r>
            <a:r>
              <a:rPr lang="en-US" sz="3200" b="1" dirty="0" err="1"/>
              <a:t>carro</a:t>
            </a:r>
            <a:r>
              <a:rPr lang="en-US" sz="3200" b="1" dirty="0"/>
              <a:t> </a:t>
            </a:r>
          </a:p>
          <a:p>
            <a:r>
              <a:rPr lang="en-US" b="1" dirty="0" err="1"/>
              <a:t>el</a:t>
            </a:r>
            <a:r>
              <a:rPr lang="en-US" b="1" dirty="0"/>
              <a:t> </a:t>
            </a:r>
            <a:r>
              <a:rPr lang="en-US" b="1" dirty="0" err="1"/>
              <a:t>automóvil</a:t>
            </a:r>
            <a:r>
              <a:rPr lang="en-US" b="1" dirty="0"/>
              <a:t> /</a:t>
            </a:r>
            <a:r>
              <a:rPr lang="en-US" b="1" dirty="0" err="1"/>
              <a:t>el</a:t>
            </a:r>
            <a:r>
              <a:rPr lang="en-US" b="1" dirty="0"/>
              <a:t> </a:t>
            </a:r>
            <a:r>
              <a:rPr lang="en-US" b="1" dirty="0" err="1"/>
              <a:t>coche</a:t>
            </a:r>
            <a:endParaRPr lang="en-US" b="1" dirty="0"/>
          </a:p>
        </p:txBody>
      </p:sp>
      <p:sp>
        <p:nvSpPr>
          <p:cNvPr id="7" name="Title 1">
            <a:extLst>
              <a:ext uri="{FF2B5EF4-FFF2-40B4-BE49-F238E27FC236}">
                <a16:creationId xmlns:a16="http://schemas.microsoft.com/office/drawing/2014/main" id="{7C6116A0-D551-2EB9-0C58-F51C09AA91C0}"/>
              </a:ext>
            </a:extLst>
          </p:cNvPr>
          <p:cNvSpPr>
            <a:spLocks noGrp="1"/>
          </p:cNvSpPr>
          <p:nvPr>
            <p:ph type="title"/>
          </p:nvPr>
        </p:nvSpPr>
        <p:spPr>
          <a:xfrm>
            <a:off x="814388" y="551898"/>
            <a:ext cx="10571998" cy="970450"/>
          </a:xfrm>
        </p:spPr>
        <p:txBody>
          <a:bodyPr/>
          <a:lstStyle/>
          <a:p>
            <a:pPr algn="ctr"/>
            <a:r>
              <a:rPr lang="en-US" sz="5400" dirty="0"/>
              <a:t>VOCABULARIO PARA VIAJAR</a:t>
            </a:r>
          </a:p>
        </p:txBody>
      </p:sp>
      <p:pic>
        <p:nvPicPr>
          <p:cNvPr id="14340" name="Picture 4" descr="Yellow taxi car vector illustration isolated on white background 29338732  Vector Art at Vecteezy">
            <a:extLst>
              <a:ext uri="{FF2B5EF4-FFF2-40B4-BE49-F238E27FC236}">
                <a16:creationId xmlns:a16="http://schemas.microsoft.com/office/drawing/2014/main" id="{42F7E897-C1BF-8D1E-B44A-AE1A54181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69" y="3530874"/>
            <a:ext cx="4024036" cy="21772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mpra tu carro, camioneta o Pickup 0km | Chevrolet Colombia">
            <a:extLst>
              <a:ext uri="{FF2B5EF4-FFF2-40B4-BE49-F238E27FC236}">
                <a16:creationId xmlns:a16="http://schemas.microsoft.com/office/drawing/2014/main" id="{BE52D32A-BAE3-B18C-DE0E-C50FD5713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31859" y="3337560"/>
            <a:ext cx="4654527" cy="256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el</a:t>
            </a:r>
            <a:r>
              <a:rPr lang="en-US" sz="3200" b="1" dirty="0"/>
              <a:t> </a:t>
            </a:r>
            <a:r>
              <a:rPr lang="en-US" sz="3200" b="1" dirty="0" err="1"/>
              <a:t>autobús</a:t>
            </a:r>
            <a:r>
              <a:rPr lang="en-US" sz="3200" b="1" dirty="0"/>
              <a:t> / </a:t>
            </a:r>
            <a:r>
              <a:rPr lang="en-US" sz="3200" b="1" dirty="0" err="1"/>
              <a:t>el</a:t>
            </a:r>
            <a:r>
              <a:rPr lang="en-US" sz="3200" b="1" dirty="0"/>
              <a:t> bus</a:t>
            </a:r>
          </a:p>
        </p:txBody>
      </p:sp>
      <p:pic>
        <p:nvPicPr>
          <p:cNvPr id="10" name="Content Placeholder 9" descr="A bus parked in a parking lot&#10;&#10;Description automatically generated">
            <a:extLst>
              <a:ext uri="{FF2B5EF4-FFF2-40B4-BE49-F238E27FC236}">
                <a16:creationId xmlns:a16="http://schemas.microsoft.com/office/drawing/2014/main" id="{BC3D4B41-588E-1692-7CA6-9C002704FD1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4098" y="2751137"/>
            <a:ext cx="4644437"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parada</a:t>
            </a:r>
            <a:r>
              <a:rPr lang="en-US" sz="3200" b="1" dirty="0"/>
              <a:t> de </a:t>
            </a:r>
            <a:r>
              <a:rPr lang="en-US" sz="3200" b="1" dirty="0" err="1"/>
              <a:t>autobús</a:t>
            </a:r>
            <a:endParaRPr lang="en-US" sz="3200" b="1" dirty="0"/>
          </a:p>
        </p:txBody>
      </p:sp>
      <p:pic>
        <p:nvPicPr>
          <p:cNvPr id="17" name="Content Placeholder 16" descr="A picture containing text, building, outdoor, street&#10;&#10;Description automatically generated">
            <a:extLst>
              <a:ext uri="{FF2B5EF4-FFF2-40B4-BE49-F238E27FC236}">
                <a16:creationId xmlns:a16="http://schemas.microsoft.com/office/drawing/2014/main" id="{15EB1915-E7CE-5339-24A4-43322AEAAD0B}"/>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4700" y="2751138"/>
            <a:ext cx="3913507" cy="3218860"/>
          </a:xfrm>
        </p:spPr>
      </p:pic>
      <p:sp>
        <p:nvSpPr>
          <p:cNvPr id="7" name="Title 1">
            <a:extLst>
              <a:ext uri="{FF2B5EF4-FFF2-40B4-BE49-F238E27FC236}">
                <a16:creationId xmlns:a16="http://schemas.microsoft.com/office/drawing/2014/main" id="{5119F941-3B1A-CDA0-2CF0-A8573BA1B266}"/>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2050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el</a:t>
            </a:r>
            <a:r>
              <a:rPr lang="en-US" sz="3200" b="1" dirty="0"/>
              <a:t> conductor/a</a:t>
            </a:r>
          </a:p>
        </p:txBody>
      </p:sp>
      <p:pic>
        <p:nvPicPr>
          <p:cNvPr id="8" name="Content Placeholder 7">
            <a:extLst>
              <a:ext uri="{FF2B5EF4-FFF2-40B4-BE49-F238E27FC236}">
                <a16:creationId xmlns:a16="http://schemas.microsoft.com/office/drawing/2014/main" id="{588D447D-E781-9F85-62EB-63C09790531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388" y="2846537"/>
            <a:ext cx="5189537" cy="2919114"/>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los</a:t>
            </a:r>
            <a:r>
              <a:rPr lang="en-US" sz="3200" b="1" dirty="0"/>
              <a:t> </a:t>
            </a:r>
            <a:r>
              <a:rPr lang="en-US" sz="3200" b="1" dirty="0" err="1"/>
              <a:t>pasajeros</a:t>
            </a:r>
            <a:endParaRPr lang="en-US" sz="3200" b="1" dirty="0"/>
          </a:p>
        </p:txBody>
      </p:sp>
      <p:pic>
        <p:nvPicPr>
          <p:cNvPr id="14" name="Content Placeholder 13" descr="A group of people on a bus&#10;&#10;Description automatically generated with medium confidence">
            <a:extLst>
              <a:ext uri="{FF2B5EF4-FFF2-40B4-BE49-F238E27FC236}">
                <a16:creationId xmlns:a16="http://schemas.microsoft.com/office/drawing/2014/main" id="{7C6D53E9-2683-C649-75FE-0E452A9FE949}"/>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3807" y="2751138"/>
            <a:ext cx="4682836" cy="3109912"/>
          </a:xfrm>
        </p:spPr>
      </p:pic>
      <p:sp>
        <p:nvSpPr>
          <p:cNvPr id="7" name="Title 1">
            <a:extLst>
              <a:ext uri="{FF2B5EF4-FFF2-40B4-BE49-F238E27FC236}">
                <a16:creationId xmlns:a16="http://schemas.microsoft.com/office/drawing/2014/main" id="{E4CC46A0-3EFC-0B18-7766-4B9D87F340EC}"/>
              </a:ext>
            </a:extLst>
          </p:cNvPr>
          <p:cNvSpPr txBox="1">
            <a:spLocks/>
          </p:cNvSpPr>
          <p:nvPr/>
        </p:nvSpPr>
        <p:spPr>
          <a:xfrm>
            <a:off x="962400" y="5995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a:t>VOCABULARIO PARA VIAJAR</a:t>
            </a:r>
            <a:endParaRPr lang="en-US" sz="5400" dirty="0"/>
          </a:p>
        </p:txBody>
      </p:sp>
    </p:spTree>
    <p:extLst>
      <p:ext uri="{BB962C8B-B14F-4D97-AF65-F5344CB8AC3E}">
        <p14:creationId xmlns:p14="http://schemas.microsoft.com/office/powerpoint/2010/main" val="14718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de </a:t>
            </a:r>
            <a:r>
              <a:rPr lang="en-US" sz="5400" dirty="0" err="1"/>
              <a:t>viajar</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ciudad</a:t>
            </a:r>
          </a:p>
        </p:txBody>
      </p:sp>
      <p:pic>
        <p:nvPicPr>
          <p:cNvPr id="21" name="Content Placeholder 20" descr="A picture containing sky, city, outdoor, building&#10;&#10;Description automatically generated">
            <a:extLst>
              <a:ext uri="{FF2B5EF4-FFF2-40B4-BE49-F238E27FC236}">
                <a16:creationId xmlns:a16="http://schemas.microsoft.com/office/drawing/2014/main" id="{7170CE8D-2FF2-8E26-8A27-404893B791A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1227" y="2751138"/>
            <a:ext cx="4975859"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alto</a:t>
            </a:r>
          </a:p>
        </p:txBody>
      </p:sp>
      <p:pic>
        <p:nvPicPr>
          <p:cNvPr id="24" name="Content Placeholder 23" descr="A stop sign and a street sign&#10;&#10;Description automatically generated with low confidence">
            <a:extLst>
              <a:ext uri="{FF2B5EF4-FFF2-40B4-BE49-F238E27FC236}">
                <a16:creationId xmlns:a16="http://schemas.microsoft.com/office/drawing/2014/main" id="{67364613-A1A7-8AEE-9384-C1B548E7F73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1950" y="2751138"/>
            <a:ext cx="4146549" cy="3109912"/>
          </a:xfrm>
        </p:spPr>
      </p:pic>
    </p:spTree>
    <p:extLst>
      <p:ext uri="{BB962C8B-B14F-4D97-AF65-F5344CB8AC3E}">
        <p14:creationId xmlns:p14="http://schemas.microsoft.com/office/powerpoint/2010/main" val="23114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75DB-F814-4728-45CB-7E717F861915}"/>
              </a:ext>
            </a:extLst>
          </p:cNvPr>
          <p:cNvSpPr txBox="1">
            <a:spLocks/>
          </p:cNvSpPr>
          <p:nvPr/>
        </p:nvSpPr>
        <p:spPr>
          <a:xfrm>
            <a:off x="2127741" y="666231"/>
            <a:ext cx="10571998" cy="970450"/>
          </a:xfrm>
          <a:prstGeom prst="rect">
            <a:avLst/>
          </a:prstGeom>
        </p:spPr>
        <p:txBody>
          <a:bodyP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a:t>
            </a:r>
            <a:r>
              <a:rPr lang="en-US" sz="4800" dirty="0" err="1"/>
              <a:t>Bienvenidos</a:t>
            </a:r>
            <a:r>
              <a:rPr lang="en-US" sz="4800" dirty="0"/>
              <a:t>! – Welcome!</a:t>
            </a:r>
          </a:p>
        </p:txBody>
      </p:sp>
      <p:sp>
        <p:nvSpPr>
          <p:cNvPr id="3" name="Content Placeholder 2">
            <a:extLst>
              <a:ext uri="{FF2B5EF4-FFF2-40B4-BE49-F238E27FC236}">
                <a16:creationId xmlns:a16="http://schemas.microsoft.com/office/drawing/2014/main" id="{BFF0435A-7AD3-297D-8858-36C107215336}"/>
              </a:ext>
            </a:extLst>
          </p:cNvPr>
          <p:cNvSpPr txBox="1">
            <a:spLocks/>
          </p:cNvSpPr>
          <p:nvPr/>
        </p:nvSpPr>
        <p:spPr>
          <a:xfrm>
            <a:off x="851369" y="1687254"/>
            <a:ext cx="10728325" cy="745642"/>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b="1" dirty="0"/>
              <a:t>Getting to know your teacher….</a:t>
            </a:r>
          </a:p>
          <a:p>
            <a:pPr marL="0" indent="0">
              <a:buFont typeface="Wingdings 2" charset="2"/>
              <a:buNone/>
            </a:pPr>
            <a:endParaRPr lang="en-US" sz="2400" dirty="0"/>
          </a:p>
        </p:txBody>
      </p:sp>
      <p:sp>
        <p:nvSpPr>
          <p:cNvPr id="5" name="TextBox 4">
            <a:extLst>
              <a:ext uri="{FF2B5EF4-FFF2-40B4-BE49-F238E27FC236}">
                <a16:creationId xmlns:a16="http://schemas.microsoft.com/office/drawing/2014/main" id="{E36BA1E9-D6BD-AD32-9D84-77582F6BC2D5}"/>
              </a:ext>
            </a:extLst>
          </p:cNvPr>
          <p:cNvSpPr txBox="1"/>
          <p:nvPr/>
        </p:nvSpPr>
        <p:spPr>
          <a:xfrm>
            <a:off x="626744" y="2507815"/>
            <a:ext cx="9459087"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Hola, me </a:t>
            </a:r>
            <a:r>
              <a:rPr lang="en-US" sz="3600" dirty="0" err="1">
                <a:latin typeface="ADLaM Display" panose="02010000000000000000" pitchFamily="2" charset="0"/>
                <a:ea typeface="ADLaM Display" panose="02010000000000000000" pitchFamily="2" charset="0"/>
                <a:cs typeface="ADLaM Display" panose="02010000000000000000" pitchFamily="2" charset="0"/>
              </a:rPr>
              <a:t>llamo</a:t>
            </a:r>
            <a:r>
              <a:rPr lang="en-US" sz="3600" dirty="0">
                <a:latin typeface="ADLaM Display" panose="02010000000000000000" pitchFamily="2" charset="0"/>
                <a:ea typeface="ADLaM Display" panose="02010000000000000000" pitchFamily="2" charset="0"/>
                <a:cs typeface="ADLaM Display" panose="02010000000000000000" pitchFamily="2" charset="0"/>
              </a:rPr>
              <a:t> _______________.</a:t>
            </a:r>
          </a:p>
        </p:txBody>
      </p:sp>
      <p:sp>
        <p:nvSpPr>
          <p:cNvPr id="7" name="TextBox 6">
            <a:extLst>
              <a:ext uri="{FF2B5EF4-FFF2-40B4-BE49-F238E27FC236}">
                <a16:creationId xmlns:a16="http://schemas.microsoft.com/office/drawing/2014/main" id="{9D602FA6-A8B2-EC9E-C383-C54C1BFD7347}"/>
              </a:ext>
            </a:extLst>
          </p:cNvPr>
          <p:cNvSpPr txBox="1"/>
          <p:nvPr/>
        </p:nvSpPr>
        <p:spPr>
          <a:xfrm>
            <a:off x="632558" y="3255292"/>
            <a:ext cx="7390008" cy="646331"/>
          </a:xfrm>
          <a:prstGeom prst="rect">
            <a:avLst/>
          </a:prstGeom>
          <a:noFill/>
        </p:spPr>
        <p:txBody>
          <a:bodyPr wrap="square">
            <a:spAutoFit/>
          </a:bodyPr>
          <a:lstStyle/>
          <a:p>
            <a:pPr marL="285750" indent="-285750">
              <a:buFont typeface="Courier New" panose="02070309020205020404" pitchFamily="49" charset="0"/>
              <a:buChar char="o"/>
            </a:pPr>
            <a:r>
              <a:rPr lang="en-US" sz="3600" b="1" dirty="0"/>
              <a:t>Soy de ____________________. </a:t>
            </a:r>
          </a:p>
        </p:txBody>
      </p:sp>
      <p:sp>
        <p:nvSpPr>
          <p:cNvPr id="9" name="TextBox 8">
            <a:extLst>
              <a:ext uri="{FF2B5EF4-FFF2-40B4-BE49-F238E27FC236}">
                <a16:creationId xmlns:a16="http://schemas.microsoft.com/office/drawing/2014/main" id="{B15315E6-592B-0BB1-E10A-7C23EDEC3B8B}"/>
              </a:ext>
            </a:extLst>
          </p:cNvPr>
          <p:cNvSpPr txBox="1"/>
          <p:nvPr/>
        </p:nvSpPr>
        <p:spPr>
          <a:xfrm>
            <a:off x="641184" y="4002770"/>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He </a:t>
            </a:r>
            <a:r>
              <a:rPr lang="en-US" sz="3600" dirty="0" err="1">
                <a:latin typeface="ADLaM Display" panose="02010000000000000000" pitchFamily="2" charset="0"/>
                <a:ea typeface="ADLaM Display" panose="02010000000000000000" pitchFamily="2" charset="0"/>
                <a:cs typeface="ADLaM Display" panose="02010000000000000000" pitchFamily="2" charset="0"/>
              </a:rPr>
              <a:t>vivido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en</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los</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Estados</a:t>
            </a:r>
            <a:r>
              <a:rPr lang="en-US" sz="3600" dirty="0">
                <a:latin typeface="ADLaM Display" panose="02010000000000000000" pitchFamily="2" charset="0"/>
                <a:ea typeface="ADLaM Display" panose="02010000000000000000" pitchFamily="2" charset="0"/>
                <a:cs typeface="ADLaM Display" panose="02010000000000000000" pitchFamily="2" charset="0"/>
              </a:rPr>
              <a:t> Unidos </a:t>
            </a:r>
            <a:r>
              <a:rPr lang="en-US" sz="3600" dirty="0" err="1">
                <a:latin typeface="ADLaM Display" panose="02010000000000000000" pitchFamily="2" charset="0"/>
                <a:ea typeface="ADLaM Display" panose="02010000000000000000" pitchFamily="2" charset="0"/>
                <a:cs typeface="ADLaM Display" panose="02010000000000000000" pitchFamily="2" charset="0"/>
              </a:rPr>
              <a:t>desde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a:t>
            </a:r>
          </a:p>
        </p:txBody>
      </p:sp>
      <p:sp>
        <p:nvSpPr>
          <p:cNvPr id="4" name="TextBox 3">
            <a:extLst>
              <a:ext uri="{FF2B5EF4-FFF2-40B4-BE49-F238E27FC236}">
                <a16:creationId xmlns:a16="http://schemas.microsoft.com/office/drawing/2014/main" id="{65CDF8E2-CF02-9379-6B0B-C8A32D21698B}"/>
              </a:ext>
            </a:extLst>
          </p:cNvPr>
          <p:cNvSpPr txBox="1"/>
          <p:nvPr/>
        </p:nvSpPr>
        <p:spPr>
          <a:xfrm>
            <a:off x="626744" y="4851394"/>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err="1">
                <a:latin typeface="ADLaM Display" panose="02010000000000000000" pitchFamily="2" charset="0"/>
                <a:ea typeface="ADLaM Display" panose="02010000000000000000" pitchFamily="2" charset="0"/>
                <a:cs typeface="ADLaM Display" panose="02010000000000000000" pitchFamily="2" charset="0"/>
              </a:rPr>
              <a:t>Yo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sé</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español</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porque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_______________.</a:t>
            </a:r>
          </a:p>
        </p:txBody>
      </p:sp>
    </p:spTree>
    <p:extLst>
      <p:ext uri="{BB962C8B-B14F-4D97-AF65-F5344CB8AC3E}">
        <p14:creationId xmlns:p14="http://schemas.microsoft.com/office/powerpoint/2010/main" val="4289120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7B64-DE7A-AA3C-A5DD-778CCCB6CC63}"/>
              </a:ext>
            </a:extLst>
          </p:cNvPr>
          <p:cNvSpPr>
            <a:spLocks noGrp="1"/>
          </p:cNvSpPr>
          <p:nvPr>
            <p:ph type="title"/>
          </p:nvPr>
        </p:nvSpPr>
        <p:spPr/>
        <p:txBody>
          <a:bodyPr/>
          <a:lstStyle/>
          <a:p>
            <a:r>
              <a:rPr lang="en-US" sz="5400" dirty="0" err="1"/>
              <a:t>Vocabulario</a:t>
            </a:r>
            <a:r>
              <a:rPr lang="en-US" sz="5400" dirty="0"/>
              <a:t> de </a:t>
            </a:r>
            <a:r>
              <a:rPr lang="en-US" sz="5400" dirty="0" err="1"/>
              <a:t>viajar</a:t>
            </a:r>
            <a:endParaRPr lang="en-US" sz="5400" dirty="0"/>
          </a:p>
        </p:txBody>
      </p:sp>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las </a:t>
            </a:r>
            <a:r>
              <a:rPr lang="en-US" sz="3200" b="1" dirty="0" err="1"/>
              <a:t>monedas</a:t>
            </a:r>
            <a:endParaRPr lang="en-US" sz="3200" b="1" dirty="0"/>
          </a:p>
        </p:txBody>
      </p:sp>
      <p:pic>
        <p:nvPicPr>
          <p:cNvPr id="11" name="Content Placeholder 10" descr="A pile of coins&#10;&#10;Description automatically generated">
            <a:extLst>
              <a:ext uri="{FF2B5EF4-FFF2-40B4-BE49-F238E27FC236}">
                <a16:creationId xmlns:a16="http://schemas.microsoft.com/office/drawing/2014/main" id="{6B2257E0-4A47-4C20-C16B-120A2114827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6116" y="3283490"/>
            <a:ext cx="2926080" cy="2045208"/>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propina</a:t>
            </a:r>
            <a:endParaRPr lang="en-US" sz="3200" b="1" dirty="0"/>
          </a:p>
        </p:txBody>
      </p:sp>
      <p:pic>
        <p:nvPicPr>
          <p:cNvPr id="13" name="Content Placeholder 12" descr="A picture containing text&#10;&#10;Description automatically generated">
            <a:extLst>
              <a:ext uri="{FF2B5EF4-FFF2-40B4-BE49-F238E27FC236}">
                <a16:creationId xmlns:a16="http://schemas.microsoft.com/office/drawing/2014/main" id="{3901FAE2-BE91-FA9B-4604-ACB718D2196A}"/>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88075" y="2830047"/>
            <a:ext cx="5194300" cy="2952093"/>
          </a:xfrm>
        </p:spPr>
      </p:pic>
    </p:spTree>
    <p:extLst>
      <p:ext uri="{BB962C8B-B14F-4D97-AF65-F5344CB8AC3E}">
        <p14:creationId xmlns:p14="http://schemas.microsoft.com/office/powerpoint/2010/main" val="42368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err="1"/>
              <a:t>gire</a:t>
            </a:r>
            <a:r>
              <a:rPr lang="en-US" sz="3200" b="1" dirty="0"/>
              <a:t>, doble</a:t>
            </a:r>
          </a:p>
        </p:txBody>
      </p:sp>
      <p:pic>
        <p:nvPicPr>
          <p:cNvPr id="15" name="Content Placeholder 14" descr="A picture containing text, sign, clipart&#10;&#10;Description automatically generated">
            <a:extLst>
              <a:ext uri="{FF2B5EF4-FFF2-40B4-BE49-F238E27FC236}">
                <a16:creationId xmlns:a16="http://schemas.microsoft.com/office/drawing/2014/main" id="{17B67085-BC86-FB88-B471-F82F67FE846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54199" y="3135661"/>
            <a:ext cx="2943088" cy="2943088"/>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err="1"/>
              <a:t>sigue</a:t>
            </a:r>
            <a:endParaRPr lang="en-US" sz="3200" b="1" dirty="0"/>
          </a:p>
        </p:txBody>
      </p:sp>
      <p:pic>
        <p:nvPicPr>
          <p:cNvPr id="18" name="Content Placeholder 17" descr="Icon&#10;&#10;Description automatically generated">
            <a:extLst>
              <a:ext uri="{FF2B5EF4-FFF2-40B4-BE49-F238E27FC236}">
                <a16:creationId xmlns:a16="http://schemas.microsoft.com/office/drawing/2014/main" id="{482D25FD-ED24-2465-7A2A-D52B1C1FC2BF}"/>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2570" y="2751137"/>
            <a:ext cx="3327611" cy="3327611"/>
          </a:xfrm>
        </p:spPr>
      </p:pic>
      <p:sp>
        <p:nvSpPr>
          <p:cNvPr id="7" name="Title 1">
            <a:extLst>
              <a:ext uri="{FF2B5EF4-FFF2-40B4-BE49-F238E27FC236}">
                <a16:creationId xmlns:a16="http://schemas.microsoft.com/office/drawing/2014/main" id="{3D8D2F36-E21B-65DD-6A7E-EDB99EA65F16}"/>
              </a:ext>
            </a:extLst>
          </p:cNvPr>
          <p:cNvSpPr txBox="1">
            <a:spLocks/>
          </p:cNvSpPr>
          <p:nvPr/>
        </p:nvSpPr>
        <p:spPr>
          <a:xfrm>
            <a:off x="901416" y="617876"/>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t>VOCABULARIO PARA VIAJAR</a:t>
            </a:r>
          </a:p>
        </p:txBody>
      </p:sp>
    </p:spTree>
    <p:extLst>
      <p:ext uri="{BB962C8B-B14F-4D97-AF65-F5344CB8AC3E}">
        <p14:creationId xmlns:p14="http://schemas.microsoft.com/office/powerpoint/2010/main" val="23792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p:txBody>
          <a:bodyPr/>
          <a:lstStyle/>
          <a:p>
            <a:r>
              <a:rPr lang="en-US" sz="3200" b="1" dirty="0"/>
              <a:t>la </a:t>
            </a:r>
            <a:r>
              <a:rPr lang="en-US" sz="3200" b="1" dirty="0" err="1"/>
              <a:t>derecha</a:t>
            </a:r>
            <a:endParaRPr lang="en-US" sz="3200" b="1" dirty="0"/>
          </a:p>
        </p:txBody>
      </p:sp>
      <p:pic>
        <p:nvPicPr>
          <p:cNvPr id="23" name="Content Placeholder 22" descr="Shape, arrow&#10;&#10;Description automatically generated">
            <a:extLst>
              <a:ext uri="{FF2B5EF4-FFF2-40B4-BE49-F238E27FC236}">
                <a16:creationId xmlns:a16="http://schemas.microsoft.com/office/drawing/2014/main" id="{67227AE9-85EA-BB2C-7611-A28A6CE1AFE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1134" y="2751138"/>
            <a:ext cx="2716044"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p:txBody>
          <a:bodyPr/>
          <a:lstStyle/>
          <a:p>
            <a:r>
              <a:rPr lang="en-US" sz="3200" b="1" dirty="0"/>
              <a:t>la </a:t>
            </a:r>
            <a:r>
              <a:rPr lang="en-US" sz="3200" b="1" dirty="0" err="1"/>
              <a:t>izquierda</a:t>
            </a:r>
            <a:endParaRPr lang="en-US" sz="3200" b="1" dirty="0"/>
          </a:p>
        </p:txBody>
      </p:sp>
      <p:pic>
        <p:nvPicPr>
          <p:cNvPr id="17" name="Content Placeholder 16" descr="A red and white sign&#10;&#10;Description automatically generated with low confidence">
            <a:extLst>
              <a:ext uri="{FF2B5EF4-FFF2-40B4-BE49-F238E27FC236}">
                <a16:creationId xmlns:a16="http://schemas.microsoft.com/office/drawing/2014/main" id="{F6884AE1-4369-51AB-4D04-634EE0E1F97F}"/>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7203" y="2751138"/>
            <a:ext cx="2716044" cy="3109912"/>
          </a:xfrm>
        </p:spPr>
      </p:pic>
      <p:sp>
        <p:nvSpPr>
          <p:cNvPr id="7" name="Title 1">
            <a:extLst>
              <a:ext uri="{FF2B5EF4-FFF2-40B4-BE49-F238E27FC236}">
                <a16:creationId xmlns:a16="http://schemas.microsoft.com/office/drawing/2014/main" id="{098B0CF2-5AE0-BA96-8D22-2FF739EB57E9}"/>
              </a:ext>
            </a:extLst>
          </p:cNvPr>
          <p:cNvSpPr>
            <a:spLocks noGrp="1"/>
          </p:cNvSpPr>
          <p:nvPr>
            <p:ph type="title"/>
          </p:nvPr>
        </p:nvSpPr>
        <p:spPr>
          <a:xfrm>
            <a:off x="810000" y="447188"/>
            <a:ext cx="10571998" cy="970450"/>
          </a:xfrm>
        </p:spPr>
        <p:txBody>
          <a:bodyPr/>
          <a:lstStyle/>
          <a:p>
            <a:pPr algn="ctr"/>
            <a:r>
              <a:rPr lang="en-US" sz="5400" dirty="0"/>
              <a:t>VOCABULARIO PARA VIAJAR</a:t>
            </a:r>
          </a:p>
        </p:txBody>
      </p:sp>
    </p:spTree>
    <p:extLst>
      <p:ext uri="{BB962C8B-B14F-4D97-AF65-F5344CB8AC3E}">
        <p14:creationId xmlns:p14="http://schemas.microsoft.com/office/powerpoint/2010/main" val="8622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0D5DC-5A74-CD8F-B79D-2E204D23E344}"/>
              </a:ext>
            </a:extLst>
          </p:cNvPr>
          <p:cNvSpPr>
            <a:spLocks noGrp="1"/>
          </p:cNvSpPr>
          <p:nvPr>
            <p:ph type="body" idx="1"/>
          </p:nvPr>
        </p:nvSpPr>
        <p:spPr>
          <a:xfrm>
            <a:off x="-209423" y="2339468"/>
            <a:ext cx="5189857" cy="576262"/>
          </a:xfrm>
        </p:spPr>
        <p:txBody>
          <a:bodyPr/>
          <a:lstStyle/>
          <a:p>
            <a:r>
              <a:rPr lang="en-US" sz="3200" b="1" dirty="0"/>
              <a:t>derecho, recto</a:t>
            </a:r>
          </a:p>
        </p:txBody>
      </p:sp>
      <p:pic>
        <p:nvPicPr>
          <p:cNvPr id="10" name="Content Placeholder 9" descr="A green and white logo&#10;&#10;Description automatically generated with medium confidence">
            <a:extLst>
              <a:ext uri="{FF2B5EF4-FFF2-40B4-BE49-F238E27FC236}">
                <a16:creationId xmlns:a16="http://schemas.microsoft.com/office/drawing/2014/main" id="{10A49EF0-AC37-01F7-0183-F7A2F042594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728" y="2915730"/>
            <a:ext cx="3109912" cy="3109912"/>
          </a:xfrm>
        </p:spPr>
      </p:pic>
      <p:sp>
        <p:nvSpPr>
          <p:cNvPr id="5" name="Text Placeholder 4">
            <a:extLst>
              <a:ext uri="{FF2B5EF4-FFF2-40B4-BE49-F238E27FC236}">
                <a16:creationId xmlns:a16="http://schemas.microsoft.com/office/drawing/2014/main" id="{91EA06B5-27F5-E4EF-EFB2-BC4373A58D5A}"/>
              </a:ext>
            </a:extLst>
          </p:cNvPr>
          <p:cNvSpPr>
            <a:spLocks noGrp="1"/>
          </p:cNvSpPr>
          <p:nvPr>
            <p:ph type="body" sz="quarter" idx="3"/>
          </p:nvPr>
        </p:nvSpPr>
        <p:spPr>
          <a:xfrm>
            <a:off x="3757113" y="2339466"/>
            <a:ext cx="5194583" cy="576262"/>
          </a:xfrm>
        </p:spPr>
        <p:txBody>
          <a:bodyPr/>
          <a:lstStyle/>
          <a:p>
            <a:r>
              <a:rPr lang="en-US" sz="3200" b="1" dirty="0" err="1"/>
              <a:t>el</a:t>
            </a:r>
            <a:r>
              <a:rPr lang="en-US" sz="3200" b="1" dirty="0"/>
              <a:t> </a:t>
            </a:r>
            <a:r>
              <a:rPr lang="en-US" sz="3200" b="1" dirty="0" err="1"/>
              <a:t>mapa</a:t>
            </a:r>
            <a:endParaRPr lang="en-US" sz="3200" b="1" dirty="0"/>
          </a:p>
        </p:txBody>
      </p:sp>
      <p:pic>
        <p:nvPicPr>
          <p:cNvPr id="21" name="Content Placeholder 20" descr="Map&#10;&#10;Description automatically generated">
            <a:extLst>
              <a:ext uri="{FF2B5EF4-FFF2-40B4-BE49-F238E27FC236}">
                <a16:creationId xmlns:a16="http://schemas.microsoft.com/office/drawing/2014/main" id="{BCF97ACD-8637-6853-65CF-B20E3FB8510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48791" y="2915730"/>
            <a:ext cx="2779584" cy="3109912"/>
          </a:xfrm>
        </p:spPr>
      </p:pic>
      <p:sp>
        <p:nvSpPr>
          <p:cNvPr id="7" name="Title 1">
            <a:extLst>
              <a:ext uri="{FF2B5EF4-FFF2-40B4-BE49-F238E27FC236}">
                <a16:creationId xmlns:a16="http://schemas.microsoft.com/office/drawing/2014/main" id="{F414E922-68B3-198E-950B-B2E879F68255}"/>
              </a:ext>
            </a:extLst>
          </p:cNvPr>
          <p:cNvSpPr txBox="1">
            <a:spLocks/>
          </p:cNvSpPr>
          <p:nvPr/>
        </p:nvSpPr>
        <p:spPr>
          <a:xfrm>
            <a:off x="814728" y="41670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t>VOCABULARIO PARA VIAJAR</a:t>
            </a:r>
          </a:p>
        </p:txBody>
      </p:sp>
      <p:sp>
        <p:nvSpPr>
          <p:cNvPr id="8" name="Text Placeholder 2">
            <a:extLst>
              <a:ext uri="{FF2B5EF4-FFF2-40B4-BE49-F238E27FC236}">
                <a16:creationId xmlns:a16="http://schemas.microsoft.com/office/drawing/2014/main" id="{11E0D5DC-5A74-CD8F-B79D-2E204D23E344}"/>
              </a:ext>
            </a:extLst>
          </p:cNvPr>
          <p:cNvSpPr txBox="1">
            <a:spLocks/>
          </p:cNvSpPr>
          <p:nvPr/>
        </p:nvSpPr>
        <p:spPr>
          <a:xfrm>
            <a:off x="7395758" y="2319779"/>
            <a:ext cx="5189857" cy="576262"/>
          </a:xfrm>
          <a:prstGeom prst="rect">
            <a:avLst/>
          </a:prstGeom>
          <a:effectLst>
            <a:outerShdw blurRad="50800" dir="14400000">
              <a:srgbClr val="000000">
                <a:alpha val="40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r>
              <a:rPr lang="en-US" sz="3200" b="1"/>
              <a:t>aquí está</a:t>
            </a:r>
            <a:endParaRPr lang="en-US" sz="3200" b="1" dirty="0"/>
          </a:p>
        </p:txBody>
      </p:sp>
      <p:pic>
        <p:nvPicPr>
          <p:cNvPr id="9" name="Content Placeholder 7" descr="Icon&#10;&#10;Description automatically generated">
            <a:extLst>
              <a:ext uri="{FF2B5EF4-FFF2-40B4-BE49-F238E27FC236}">
                <a16:creationId xmlns:a16="http://schemas.microsoft.com/office/drawing/2014/main" id="{E8A1B9FD-7C66-E415-431C-2CD3F422B74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0005" y="2915730"/>
            <a:ext cx="2221365" cy="3109912"/>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42278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B5CB-B51A-44D5-6DD2-4791B01B3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D2B92-943E-0C84-E2B5-C66371608967}"/>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7D5941FD-5EB0-1603-D055-D2392A7BD37B}"/>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93BE9CE3-CFAA-7DA8-4FD6-55988E7BF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7FBA0A-F781-98A1-4A15-060BEA35F22C}"/>
              </a:ext>
            </a:extLst>
          </p:cNvPr>
          <p:cNvSpPr txBox="1"/>
          <p:nvPr/>
        </p:nvSpPr>
        <p:spPr>
          <a:xfrm>
            <a:off x="5296662" y="745692"/>
            <a:ext cx="6094476" cy="4813305"/>
          </a:xfrm>
          <a:prstGeom prst="rect">
            <a:avLst/>
          </a:prstGeom>
          <a:noFill/>
        </p:spPr>
        <p:txBody>
          <a:bodyPr wrap="square">
            <a:spAutoFit/>
          </a:bodyPr>
          <a:lstStyle/>
          <a:p>
            <a:pPr marL="342900" marR="0" lvl="0" indent="-342900">
              <a:lnSpc>
                <a:spcPct val="115000"/>
              </a:lnSpc>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Para </a:t>
            </a:r>
            <a:r>
              <a:rPr lang="en-US" sz="1800" dirty="0" err="1">
                <a:effectLst/>
                <a:latin typeface="Aptos" panose="020B0004020202020204" pitchFamily="34" charset="0"/>
                <a:ea typeface="Aptos" panose="020B0004020202020204" pitchFamily="34" charset="0"/>
                <a:cs typeface="Times New Roman" panose="02020603050405020304" pitchFamily="18" charset="0"/>
              </a:rPr>
              <a:t>ir</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en</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necesito</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 (To go on an airplane, I need a ticket). </a:t>
            </a:r>
          </a:p>
          <a:p>
            <a:pPr marL="45720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s-CO" sz="1800" dirty="0">
                <a:effectLst/>
                <a:latin typeface="Aptos" panose="020B0004020202020204" pitchFamily="34" charset="0"/>
                <a:ea typeface="Aptos" panose="020B0004020202020204" pitchFamily="34" charset="0"/>
                <a:cs typeface="Times New Roman" panose="02020603050405020304" pitchFamily="18" charset="0"/>
              </a:rPr>
              <a:t>2. Necesito _________________ para ________________ a otros países. </a:t>
            </a:r>
            <a:r>
              <a:rPr lang="en-US" sz="1800" dirty="0">
                <a:effectLst/>
                <a:latin typeface="Aptos" panose="020B0004020202020204" pitchFamily="34" charset="0"/>
                <a:ea typeface="Aptos" panose="020B0004020202020204" pitchFamily="34" charset="0"/>
                <a:cs typeface="Times New Roman" panose="02020603050405020304" pitchFamily="18" charset="0"/>
              </a:rPr>
              <a:t>(I need my passport to travel to other countries). </a:t>
            </a:r>
          </a:p>
          <a:p>
            <a:pPr marL="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n-US" sz="1800" dirty="0">
                <a:effectLst/>
                <a:latin typeface="Aptos" panose="020B0004020202020204" pitchFamily="34" charset="0"/>
                <a:ea typeface="Aptos" panose="020B0004020202020204" pitchFamily="34" charset="0"/>
                <a:cs typeface="Times New Roman" panose="02020603050405020304" pitchFamily="18" charset="0"/>
              </a:rPr>
              <a:t>3. ¿</a:t>
            </a:r>
            <a:r>
              <a:rPr lang="en-US" sz="1800" dirty="0" err="1">
                <a:effectLst/>
                <a:latin typeface="Aptos" panose="020B0004020202020204" pitchFamily="34" charset="0"/>
                <a:ea typeface="Aptos" panose="020B0004020202020204" pitchFamily="34" charset="0"/>
                <a:cs typeface="Times New Roman" panose="02020603050405020304" pitchFamily="18" charset="0"/>
              </a:rPr>
              <a:t>Prefieres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viajar</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en</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 o   _____________? (Do you prefer to travel by bus or car?) </a:t>
            </a:r>
          </a:p>
          <a:p>
            <a:pPr marL="0" marR="0">
              <a:lnSpc>
                <a:spcPct val="115000"/>
              </a:lnSpc>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n-US" sz="1800" dirty="0">
                <a:effectLst/>
                <a:latin typeface="Aptos" panose="020B0004020202020204" pitchFamily="34" charset="0"/>
                <a:ea typeface="Aptos" panose="020B0004020202020204" pitchFamily="34" charset="0"/>
                <a:cs typeface="Times New Roman" panose="02020603050405020304" pitchFamily="18" charset="0"/>
              </a:rPr>
              <a:t>4. </a:t>
            </a:r>
            <a:r>
              <a:rPr lang="en-US" sz="1800" dirty="0" err="1">
                <a:effectLst/>
                <a:latin typeface="Aptos" panose="020B0004020202020204" pitchFamily="34" charset="0"/>
                <a:ea typeface="Aptos" panose="020B0004020202020204" pitchFamily="34" charset="0"/>
                <a:cs typeface="Times New Roman" panose="02020603050405020304" pitchFamily="18" charset="0"/>
              </a:rPr>
              <a:t>Cuando</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subo</a:t>
            </a:r>
            <a:r>
              <a:rPr lang="en-US" sz="1800" dirty="0">
                <a:effectLst/>
                <a:latin typeface="Aptos" panose="020B0004020202020204" pitchFamily="34" charset="0"/>
                <a:ea typeface="Aptos" panose="020B0004020202020204" pitchFamily="34" charset="0"/>
                <a:cs typeface="Times New Roman" panose="02020603050405020304" pitchFamily="18" charset="0"/>
              </a:rPr>
              <a:t> al __________________,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saludo</a:t>
            </a:r>
            <a:r>
              <a:rPr lang="en-US" sz="1800" dirty="0">
                <a:effectLst/>
                <a:latin typeface="Aptos" panose="020B0004020202020204" pitchFamily="34" charset="0"/>
                <a:ea typeface="Aptos" panose="020B0004020202020204" pitchFamily="34" charset="0"/>
                <a:cs typeface="Times New Roman" panose="02020603050405020304" pitchFamily="18" charset="0"/>
              </a:rPr>
              <a:t> al  _________________ </a:t>
            </a:r>
            <a:r>
              <a:rPr lang="en-US" sz="1800" dirty="0" err="1">
                <a:effectLst/>
                <a:latin typeface="Aptos" panose="020B0004020202020204" pitchFamily="34" charset="0"/>
                <a:ea typeface="Aptos" panose="020B0004020202020204" pitchFamily="34" charset="0"/>
                <a:cs typeface="Times New Roman" panose="02020603050405020304" pitchFamily="18" charset="0"/>
              </a:rPr>
              <a:t>diciendo</a:t>
            </a:r>
            <a:r>
              <a:rPr lang="en-US" sz="1800" dirty="0">
                <a:effectLst/>
                <a:latin typeface="Aptos" panose="020B0004020202020204" pitchFamily="34" charset="0"/>
                <a:ea typeface="Aptos" panose="020B0004020202020204" pitchFamily="34" charset="0"/>
                <a:cs typeface="Times New Roman" panose="02020603050405020304" pitchFamily="18" charset="0"/>
              </a:rPr>
              <a:t> _____________________ (When I get in the taxi, I greet the driver, by saying “good afternoon”). </a:t>
            </a:r>
          </a:p>
          <a:p>
            <a:pPr marL="457200" marR="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pPr>
            <a:r>
              <a:rPr lang="es-GT" sz="1800" dirty="0">
                <a:effectLst/>
                <a:latin typeface="Aptos" panose="020B0004020202020204" pitchFamily="34" charset="0"/>
                <a:ea typeface="Aptos" panose="020B0004020202020204" pitchFamily="34" charset="0"/>
                <a:cs typeface="Times New Roman" panose="02020603050405020304" pitchFamily="18" charset="0"/>
              </a:rPr>
              <a:t>5. Hay muchos ___________________________ en este viaje. </a:t>
            </a:r>
            <a:r>
              <a:rPr lang="en-US" sz="1800" dirty="0">
                <a:effectLst/>
                <a:latin typeface="Aptos" panose="020B0004020202020204" pitchFamily="34" charset="0"/>
                <a:ea typeface="Aptos" panose="020B0004020202020204" pitchFamily="34" charset="0"/>
                <a:cs typeface="Times New Roman" panose="02020603050405020304" pitchFamily="18" charset="0"/>
              </a:rPr>
              <a:t>(There are lots of passengers on this trip.)</a:t>
            </a:r>
          </a:p>
        </p:txBody>
      </p:sp>
      <p:sp>
        <p:nvSpPr>
          <p:cNvPr id="7" name="Rectangle 6">
            <a:extLst>
              <a:ext uri="{FF2B5EF4-FFF2-40B4-BE49-F238E27FC236}">
                <a16:creationId xmlns:a16="http://schemas.microsoft.com/office/drawing/2014/main" id="{9325F1F3-423D-A6D7-F93D-803A8C22C7E4}"/>
              </a:ext>
            </a:extLst>
          </p:cNvPr>
          <p:cNvSpPr/>
          <p:nvPr/>
        </p:nvSpPr>
        <p:spPr>
          <a:xfrm>
            <a:off x="6927342" y="660414"/>
            <a:ext cx="1135380"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avión</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8" name="Rectangle 7">
            <a:extLst>
              <a:ext uri="{FF2B5EF4-FFF2-40B4-BE49-F238E27FC236}">
                <a16:creationId xmlns:a16="http://schemas.microsoft.com/office/drawing/2014/main" id="{D1B4D912-7E05-0049-811C-00C673021068}"/>
              </a:ext>
            </a:extLst>
          </p:cNvPr>
          <p:cNvSpPr/>
          <p:nvPr/>
        </p:nvSpPr>
        <p:spPr>
          <a:xfrm>
            <a:off x="9693402" y="660414"/>
            <a:ext cx="142570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boleto</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9" name="Rectangle 8">
            <a:extLst>
              <a:ext uri="{FF2B5EF4-FFF2-40B4-BE49-F238E27FC236}">
                <a16:creationId xmlns:a16="http://schemas.microsoft.com/office/drawing/2014/main" id="{F3279901-A13D-6259-F279-81089F8BD74D}"/>
              </a:ext>
            </a:extLst>
          </p:cNvPr>
          <p:cNvSpPr/>
          <p:nvPr/>
        </p:nvSpPr>
        <p:spPr>
          <a:xfrm>
            <a:off x="6656832" y="1608342"/>
            <a:ext cx="16733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el</a:t>
            </a:r>
            <a:r>
              <a:rPr lang="en-US" b="1" dirty="0">
                <a:effectLst/>
                <a:latin typeface="Biome" panose="020B0502040204020203" pitchFamily="34" charset="0"/>
                <a:ea typeface="Aptos" panose="020B0004020202020204" pitchFamily="34" charset="0"/>
                <a:cs typeface="Biome" panose="020B0502040204020203" pitchFamily="34" charset="0"/>
              </a:rPr>
              <a:t> </a:t>
            </a:r>
            <a:r>
              <a:rPr lang="en-US" b="1" dirty="0" err="1">
                <a:effectLst/>
                <a:latin typeface="Biome" panose="020B0502040204020203" pitchFamily="34" charset="0"/>
                <a:ea typeface="Aptos" panose="020B0004020202020204" pitchFamily="34" charset="0"/>
                <a:cs typeface="Biome" panose="020B0502040204020203" pitchFamily="34" charset="0"/>
              </a:rPr>
              <a:t>pasaporte</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0" name="Rectangle 9">
            <a:extLst>
              <a:ext uri="{FF2B5EF4-FFF2-40B4-BE49-F238E27FC236}">
                <a16:creationId xmlns:a16="http://schemas.microsoft.com/office/drawing/2014/main" id="{5361419E-EE31-958D-5DCC-5D7680099892}"/>
              </a:ext>
            </a:extLst>
          </p:cNvPr>
          <p:cNvSpPr/>
          <p:nvPr/>
        </p:nvSpPr>
        <p:spPr>
          <a:xfrm>
            <a:off x="8939784" y="1608342"/>
            <a:ext cx="15209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viajar</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1" name="Rectangle 10">
            <a:extLst>
              <a:ext uri="{FF2B5EF4-FFF2-40B4-BE49-F238E27FC236}">
                <a16:creationId xmlns:a16="http://schemas.microsoft.com/office/drawing/2014/main" id="{55775499-8FC2-F4A4-1F35-1237D837D15E}"/>
              </a:ext>
            </a:extLst>
          </p:cNvPr>
          <p:cNvSpPr/>
          <p:nvPr/>
        </p:nvSpPr>
        <p:spPr>
          <a:xfrm>
            <a:off x="7571232" y="2592846"/>
            <a:ext cx="152095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autobús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2" name="Rectangle 11">
            <a:extLst>
              <a:ext uri="{FF2B5EF4-FFF2-40B4-BE49-F238E27FC236}">
                <a16:creationId xmlns:a16="http://schemas.microsoft.com/office/drawing/2014/main" id="{2163FC5A-C1A9-24AD-8612-FB1BC35D2EF4}"/>
              </a:ext>
            </a:extLst>
          </p:cNvPr>
          <p:cNvSpPr/>
          <p:nvPr/>
        </p:nvSpPr>
        <p:spPr>
          <a:xfrm>
            <a:off x="9628631" y="2592846"/>
            <a:ext cx="1154049"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carro</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4" name="Rectangle 13">
            <a:extLst>
              <a:ext uri="{FF2B5EF4-FFF2-40B4-BE49-F238E27FC236}">
                <a16:creationId xmlns:a16="http://schemas.microsoft.com/office/drawing/2014/main" id="{C0D2592D-79FE-40E6-80BE-57CF8DA3D9DF}"/>
              </a:ext>
            </a:extLst>
          </p:cNvPr>
          <p:cNvSpPr/>
          <p:nvPr/>
        </p:nvSpPr>
        <p:spPr>
          <a:xfrm>
            <a:off x="7571232" y="3540774"/>
            <a:ext cx="1154049"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taxi</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5" name="Rectangle 14">
            <a:extLst>
              <a:ext uri="{FF2B5EF4-FFF2-40B4-BE49-F238E27FC236}">
                <a16:creationId xmlns:a16="http://schemas.microsoft.com/office/drawing/2014/main" id="{3D0A9614-5BA6-0F0F-CF3E-27C6EE174D85}"/>
              </a:ext>
            </a:extLst>
          </p:cNvPr>
          <p:cNvSpPr/>
          <p:nvPr/>
        </p:nvSpPr>
        <p:spPr>
          <a:xfrm>
            <a:off x="5391911" y="3931793"/>
            <a:ext cx="1758697"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a:effectLst/>
                <a:latin typeface="Biome" panose="020B0502040204020203" pitchFamily="34" charset="0"/>
                <a:ea typeface="Aptos" panose="020B0004020202020204" pitchFamily="34" charset="0"/>
                <a:cs typeface="Biome" panose="020B0502040204020203" pitchFamily="34" charset="0"/>
              </a:rPr>
              <a:t>conductor</a:t>
            </a:r>
          </a:p>
        </p:txBody>
      </p:sp>
      <p:sp>
        <p:nvSpPr>
          <p:cNvPr id="16" name="Rectangle 15">
            <a:extLst>
              <a:ext uri="{FF2B5EF4-FFF2-40B4-BE49-F238E27FC236}">
                <a16:creationId xmlns:a16="http://schemas.microsoft.com/office/drawing/2014/main" id="{41EE262D-1FA3-5004-5AAF-E98FD5CE6263}"/>
              </a:ext>
            </a:extLst>
          </p:cNvPr>
          <p:cNvSpPr/>
          <p:nvPr/>
        </p:nvSpPr>
        <p:spPr>
          <a:xfrm>
            <a:off x="8129016" y="3915901"/>
            <a:ext cx="2176272"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s-GT" b="1" dirty="0">
                <a:latin typeface="Biome" panose="020B0502040204020203" pitchFamily="34" charset="0"/>
                <a:ea typeface="Aptos" panose="020B0004020202020204" pitchFamily="34" charset="0"/>
                <a:cs typeface="Biome" panose="020B0502040204020203" pitchFamily="34" charset="0"/>
              </a:rPr>
              <a:t>buenas tardes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
        <p:nvSpPr>
          <p:cNvPr id="17" name="Rectangle 16">
            <a:extLst>
              <a:ext uri="{FF2B5EF4-FFF2-40B4-BE49-F238E27FC236}">
                <a16:creationId xmlns:a16="http://schemas.microsoft.com/office/drawing/2014/main" id="{96F029A7-3B65-72D3-F0CA-2878E610A783}"/>
              </a:ext>
            </a:extLst>
          </p:cNvPr>
          <p:cNvSpPr/>
          <p:nvPr/>
        </p:nvSpPr>
        <p:spPr>
          <a:xfrm>
            <a:off x="7415785" y="4760040"/>
            <a:ext cx="1756600" cy="3200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b="1" dirty="0" err="1">
                <a:effectLst/>
                <a:latin typeface="Biome" panose="020B0502040204020203" pitchFamily="34" charset="0"/>
                <a:ea typeface="Aptos" panose="020B0004020202020204" pitchFamily="34" charset="0"/>
                <a:cs typeface="Biome" panose="020B0502040204020203" pitchFamily="34" charset="0"/>
              </a:rPr>
              <a:t>pasajeros</a:t>
            </a:r>
            <a:endParaRPr lang="en-US" b="1" dirty="0">
              <a:effectLst/>
              <a:latin typeface="Biome" panose="020B0502040204020203" pitchFamily="34" charset="0"/>
              <a:ea typeface="Aptos" panose="020B0004020202020204" pitchFamily="34" charset="0"/>
              <a:cs typeface="Biome" panose="020B0502040204020203" pitchFamily="34" charset="0"/>
            </a:endParaRPr>
          </a:p>
        </p:txBody>
      </p:sp>
    </p:spTree>
    <p:extLst>
      <p:ext uri="{BB962C8B-B14F-4D97-AF65-F5344CB8AC3E}">
        <p14:creationId xmlns:p14="http://schemas.microsoft.com/office/powerpoint/2010/main" val="3819814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204884" y="364912"/>
            <a:ext cx="6700604" cy="3600311"/>
          </a:xfrm>
        </p:spPr>
        <p:txBody>
          <a:bodyPr/>
          <a:lstStyle/>
          <a:p>
            <a:r>
              <a:rPr lang="es-GT" sz="3200" dirty="0">
                <a:latin typeface="Aptos" panose="020B0004020202020204" pitchFamily="34" charset="0"/>
                <a:cs typeface="Arial" panose="020B0604020202020204" pitchFamily="34" charset="0"/>
              </a:rPr>
              <a:t>Empareja las palabras.</a:t>
            </a:r>
          </a:p>
          <a:p>
            <a:r>
              <a:rPr lang="es-GT" dirty="0">
                <a:latin typeface="Aptos" panose="020B0004020202020204" pitchFamily="34" charset="0"/>
                <a:cs typeface="Arial" panose="020B0604020202020204" pitchFamily="34" charset="0"/>
              </a:rPr>
              <a:t>Match </a:t>
            </a:r>
            <a:r>
              <a:rPr lang="es-GT" dirty="0" err="1">
                <a:latin typeface="Aptos" panose="020B0004020202020204" pitchFamily="34" charset="0"/>
                <a:cs typeface="Arial" panose="020B0604020202020204" pitchFamily="34" charset="0"/>
              </a:rPr>
              <a:t>the</a:t>
            </a:r>
            <a:r>
              <a:rPr lang="es-GT" dirty="0">
                <a:latin typeface="Aptos" panose="020B0004020202020204" pitchFamily="34" charset="0"/>
                <a:cs typeface="Arial" panose="020B0604020202020204" pitchFamily="34" charset="0"/>
              </a:rPr>
              <a:t> </a:t>
            </a:r>
            <a:r>
              <a:rPr lang="es-GT" dirty="0" err="1">
                <a:latin typeface="Aptos" panose="020B0004020202020204" pitchFamily="34" charset="0"/>
                <a:cs typeface="Arial" panose="020B0604020202020204" pitchFamily="34" charset="0"/>
              </a:rPr>
              <a:t>words</a:t>
            </a:r>
            <a:r>
              <a:rPr lang="es-GT" dirty="0">
                <a:latin typeface="Aptos" panose="020B0004020202020204" pitchFamily="34" charset="0"/>
                <a:cs typeface="Arial" panose="020B0604020202020204" pitchFamily="34" charset="0"/>
              </a:rPr>
              <a:t>. </a:t>
            </a:r>
          </a:p>
          <a:p>
            <a:endParaRPr lang="es-GT" dirty="0"/>
          </a:p>
          <a:p>
            <a:endParaRPr lang="es-GT" dirty="0"/>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B7652D-13C1-7C6E-3730-AB348149D897}"/>
              </a:ext>
            </a:extLst>
          </p:cNvPr>
          <p:cNvSpPr txBox="1"/>
          <p:nvPr/>
        </p:nvSpPr>
        <p:spPr>
          <a:xfrm>
            <a:off x="1647825" y="536295"/>
            <a:ext cx="10791825" cy="5652060"/>
          </a:xfrm>
          <a:prstGeom prst="rect">
            <a:avLst/>
          </a:prstGeom>
          <a:noFill/>
        </p:spPr>
        <p:txBody>
          <a:bodyPr wrap="square">
            <a:spAutoFit/>
          </a:bodyPr>
          <a:lstStyle/>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gire</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map</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 fila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airplane</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mapa</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seat</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asiento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turn around</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avión</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line</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 ciudad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ticket</a:t>
            </a:r>
          </a:p>
          <a:p>
            <a:pPr marL="342900" marR="0" lvl="0" indent="-342900">
              <a:lnSpc>
                <a:spcPct val="200000"/>
              </a:lnSpc>
              <a:spcAft>
                <a:spcPts val="800"/>
              </a:spcAft>
              <a:buFont typeface="+mj-lt"/>
              <a:buAutoNum type="arabicPeriod"/>
            </a:pP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boleto</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g.</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city</a:t>
            </a:r>
          </a:p>
          <a:p>
            <a:pPr marL="342900" marR="0" lvl="0" indent="-342900">
              <a:lnSpc>
                <a:spcPct val="200000"/>
              </a:lnSpc>
              <a:spcAft>
                <a:spcPts val="800"/>
              </a:spcAft>
              <a:buFont typeface="+mj-lt"/>
              <a:buAutoNum type="arabicPeriod"/>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las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monedas</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 </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coins</a:t>
            </a:r>
          </a:p>
        </p:txBody>
      </p:sp>
      <p:cxnSp>
        <p:nvCxnSpPr>
          <p:cNvPr id="5" name="Straight Connector 4">
            <a:extLst>
              <a:ext uri="{FF2B5EF4-FFF2-40B4-BE49-F238E27FC236}">
                <a16:creationId xmlns:a16="http://schemas.microsoft.com/office/drawing/2014/main" id="{07876A5F-850A-47D2-6D0C-C224B8AB9082}"/>
              </a:ext>
            </a:extLst>
          </p:cNvPr>
          <p:cNvCxnSpPr>
            <a:cxnSpLocks/>
          </p:cNvCxnSpPr>
          <p:nvPr/>
        </p:nvCxnSpPr>
        <p:spPr>
          <a:xfrm>
            <a:off x="2486025" y="1009650"/>
            <a:ext cx="6553200" cy="21145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ADE2FB-3999-E014-AD46-6E97804158C3}"/>
              </a:ext>
            </a:extLst>
          </p:cNvPr>
          <p:cNvCxnSpPr>
            <a:cxnSpLocks/>
          </p:cNvCxnSpPr>
          <p:nvPr/>
        </p:nvCxnSpPr>
        <p:spPr>
          <a:xfrm>
            <a:off x="2686050" y="1724025"/>
            <a:ext cx="6353175" cy="215596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891713-D296-38F3-8E51-2B42976ECB33}"/>
              </a:ext>
            </a:extLst>
          </p:cNvPr>
          <p:cNvCxnSpPr>
            <a:cxnSpLocks/>
          </p:cNvCxnSpPr>
          <p:nvPr/>
        </p:nvCxnSpPr>
        <p:spPr>
          <a:xfrm flipV="1">
            <a:off x="3009900" y="1009650"/>
            <a:ext cx="6029325" cy="143517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049554-3B26-0A50-4115-D6785B20C00C}"/>
              </a:ext>
            </a:extLst>
          </p:cNvPr>
          <p:cNvCxnSpPr>
            <a:cxnSpLocks/>
          </p:cNvCxnSpPr>
          <p:nvPr/>
        </p:nvCxnSpPr>
        <p:spPr>
          <a:xfrm flipV="1">
            <a:off x="3171825" y="2444820"/>
            <a:ext cx="5867400" cy="6793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496645-6B80-D5CD-D733-E909FDBEF8EF}"/>
              </a:ext>
            </a:extLst>
          </p:cNvPr>
          <p:cNvCxnSpPr>
            <a:cxnSpLocks/>
          </p:cNvCxnSpPr>
          <p:nvPr/>
        </p:nvCxnSpPr>
        <p:spPr>
          <a:xfrm flipV="1">
            <a:off x="2933700" y="1689030"/>
            <a:ext cx="6105525" cy="2149545"/>
          </a:xfrm>
          <a:prstGeom prst="line">
            <a:avLst/>
          </a:prstGeom>
          <a:ln w="76200">
            <a:solidFill>
              <a:srgbClr val="F622F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E39D45-63D8-9EA8-6E9B-D41FD0AABE80}"/>
              </a:ext>
            </a:extLst>
          </p:cNvPr>
          <p:cNvCxnSpPr>
            <a:cxnSpLocks/>
          </p:cNvCxnSpPr>
          <p:nvPr/>
        </p:nvCxnSpPr>
        <p:spPr>
          <a:xfrm>
            <a:off x="3105150" y="4517955"/>
            <a:ext cx="5934075" cy="7112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3CAF66-4454-1187-D40E-F4EF5096F070}"/>
              </a:ext>
            </a:extLst>
          </p:cNvPr>
          <p:cNvCxnSpPr>
            <a:cxnSpLocks/>
          </p:cNvCxnSpPr>
          <p:nvPr/>
        </p:nvCxnSpPr>
        <p:spPr>
          <a:xfrm flipV="1">
            <a:off x="3009900" y="4517955"/>
            <a:ext cx="6029325" cy="7779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64C639-8D4A-3EDF-C512-6D3C3E38634B}"/>
              </a:ext>
            </a:extLst>
          </p:cNvPr>
          <p:cNvCxnSpPr>
            <a:cxnSpLocks/>
          </p:cNvCxnSpPr>
          <p:nvPr/>
        </p:nvCxnSpPr>
        <p:spPr>
          <a:xfrm>
            <a:off x="3524250" y="5933865"/>
            <a:ext cx="5514975"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3EE88-4C67-AF5B-7BB7-4ACC7BEEC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281AC-84D9-245A-7081-A6B4679A9171}"/>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59CC8466-1A52-2E17-46BD-D296AA4BAA79}"/>
              </a:ext>
            </a:extLst>
          </p:cNvPr>
          <p:cNvSpPr>
            <a:spLocks noGrp="1"/>
          </p:cNvSpPr>
          <p:nvPr>
            <p:ph type="body" sz="quarter" idx="16"/>
          </p:nvPr>
        </p:nvSpPr>
        <p:spPr>
          <a:xfrm>
            <a:off x="6213150" y="4119562"/>
            <a:ext cx="4880300" cy="2295525"/>
          </a:xfrm>
        </p:spPr>
        <p:txBody>
          <a:bodyPr/>
          <a:lstStyle/>
          <a:p>
            <a:pPr algn="ctr"/>
            <a:r>
              <a:rPr lang="es-GT" b="1" dirty="0" err="1"/>
              <a:t>Let’s</a:t>
            </a:r>
            <a:r>
              <a:rPr lang="es-GT" b="1" dirty="0"/>
              <a:t> </a:t>
            </a:r>
            <a:r>
              <a:rPr lang="es-GT" b="1" dirty="0" err="1"/>
              <a:t>go</a:t>
            </a:r>
            <a:r>
              <a:rPr lang="es-GT" b="1" dirty="0"/>
              <a:t> </a:t>
            </a:r>
            <a:r>
              <a:rPr lang="es-GT" b="1" dirty="0" err="1"/>
              <a:t>over</a:t>
            </a:r>
            <a:r>
              <a:rPr lang="es-GT" b="1" dirty="0"/>
              <a:t> </a:t>
            </a:r>
            <a:r>
              <a:rPr lang="es-GT" b="1" dirty="0" err="1"/>
              <a:t>the</a:t>
            </a:r>
            <a:r>
              <a:rPr lang="es-GT" b="1" dirty="0"/>
              <a:t> </a:t>
            </a:r>
            <a:r>
              <a:rPr lang="es-GT" b="1" dirty="0" err="1"/>
              <a:t>group</a:t>
            </a:r>
            <a:r>
              <a:rPr lang="es-GT" b="1" dirty="0"/>
              <a:t> </a:t>
            </a:r>
            <a:r>
              <a:rPr lang="es-GT" b="1" dirty="0" err="1"/>
              <a:t>conversation</a:t>
            </a:r>
            <a:r>
              <a:rPr lang="es-GT" b="1" dirty="0"/>
              <a:t> </a:t>
            </a:r>
            <a:r>
              <a:rPr lang="es-GT" b="1" dirty="0" err="1"/>
              <a:t>before</a:t>
            </a:r>
            <a:r>
              <a:rPr lang="es-GT" b="1" dirty="0"/>
              <a:t> </a:t>
            </a:r>
            <a:r>
              <a:rPr lang="es-GT" b="1" dirty="0" err="1"/>
              <a:t>we</a:t>
            </a:r>
            <a:r>
              <a:rPr lang="es-GT" b="1" dirty="0"/>
              <a:t> </a:t>
            </a:r>
            <a:r>
              <a:rPr lang="es-GT" b="1" dirty="0" err="1"/>
              <a:t>split</a:t>
            </a:r>
            <a:r>
              <a:rPr lang="es-GT" b="1" dirty="0"/>
              <a:t> </a:t>
            </a:r>
            <a:r>
              <a:rPr lang="es-GT" b="1" dirty="0" err="1"/>
              <a:t>into</a:t>
            </a:r>
            <a:r>
              <a:rPr lang="es-GT" b="1" dirty="0"/>
              <a:t> </a:t>
            </a:r>
            <a:r>
              <a:rPr lang="es-GT" b="1" dirty="0" err="1"/>
              <a:t>breakout</a:t>
            </a:r>
            <a:r>
              <a:rPr lang="es-GT" b="1" dirty="0"/>
              <a:t> </a:t>
            </a:r>
            <a:r>
              <a:rPr lang="es-GT" b="1" dirty="0" err="1"/>
              <a:t>rooms</a:t>
            </a:r>
            <a:r>
              <a:rPr lang="es-GT" b="1" dirty="0"/>
              <a:t>!</a:t>
            </a:r>
            <a:endParaRPr lang="en-US" b="1" dirty="0"/>
          </a:p>
        </p:txBody>
      </p:sp>
      <p:pic>
        <p:nvPicPr>
          <p:cNvPr id="11266" name="Picture 2" descr="Amigos videollamadas en la computadora portátil">
            <a:extLst>
              <a:ext uri="{FF2B5EF4-FFF2-40B4-BE49-F238E27FC236}">
                <a16:creationId xmlns:a16="http://schemas.microsoft.com/office/drawing/2014/main" id="{49525307-9D6B-5BD4-A5C4-7FA0B57EF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1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CD294-18BD-744B-4DF3-6D569E0200B9}"/>
              </a:ext>
            </a:extLst>
          </p:cNvPr>
          <p:cNvPicPr>
            <a:picLocks noChangeAspect="1"/>
          </p:cNvPicPr>
          <p:nvPr/>
        </p:nvPicPr>
        <p:blipFill>
          <a:blip r:embed="rId2"/>
          <a:stretch>
            <a:fillRect/>
          </a:stretch>
        </p:blipFill>
        <p:spPr>
          <a:xfrm>
            <a:off x="2031284" y="962477"/>
            <a:ext cx="8440328" cy="4439270"/>
          </a:xfrm>
          <a:prstGeom prst="rect">
            <a:avLst/>
          </a:prstGeom>
        </p:spPr>
      </p:pic>
    </p:spTree>
    <p:extLst>
      <p:ext uri="{BB962C8B-B14F-4D97-AF65-F5344CB8AC3E}">
        <p14:creationId xmlns:p14="http://schemas.microsoft.com/office/powerpoint/2010/main" val="3429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6806A-40B0-01E1-3346-3135C0D8B517}"/>
              </a:ext>
            </a:extLst>
          </p:cNvPr>
          <p:cNvPicPr>
            <a:picLocks noChangeAspect="1"/>
          </p:cNvPicPr>
          <p:nvPr/>
        </p:nvPicPr>
        <p:blipFill>
          <a:blip r:embed="rId2"/>
          <a:stretch>
            <a:fillRect/>
          </a:stretch>
        </p:blipFill>
        <p:spPr>
          <a:xfrm>
            <a:off x="2208874" y="0"/>
            <a:ext cx="7774251" cy="6858000"/>
          </a:xfrm>
          <a:prstGeom prst="rect">
            <a:avLst/>
          </a:prstGeom>
        </p:spPr>
      </p:pic>
    </p:spTree>
    <p:extLst>
      <p:ext uri="{BB962C8B-B14F-4D97-AF65-F5344CB8AC3E}">
        <p14:creationId xmlns:p14="http://schemas.microsoft.com/office/powerpoint/2010/main" val="139639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¿Cómo te llamas?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¿Qué te motivó a inscribirte a esta clase?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motivated</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join</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this</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GT" sz="1200" b="1" i="1"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579796" y="2785125"/>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Me llamo_____.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Estoy en esta clase porque_____. </a:t>
            </a:r>
            <a:r>
              <a:rPr lang="es-GT" sz="1200" b="1" i="1" dirty="0">
                <a:latin typeface="Aptos" panose="020B0004020202020204" pitchFamily="34" charset="0"/>
                <a:ea typeface="Aptos" panose="020B0004020202020204" pitchFamily="34" charset="0"/>
                <a:cs typeface="Times New Roman" panose="02020603050405020304" pitchFamily="18" charset="0"/>
              </a:rPr>
              <a:t>I </a:t>
            </a:r>
            <a:r>
              <a:rPr lang="es-GT" sz="1200" b="1" i="1" dirty="0" err="1">
                <a:latin typeface="Aptos" panose="020B0004020202020204" pitchFamily="34" charset="0"/>
                <a:ea typeface="Aptos" panose="020B0004020202020204" pitchFamily="34" charset="0"/>
                <a:cs typeface="Times New Roman" panose="02020603050405020304" pitchFamily="18" charset="0"/>
              </a:rPr>
              <a:t>joined</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this</a:t>
            </a:r>
            <a:r>
              <a:rPr lang="es-GT" sz="1200" b="1" i="1" dirty="0">
                <a:effectLst/>
                <a:latin typeface="Aptos" panose="020B0004020202020204" pitchFamily="34" charset="0"/>
                <a:ea typeface="Aptos" panose="020B0004020202020204" pitchFamily="34" charset="0"/>
                <a:cs typeface="Times New Roman" panose="02020603050405020304" pitchFamily="18" charset="0"/>
              </a:rPr>
              <a:t> </a:t>
            </a:r>
            <a:r>
              <a:rPr lang="es-GT"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GT" sz="1200" b="1" i="1" dirty="0">
                <a:latin typeface="Aptos" panose="020B0004020202020204" pitchFamily="34" charset="0"/>
                <a:ea typeface="Aptos" panose="020B0004020202020204" pitchFamily="34" charset="0"/>
                <a:cs typeface="Times New Roman" panose="02020603050405020304" pitchFamily="18" charset="0"/>
              </a:rPr>
              <a:t> </a:t>
            </a:r>
            <a:r>
              <a:rPr lang="es-GT" sz="1200" b="1" i="1" dirty="0" err="1">
                <a:latin typeface="Aptos" panose="020B0004020202020204" pitchFamily="34" charset="0"/>
                <a:ea typeface="Aptos" panose="020B0004020202020204" pitchFamily="34" charset="0"/>
                <a:cs typeface="Times New Roman" panose="02020603050405020304" pitchFamily="18" charset="0"/>
              </a:rPr>
              <a:t>because</a:t>
            </a:r>
            <a:r>
              <a:rPr lang="es-GT" sz="1200" b="1" i="1" dirty="0">
                <a:latin typeface="Aptos" panose="020B0004020202020204" pitchFamily="34" charset="0"/>
                <a:ea typeface="Aptos" panose="020B0004020202020204" pitchFamily="34" charset="0"/>
                <a:cs typeface="Times New Roman" panose="02020603050405020304" pitchFamily="18" charset="0"/>
              </a:rPr>
              <a:t>___________.</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F6BCE-4F85-E11B-2556-EEC91C824140}"/>
              </a:ext>
            </a:extLst>
          </p:cNvPr>
          <p:cNvSpPr txBox="1"/>
          <p:nvPr/>
        </p:nvSpPr>
        <p:spPr>
          <a:xfrm>
            <a:off x="780288" y="546964"/>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730A74-2F0B-8832-5C9B-B8EC1B8E645C}"/>
              </a:ext>
            </a:extLst>
          </p:cNvPr>
          <p:cNvSpPr/>
          <p:nvPr/>
        </p:nvSpPr>
        <p:spPr>
          <a:xfrm>
            <a:off x="780288" y="1776851"/>
            <a:ext cx="6094476" cy="10047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r>
              <a:rPr lang="en-US" sz="1800" b="1" dirty="0">
                <a:effectLst/>
                <a:latin typeface="Aptos" panose="020B0004020202020204" pitchFamily="34" charset="0"/>
                <a:ea typeface="Aptos" panose="020B0004020202020204" pitchFamily="34" charset="0"/>
                <a:cs typeface="Times New Roman" panose="02020603050405020304" pitchFamily="18" charset="0"/>
              </a:rPr>
              <a:t>Tú</a:t>
            </a:r>
            <a:r>
              <a:rPr lang="en-US" sz="18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usted</a:t>
            </a:r>
            <a:r>
              <a:rPr lang="en-US" sz="1800" dirty="0">
                <a:effectLst/>
                <a:latin typeface="Aptos" panose="020B0004020202020204" pitchFamily="34" charset="0"/>
                <a:ea typeface="Aptos" panose="020B0004020202020204" pitchFamily="34" charset="0"/>
                <a:cs typeface="Times New Roman" panose="02020603050405020304" pitchFamily="18" charset="0"/>
              </a:rPr>
              <a:t> are both Spanish words for “you”, but they each carry a different level of respect. </a:t>
            </a:r>
          </a:p>
        </p:txBody>
      </p:sp>
      <p:sp>
        <p:nvSpPr>
          <p:cNvPr id="5" name="Rectangle: Rounded Corners 4">
            <a:extLst>
              <a:ext uri="{FF2B5EF4-FFF2-40B4-BE49-F238E27FC236}">
                <a16:creationId xmlns:a16="http://schemas.microsoft.com/office/drawing/2014/main" id="{5208A3FB-ADD9-A65E-B428-ECC4E938E08C}"/>
              </a:ext>
            </a:extLst>
          </p:cNvPr>
          <p:cNvSpPr/>
          <p:nvPr/>
        </p:nvSpPr>
        <p:spPr>
          <a:xfrm>
            <a:off x="780288" y="3217805"/>
            <a:ext cx="6094476" cy="107544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b="1" dirty="0" err="1">
                <a:solidFill>
                  <a:schemeClr val="bg2"/>
                </a:solidFill>
                <a:effectLst/>
                <a:latin typeface="Aptos" panose="020B0004020202020204" pitchFamily="34" charset="0"/>
                <a:ea typeface="Aptos" panose="020B0004020202020204" pitchFamily="34" charset="0"/>
                <a:cs typeface="Times New Roman" panose="02020603050405020304" pitchFamily="18" charset="0"/>
              </a:rPr>
              <a:t>Usted</a:t>
            </a:r>
            <a:r>
              <a:rPr lang="en-US" sz="1800" b="1"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is the more formal version.</a:t>
            </a:r>
            <a:r>
              <a:rPr lang="en-US" sz="18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It’s used when referring to someone who is an acquaintance, of a higher status, or even simply just older.</a:t>
            </a:r>
          </a:p>
        </p:txBody>
      </p:sp>
      <p:sp>
        <p:nvSpPr>
          <p:cNvPr id="6" name="Rectangle: Rounded Corners 5">
            <a:extLst>
              <a:ext uri="{FF2B5EF4-FFF2-40B4-BE49-F238E27FC236}">
                <a16:creationId xmlns:a16="http://schemas.microsoft.com/office/drawing/2014/main" id="{494B6C8A-0E85-646D-08EE-72ABDD3E4840}"/>
              </a:ext>
            </a:extLst>
          </p:cNvPr>
          <p:cNvSpPr/>
          <p:nvPr/>
        </p:nvSpPr>
        <p:spPr>
          <a:xfrm>
            <a:off x="689610" y="4819786"/>
            <a:ext cx="6275832" cy="142646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b="1" dirty="0">
                <a:solidFill>
                  <a:schemeClr val="accent3">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Tú is informal.</a:t>
            </a:r>
            <a:r>
              <a:rPr lang="en-US" sz="1800" dirty="0">
                <a:solidFill>
                  <a:schemeClr val="accent3">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 Think of it as a casual use of the word “you”. It finds its way into conversations between friends, family members, and other people you have a social connection with beyond a professional setting.</a:t>
            </a:r>
          </a:p>
        </p:txBody>
      </p:sp>
      <p:sp>
        <p:nvSpPr>
          <p:cNvPr id="7" name="Rectangle: Rounded Corners 6">
            <a:extLst>
              <a:ext uri="{FF2B5EF4-FFF2-40B4-BE49-F238E27FC236}">
                <a16:creationId xmlns:a16="http://schemas.microsoft.com/office/drawing/2014/main" id="{EAE8E619-DA49-B4FA-CB02-C7ECFE237727}"/>
              </a:ext>
            </a:extLst>
          </p:cNvPr>
          <p:cNvSpPr/>
          <p:nvPr/>
        </p:nvSpPr>
        <p:spPr>
          <a:xfrm>
            <a:off x="7377684" y="546964"/>
            <a:ext cx="4122420" cy="386791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800" dirty="0">
                <a:solidFill>
                  <a:schemeClr val="tx2">
                    <a:lumMod val="25000"/>
                  </a:schemeClr>
                </a:solidFill>
                <a:effectLst/>
                <a:latin typeface="Aptos" panose="020B0004020202020204" pitchFamily="34" charset="0"/>
                <a:ea typeface="Aptos" panose="020B0004020202020204" pitchFamily="34" charset="0"/>
                <a:cs typeface="Times New Roman" panose="02020603050405020304" pitchFamily="18" charset="0"/>
              </a:rPr>
              <a:t>The easiest way to determine when to use formal or informal versions of “you”, is to compare it to instances where you would use “sir” or “madam”.  Most of us wouldn’t address our boss informally, nor would we address a stranger on the street like our friends. There is a certain boundary between a formal interaction and an informal one that is innately understood.</a:t>
            </a:r>
          </a:p>
        </p:txBody>
      </p:sp>
      <p:pic>
        <p:nvPicPr>
          <p:cNvPr id="4102" name="Picture 6" descr="Conjunto de jóvenes y diversos personajes masculinos y femeninos haciendo autostop para viajes y aventuras de viaje">
            <a:extLst>
              <a:ext uri="{FF2B5EF4-FFF2-40B4-BE49-F238E27FC236}">
                <a16:creationId xmlns:a16="http://schemas.microsoft.com/office/drawing/2014/main" id="{D7CC76CD-B726-783A-5FF5-089565E85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4" t="21701" r="61762" b="11379"/>
          <a:stretch/>
        </p:blipFill>
        <p:spPr bwMode="auto">
          <a:xfrm>
            <a:off x="8309610" y="4678892"/>
            <a:ext cx="2258568" cy="170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0571998" cy="970450"/>
          </a:xfrm>
        </p:spPr>
        <p:txBody>
          <a:bodyPr/>
          <a:lstStyle/>
          <a:p>
            <a:r>
              <a:rPr lang="en-US" sz="6000" dirty="0"/>
              <a:t>SALUDOS Y DESPEDIDAS</a:t>
            </a:r>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498646" y="2514894"/>
            <a:ext cx="5185873" cy="3638763"/>
          </a:xfrm>
        </p:spPr>
        <p:txBody>
          <a:bodyPr>
            <a:normAutofit/>
          </a:bodyPr>
          <a:lstStyle/>
          <a:p>
            <a:r>
              <a:rPr lang="en-US" sz="2800" b="1" dirty="0" err="1"/>
              <a:t>hola</a:t>
            </a:r>
            <a:endParaRPr lang="en-US" sz="2800" b="1" dirty="0"/>
          </a:p>
          <a:p>
            <a:r>
              <a:rPr lang="en-US" sz="2800" b="1" dirty="0"/>
              <a:t>buenos días</a:t>
            </a:r>
          </a:p>
          <a:p>
            <a:r>
              <a:rPr lang="en-US" sz="2800" b="1" dirty="0" err="1"/>
              <a:t>buenas</a:t>
            </a:r>
            <a:r>
              <a:rPr lang="en-US" sz="2800" b="1" dirty="0"/>
              <a:t> </a:t>
            </a:r>
            <a:r>
              <a:rPr lang="en-US" sz="2800" b="1" dirty="0" err="1"/>
              <a:t>tardes</a:t>
            </a:r>
            <a:endParaRPr lang="en-US" sz="2800" b="1" dirty="0"/>
          </a:p>
          <a:p>
            <a:r>
              <a:rPr lang="en-US" sz="2800" b="1" dirty="0" err="1"/>
              <a:t>buenas</a:t>
            </a:r>
            <a:r>
              <a:rPr lang="en-US" sz="2800" b="1" dirty="0"/>
              <a:t> </a:t>
            </a:r>
            <a:r>
              <a:rPr lang="en-US" sz="2800" b="1" dirty="0" err="1"/>
              <a:t>noches</a:t>
            </a:r>
            <a:endParaRPr lang="en-US" sz="28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8235671" y="2359447"/>
            <a:ext cx="5194583" cy="3638764"/>
          </a:xfrm>
        </p:spPr>
        <p:txBody>
          <a:bodyPr>
            <a:normAutofit/>
          </a:bodyPr>
          <a:lstStyle/>
          <a:p>
            <a:r>
              <a:rPr lang="en-US" sz="2800" b="1" dirty="0" err="1"/>
              <a:t>adiós</a:t>
            </a:r>
            <a:endParaRPr lang="en-US" sz="2800" b="1" dirty="0"/>
          </a:p>
          <a:p>
            <a:r>
              <a:rPr lang="en-US" sz="2800" b="1" dirty="0"/>
              <a:t>hasta luego</a:t>
            </a:r>
          </a:p>
          <a:p>
            <a:r>
              <a:rPr lang="en-US" sz="2800" b="1" dirty="0"/>
              <a:t>hasta la vista</a:t>
            </a:r>
          </a:p>
          <a:p>
            <a:r>
              <a:rPr lang="en-US" sz="2800" b="1" dirty="0"/>
              <a:t>hasta pronto</a:t>
            </a:r>
          </a:p>
          <a:p>
            <a:r>
              <a:rPr lang="en-US" sz="2800" b="1" dirty="0"/>
              <a:t>hasta </a:t>
            </a:r>
            <a:r>
              <a:rPr lang="en-US" sz="2800" b="1" dirty="0" err="1"/>
              <a:t>mañana</a:t>
            </a:r>
            <a:endParaRPr lang="en-US" sz="2800" b="1" dirty="0"/>
          </a:p>
        </p:txBody>
      </p:sp>
      <p:pic>
        <p:nvPicPr>
          <p:cNvPr id="1030" name="Picture 6" descr="Turistas chicos y chicas con diseño de bolso">
            <a:extLst>
              <a:ext uri="{FF2B5EF4-FFF2-40B4-BE49-F238E27FC236}">
                <a16:creationId xmlns:a16="http://schemas.microsoft.com/office/drawing/2014/main" id="{E048DDBB-BDF1-6F39-C6B5-59B6D1FE9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7" t="10432" r="3774"/>
          <a:stretch/>
        </p:blipFill>
        <p:spPr bwMode="auto">
          <a:xfrm>
            <a:off x="3820108" y="2660905"/>
            <a:ext cx="4106202" cy="267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435096" y="383180"/>
            <a:ext cx="10571998" cy="970450"/>
          </a:xfrm>
        </p:spPr>
        <p:txBody>
          <a:bodyPr/>
          <a:lstStyle/>
          <a:p>
            <a:r>
              <a:rPr lang="en-US" sz="5400" dirty="0"/>
              <a:t>PREGUNTAS Y RESPUESTAS</a:t>
            </a:r>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435096" y="2927497"/>
            <a:ext cx="5185873" cy="3638763"/>
          </a:xfrm>
        </p:spPr>
        <p:txBody>
          <a:bodyPr>
            <a:normAutofit/>
          </a:bodyPr>
          <a:lstStyle/>
          <a:p>
            <a:r>
              <a:rPr lang="en-US" sz="2400" b="1" dirty="0"/>
              <a:t>¿</a:t>
            </a:r>
            <a:r>
              <a:rPr lang="en-US" sz="2400" b="1" dirty="0" err="1"/>
              <a:t>Cómo</a:t>
            </a:r>
            <a:r>
              <a:rPr lang="en-US" sz="2400" b="1" dirty="0"/>
              <a:t> </a:t>
            </a:r>
            <a:r>
              <a:rPr lang="en-US" sz="2400" b="1" dirty="0" err="1"/>
              <a:t>te</a:t>
            </a:r>
            <a:r>
              <a:rPr lang="en-US" sz="2400" b="1" dirty="0"/>
              <a:t> llamas?</a:t>
            </a:r>
          </a:p>
          <a:p>
            <a:r>
              <a:rPr lang="en-US" sz="2400" b="1" dirty="0"/>
              <a:t>¿</a:t>
            </a:r>
            <a:r>
              <a:rPr lang="en-US" sz="2400" b="1" dirty="0" err="1"/>
              <a:t>Cómo</a:t>
            </a:r>
            <a:r>
              <a:rPr lang="en-US" sz="2400" b="1" dirty="0"/>
              <a:t> </a:t>
            </a:r>
            <a:r>
              <a:rPr lang="en-US" sz="2400" b="1" dirty="0" err="1"/>
              <a:t>estás</a:t>
            </a:r>
            <a:r>
              <a:rPr lang="en-US" sz="2400" b="1" dirty="0"/>
              <a:t>?</a:t>
            </a:r>
          </a:p>
          <a:p>
            <a:r>
              <a:rPr lang="en-US" sz="2400" b="1" dirty="0"/>
              <a:t>¿</a:t>
            </a:r>
            <a:r>
              <a:rPr lang="en-US" sz="2400" b="1" dirty="0" err="1"/>
              <a:t>Qué</a:t>
            </a:r>
            <a:r>
              <a:rPr lang="en-US" sz="2400" b="1" dirty="0"/>
              <a:t> </a:t>
            </a:r>
            <a:r>
              <a:rPr lang="en-US" sz="2400" b="1" dirty="0" err="1"/>
              <a:t>tal</a:t>
            </a:r>
            <a:r>
              <a:rPr lang="en-US" sz="2400" b="1" dirty="0"/>
              <a:t>?</a:t>
            </a:r>
          </a:p>
          <a:p>
            <a:r>
              <a:rPr lang="en-US" sz="2400" b="1" dirty="0"/>
              <a:t>¿</a:t>
            </a:r>
            <a:r>
              <a:rPr lang="en-US" sz="2400" b="1" dirty="0" err="1"/>
              <a:t>Dónde</a:t>
            </a:r>
            <a:r>
              <a:rPr lang="en-US" sz="2400" b="1" dirty="0"/>
              <a:t> </a:t>
            </a:r>
            <a:r>
              <a:rPr lang="en-US" sz="2400" b="1" dirty="0" err="1"/>
              <a:t>estás</a:t>
            </a:r>
            <a:r>
              <a:rPr lang="en-US" sz="2400" b="1" dirty="0"/>
              <a:t>?</a:t>
            </a:r>
          </a:p>
          <a:p>
            <a:r>
              <a:rPr lang="en-US" sz="2400" b="1" dirty="0"/>
              <a:t>¿</a:t>
            </a:r>
            <a:r>
              <a:rPr lang="en-US" sz="2400" b="1" dirty="0" err="1"/>
              <a:t>Dónde</a:t>
            </a:r>
            <a:r>
              <a:rPr lang="en-US" sz="2400" b="1" dirty="0"/>
              <a:t> </a:t>
            </a:r>
            <a:r>
              <a:rPr lang="en-US" sz="2400" b="1" dirty="0" err="1"/>
              <a:t>están</a:t>
            </a:r>
            <a:r>
              <a:rPr lang="en-US" sz="2400" b="1" dirty="0"/>
              <a:t>?</a:t>
            </a:r>
          </a:p>
          <a:p>
            <a:r>
              <a:rPr lang="en-US" sz="2400" b="1" dirty="0"/>
              <a:t>¿</a:t>
            </a:r>
            <a:r>
              <a:rPr lang="en-US" sz="2400" b="1" dirty="0" err="1"/>
              <a:t>Qué</a:t>
            </a:r>
            <a:r>
              <a:rPr lang="en-US" sz="2400" b="1" dirty="0"/>
              <a:t> hora es?</a:t>
            </a:r>
          </a:p>
          <a:p>
            <a:r>
              <a:rPr lang="en-US" sz="2400" b="1" dirty="0"/>
              <a:t>¿</a:t>
            </a:r>
            <a:r>
              <a:rPr lang="en-US" sz="2400" b="1" dirty="0" err="1"/>
              <a:t>Puedes</a:t>
            </a:r>
            <a:r>
              <a:rPr lang="en-US" sz="2400" b="1" dirty="0"/>
              <a:t> </a:t>
            </a:r>
            <a:r>
              <a:rPr lang="en-US" sz="2400" b="1" dirty="0" err="1"/>
              <a:t>ayudarme</a:t>
            </a:r>
            <a:r>
              <a:rPr lang="en-US" sz="2400" b="1" dirty="0"/>
              <a:t>?</a:t>
            </a:r>
          </a:p>
          <a:p>
            <a:endParaRPr lang="en-US" sz="24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4483713" y="2479006"/>
            <a:ext cx="5194583" cy="3638764"/>
          </a:xfrm>
        </p:spPr>
        <p:txBody>
          <a:bodyPr>
            <a:normAutofit/>
          </a:bodyPr>
          <a:lstStyle/>
          <a:p>
            <a:r>
              <a:rPr lang="en-US" sz="2400" b="1" dirty="0"/>
              <a:t>Me </a:t>
            </a:r>
            <a:r>
              <a:rPr lang="en-US" sz="2400" b="1" dirty="0" err="1"/>
              <a:t>llamo</a:t>
            </a:r>
            <a:r>
              <a:rPr lang="en-US" sz="2400" b="1" dirty="0"/>
              <a:t> ___________.</a:t>
            </a:r>
          </a:p>
          <a:p>
            <a:r>
              <a:rPr lang="en-US" sz="2400" b="1" dirty="0" err="1"/>
              <a:t>Estoy</a:t>
            </a:r>
            <a:r>
              <a:rPr lang="en-US" sz="2400" b="1" dirty="0"/>
              <a:t> bien /mal </a:t>
            </a:r>
          </a:p>
          <a:p>
            <a:pPr marL="0" indent="0">
              <a:buNone/>
            </a:pPr>
            <a:r>
              <a:rPr lang="en-US" sz="2400" b="1" dirty="0"/>
              <a:t>/</a:t>
            </a:r>
            <a:r>
              <a:rPr lang="en-US" sz="2400" b="1" dirty="0" err="1"/>
              <a:t>más</a:t>
            </a:r>
            <a:r>
              <a:rPr lang="en-US" sz="2400" b="1" dirty="0"/>
              <a:t> o </a:t>
            </a:r>
            <a:r>
              <a:rPr lang="en-US" sz="2400" b="1" dirty="0" err="1"/>
              <a:t>menos</a:t>
            </a:r>
            <a:endParaRPr lang="en-US" sz="2400" b="1" dirty="0"/>
          </a:p>
          <a:p>
            <a:r>
              <a:rPr lang="en-US" sz="2400" b="1" dirty="0" err="1"/>
              <a:t>Estoy</a:t>
            </a:r>
            <a:r>
              <a:rPr lang="en-US" sz="2400" b="1" dirty="0"/>
              <a:t> </a:t>
            </a:r>
            <a:r>
              <a:rPr lang="en-US" sz="2400" b="1" dirty="0" err="1"/>
              <a:t>en</a:t>
            </a:r>
            <a:r>
              <a:rPr lang="en-US" sz="2400" b="1" dirty="0"/>
              <a:t>_____________. </a:t>
            </a:r>
          </a:p>
          <a:p>
            <a:r>
              <a:rPr lang="en-US" sz="2400" b="1" dirty="0" err="1"/>
              <a:t>Están</a:t>
            </a:r>
            <a:r>
              <a:rPr lang="en-US" sz="2400" b="1" dirty="0"/>
              <a:t> </a:t>
            </a:r>
            <a:r>
              <a:rPr lang="en-US" sz="2400" b="1" dirty="0" err="1"/>
              <a:t>en</a:t>
            </a:r>
            <a:r>
              <a:rPr lang="en-US" sz="2400" b="1" dirty="0"/>
              <a:t>_____________.</a:t>
            </a:r>
          </a:p>
          <a:p>
            <a:r>
              <a:rPr lang="en-US" sz="2400" b="1" dirty="0"/>
              <a:t>Son las ______________.</a:t>
            </a:r>
          </a:p>
          <a:p>
            <a:r>
              <a:rPr lang="en-US" sz="2400" b="1" dirty="0" err="1"/>
              <a:t>Sí</a:t>
            </a:r>
            <a:r>
              <a:rPr lang="en-US" sz="2400" b="1" dirty="0"/>
              <a:t>, </a:t>
            </a:r>
            <a:r>
              <a:rPr lang="en-US" sz="2400" b="1" dirty="0" err="1"/>
              <a:t>por</a:t>
            </a:r>
            <a:r>
              <a:rPr lang="en-US" sz="2400" b="1" dirty="0"/>
              <a:t> </a:t>
            </a:r>
            <a:r>
              <a:rPr lang="en-US" sz="2400" b="1" dirty="0" err="1"/>
              <a:t>supuesto</a:t>
            </a:r>
            <a:r>
              <a:rPr lang="en-US" sz="2400" b="1" dirty="0"/>
              <a:t>. </a:t>
            </a:r>
          </a:p>
        </p:txBody>
      </p:sp>
      <p:pic>
        <p:nvPicPr>
          <p:cNvPr id="2054" name="Picture 6" descr="Ilustración del concepto de viajeros">
            <a:extLst>
              <a:ext uri="{FF2B5EF4-FFF2-40B4-BE49-F238E27FC236}">
                <a16:creationId xmlns:a16="http://schemas.microsoft.com/office/drawing/2014/main" id="{1D895A40-FA26-5C4F-16E5-3B89CE5304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1" t="6533" r="9822"/>
          <a:stretch/>
        </p:blipFill>
        <p:spPr bwMode="auto">
          <a:xfrm>
            <a:off x="8541039" y="2221600"/>
            <a:ext cx="3362601" cy="389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AFF5-3E8C-7D32-F2F2-8AA87ED59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4EC36-ECC2-356D-C214-08AF717D4555}"/>
              </a:ext>
            </a:extLst>
          </p:cNvPr>
          <p:cNvSpPr>
            <a:spLocks noGrp="1"/>
          </p:cNvSpPr>
          <p:nvPr>
            <p:ph type="title"/>
          </p:nvPr>
        </p:nvSpPr>
        <p:spPr/>
        <p:txBody>
          <a:bodyPr/>
          <a:lstStyle/>
          <a:p>
            <a:r>
              <a:rPr lang="en-US" sz="6000" dirty="0"/>
              <a:t>FRASES COMUNES</a:t>
            </a:r>
          </a:p>
        </p:txBody>
      </p:sp>
      <p:sp>
        <p:nvSpPr>
          <p:cNvPr id="6" name="Content Placeholder 5">
            <a:extLst>
              <a:ext uri="{FF2B5EF4-FFF2-40B4-BE49-F238E27FC236}">
                <a16:creationId xmlns:a16="http://schemas.microsoft.com/office/drawing/2014/main" id="{C78E9917-578A-0E1C-34E1-C2890EA61E9B}"/>
              </a:ext>
            </a:extLst>
          </p:cNvPr>
          <p:cNvSpPr>
            <a:spLocks noGrp="1"/>
          </p:cNvSpPr>
          <p:nvPr>
            <p:ph sz="half" idx="1"/>
          </p:nvPr>
        </p:nvSpPr>
        <p:spPr>
          <a:xfrm>
            <a:off x="1648968" y="2356422"/>
            <a:ext cx="5185873" cy="3638763"/>
          </a:xfrm>
        </p:spPr>
        <p:txBody>
          <a:bodyPr>
            <a:noAutofit/>
          </a:bodyPr>
          <a:lstStyle/>
          <a:p>
            <a:r>
              <a:rPr lang="es-GT" sz="3000" b="1" dirty="0"/>
              <a:t>disculpe</a:t>
            </a:r>
          </a:p>
          <a:p>
            <a:r>
              <a:rPr lang="es-GT" sz="3000" b="1" dirty="0"/>
              <a:t>perdón</a:t>
            </a:r>
          </a:p>
          <a:p>
            <a:r>
              <a:rPr lang="es-GT" sz="3000" b="1" dirty="0"/>
              <a:t>con permiso</a:t>
            </a:r>
          </a:p>
          <a:p>
            <a:r>
              <a:rPr lang="es-GT" sz="3000" b="1" dirty="0"/>
              <a:t>por favor</a:t>
            </a:r>
          </a:p>
          <a:p>
            <a:r>
              <a:rPr lang="es-GT" sz="3000" b="1" dirty="0"/>
              <a:t>gracias, muchas gracias</a:t>
            </a:r>
          </a:p>
          <a:p>
            <a:r>
              <a:rPr lang="es-GT" sz="3000" b="1" dirty="0"/>
              <a:t>de nada</a:t>
            </a:r>
            <a:endParaRPr lang="en-US" sz="3000" b="1" dirty="0"/>
          </a:p>
        </p:txBody>
      </p:sp>
      <p:pic>
        <p:nvPicPr>
          <p:cNvPr id="3074" name="Picture 2" descr="Turistas planos listos para vacaciones.">
            <a:extLst>
              <a:ext uri="{FF2B5EF4-FFF2-40B4-BE49-F238E27FC236}">
                <a16:creationId xmlns:a16="http://schemas.microsoft.com/office/drawing/2014/main" id="{9011F5F0-F7F6-F323-F1E6-5174A625A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57" t="7167" r="7924" b="8330"/>
          <a:stretch/>
        </p:blipFill>
        <p:spPr bwMode="auto">
          <a:xfrm>
            <a:off x="6726936" y="2556447"/>
            <a:ext cx="4197096" cy="287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C58E6844-EF79-CDF7-CEC4-415E9B08935B}"/>
              </a:ext>
            </a:extLst>
          </p:cNvPr>
          <p:cNvGraphicFramePr>
            <a:graphicFrameLocks noGrp="1"/>
          </p:cNvGraphicFramePr>
          <p:nvPr>
            <p:extLst>
              <p:ext uri="{D42A27DB-BD31-4B8C-83A1-F6EECF244321}">
                <p14:modId xmlns:p14="http://schemas.microsoft.com/office/powerpoint/2010/main" val="855803639"/>
              </p:ext>
            </p:extLst>
          </p:nvPr>
        </p:nvGraphicFramePr>
        <p:xfrm>
          <a:off x="5180646" y="1330513"/>
          <a:ext cx="6395658" cy="4549079"/>
        </p:xfrm>
        <a:graphic>
          <a:graphicData uri="http://schemas.openxmlformats.org/drawingml/2006/table">
            <a:tbl>
              <a:tblPr>
                <a:tableStyleId>{5C22544A-7EE6-4342-B048-85BDC9FD1C3A}</a:tableStyleId>
              </a:tblPr>
              <a:tblGrid>
                <a:gridCol w="3353478">
                  <a:extLst>
                    <a:ext uri="{9D8B030D-6E8A-4147-A177-3AD203B41FA5}">
                      <a16:colId xmlns:a16="http://schemas.microsoft.com/office/drawing/2014/main" val="2994643299"/>
                    </a:ext>
                  </a:extLst>
                </a:gridCol>
                <a:gridCol w="3042180">
                  <a:extLst>
                    <a:ext uri="{9D8B030D-6E8A-4147-A177-3AD203B41FA5}">
                      <a16:colId xmlns:a16="http://schemas.microsoft.com/office/drawing/2014/main" val="1518683224"/>
                    </a:ext>
                  </a:extLst>
                </a:gridCol>
              </a:tblGrid>
              <a:tr h="919705">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te llamas? </a:t>
                      </a:r>
                      <a:r>
                        <a:rPr lang="es-CO" sz="1800" kern="100" dirty="0">
                          <a:effectLst/>
                          <a:latin typeface="Arial" panose="020B0604020202020204" pitchFamily="34" charset="0"/>
                          <a:cs typeface="Arial" panose="020B0604020202020204" pitchFamily="34" charset="0"/>
                        </a:rPr>
                        <a:t>/ ¿Cómo se llama (usted)?</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a:effectLst/>
                          <a:latin typeface="Arial" panose="020B0604020202020204" pitchFamily="34" charset="0"/>
                          <a:cs typeface="Arial" panose="020B0604020202020204" pitchFamily="34" charset="0"/>
                        </a:rPr>
                        <a:t>Me </a:t>
                      </a:r>
                      <a:r>
                        <a:rPr lang="en-US" sz="1800" kern="100" dirty="0" err="1">
                          <a:effectLst/>
                          <a:latin typeface="Arial" panose="020B0604020202020204" pitchFamily="34" charset="0"/>
                          <a:cs typeface="Arial" panose="020B0604020202020204" pitchFamily="34" charset="0"/>
                        </a:rPr>
                        <a:t>llamo</a:t>
                      </a:r>
                      <a:r>
                        <a:rPr lang="en-US" sz="1800" kern="100" dirty="0">
                          <a:effectLst/>
                          <a:latin typeface="Arial" panose="020B0604020202020204" pitchFamily="34" charset="0"/>
                          <a:cs typeface="Arial" panose="020B0604020202020204" pitchFamily="34" charset="0"/>
                        </a:rPr>
                        <a:t>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30657781"/>
                  </a:ext>
                </a:extLst>
              </a:tr>
              <a:tr h="89498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estás? </a:t>
                      </a:r>
                      <a:r>
                        <a:rPr lang="es-CO" sz="1800" kern="100" dirty="0">
                          <a:effectLst/>
                          <a:latin typeface="Arial" panose="020B0604020202020204" pitchFamily="34" charset="0"/>
                          <a:cs typeface="Arial" panose="020B0604020202020204" pitchFamily="34" charset="0"/>
                        </a:rPr>
                        <a:t>/ ¿Cómo está usted?</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s-MX" sz="1800" kern="100" dirty="0">
                        <a:effectLst/>
                        <a:latin typeface="Arial" panose="020B0604020202020204" pitchFamily="34" charset="0"/>
                        <a:cs typeface="Arial" panose="020B0604020202020204" pitchFamily="34" charset="0"/>
                      </a:endParaRPr>
                    </a:p>
                    <a:p>
                      <a:pPr marL="0" marR="0" algn="just">
                        <a:lnSpc>
                          <a:spcPct val="115000"/>
                        </a:lnSpc>
                        <a:buNone/>
                      </a:pPr>
                      <a:r>
                        <a:rPr lang="es-MX" sz="1800" kern="100" dirty="0">
                          <a:effectLst/>
                          <a:latin typeface="Arial" panose="020B0604020202020204" pitchFamily="34" charset="0"/>
                          <a:cs typeface="Arial" panose="020B0604020202020204" pitchFamily="34" charset="0"/>
                        </a:rPr>
                        <a:t>Estoy _________________.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98736503"/>
                  </a:ext>
                </a:extLst>
              </a:tr>
              <a:tr h="919705">
                <a:tc>
                  <a:txBody>
                    <a:bodyPr/>
                    <a:lstStyle/>
                    <a:p>
                      <a:pPr marL="0" marR="0" lvl="0" indent="0" algn="just">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estás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err="1">
                          <a:effectLst/>
                          <a:latin typeface="Arial" panose="020B0604020202020204" pitchFamily="34" charset="0"/>
                          <a:cs typeface="Arial" panose="020B0604020202020204" pitchFamily="34" charset="0"/>
                        </a:rPr>
                        <a:t>Estoy</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en</a:t>
                      </a:r>
                      <a:r>
                        <a:rPr lang="en-US" sz="1800" kern="100" dirty="0">
                          <a:effectLst/>
                          <a:latin typeface="Arial" panose="020B0604020202020204" pitchFamily="34" charset="0"/>
                          <a:cs typeface="Arial" panose="020B0604020202020204" pitchFamily="34" charset="0"/>
                        </a:rPr>
                        <a:t>  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06046726"/>
                  </a:ext>
                </a:extLst>
              </a:tr>
              <a:tr h="919705">
                <a:tc>
                  <a:txBody>
                    <a:bodyPr/>
                    <a:lstStyle/>
                    <a:p>
                      <a:pPr marL="0" marR="0" lvl="0" indent="0" algn="just">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Qué</a:t>
                      </a:r>
                      <a:r>
                        <a:rPr lang="en-US" sz="1800" b="1" kern="100" dirty="0">
                          <a:effectLst/>
                          <a:latin typeface="Arial" panose="020B0604020202020204" pitchFamily="34" charset="0"/>
                          <a:cs typeface="Arial" panose="020B0604020202020204" pitchFamily="34" charset="0"/>
                        </a:rPr>
                        <a:t> hora es?</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a:effectLst/>
                          <a:latin typeface="Arial" panose="020B0604020202020204" pitchFamily="34" charset="0"/>
                          <a:cs typeface="Arial" panose="020B0604020202020204" pitchFamily="34" charset="0"/>
                        </a:rPr>
                        <a:t>Son las 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57253074"/>
                  </a:ext>
                </a:extLst>
              </a:tr>
              <a:tr h="89498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Puedes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ayudarme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por</a:t>
                      </a:r>
                      <a:r>
                        <a:rPr lang="en-US" sz="1800" b="1" kern="100" dirty="0">
                          <a:effectLst/>
                          <a:latin typeface="Arial" panose="020B0604020202020204" pitchFamily="34" charset="0"/>
                          <a:cs typeface="Arial" panose="020B0604020202020204" pitchFamily="34" charset="0"/>
                        </a:rPr>
                        <a:t> favor?</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just">
                        <a:lnSpc>
                          <a:spcPct val="115000"/>
                        </a:lnSpc>
                        <a:buNone/>
                      </a:pPr>
                      <a:endParaRPr lang="en-US" sz="1800" kern="100" dirty="0">
                        <a:effectLst/>
                        <a:latin typeface="Arial" panose="020B0604020202020204" pitchFamily="34" charset="0"/>
                        <a:cs typeface="Arial" panose="020B0604020202020204" pitchFamily="34" charset="0"/>
                      </a:endParaRPr>
                    </a:p>
                    <a:p>
                      <a:pPr marL="0" marR="0" algn="just">
                        <a:lnSpc>
                          <a:spcPct val="115000"/>
                        </a:lnSpc>
                        <a:buNone/>
                      </a:pPr>
                      <a:r>
                        <a:rPr lang="en-US" sz="1800" kern="100" dirty="0" err="1">
                          <a:effectLst/>
                          <a:latin typeface="Arial" panose="020B0604020202020204" pitchFamily="34" charset="0"/>
                          <a:cs typeface="Arial" panose="020B0604020202020204" pitchFamily="34" charset="0"/>
                        </a:rPr>
                        <a:t>Sí</a:t>
                      </a:r>
                      <a:r>
                        <a:rPr lang="en-US" sz="1800" kern="100" dirty="0">
                          <a:effectLst/>
                          <a:latin typeface="Arial" panose="020B0604020202020204" pitchFamily="34" charset="0"/>
                          <a:cs typeface="Arial" panose="020B0604020202020204" pitchFamily="34" charset="0"/>
                        </a:rPr>
                        <a:t>, ___________________.</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0019672"/>
                  </a:ext>
                </a:extLst>
              </a:tr>
            </a:tbl>
          </a:graphicData>
        </a:graphic>
      </p:graphicFrame>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3663</TotalTime>
  <Words>997</Words>
  <Application>Microsoft Office PowerPoint</Application>
  <PresentationFormat>Widescreen</PresentationFormat>
  <Paragraphs>191</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ADLaM Display</vt:lpstr>
      <vt:lpstr>Aptos</vt:lpstr>
      <vt:lpstr>Arial</vt:lpstr>
      <vt:lpstr>Biome</vt:lpstr>
      <vt:lpstr>Century Gothic</vt:lpstr>
      <vt:lpstr>Courier New</vt:lpstr>
      <vt:lpstr>Wingdings</vt:lpstr>
      <vt:lpstr>Wingdings 2</vt:lpstr>
      <vt:lpstr>Quotable</vt:lpstr>
      <vt:lpstr>Español para Viajar Spanish for Travel</vt:lpstr>
      <vt:lpstr>PowerPoint Presentation</vt:lpstr>
      <vt:lpstr>¡A romper el hielo! Icebreaker</vt:lpstr>
      <vt:lpstr>¡A romper el hielo! Icebreaker</vt:lpstr>
      <vt:lpstr>PowerPoint Presentation</vt:lpstr>
      <vt:lpstr>SALUDOS Y DESPEDIDAS</vt:lpstr>
      <vt:lpstr>PREGUNTAS Y RESPUESTAS</vt:lpstr>
      <vt:lpstr>FRASES COMUNES</vt:lpstr>
      <vt:lpstr>¡PRACTIQUEMOS! Written practice. </vt:lpstr>
      <vt:lpstr>¡Vamos a Conversar!  </vt:lpstr>
      <vt:lpstr>PowerPoint Presentation</vt:lpstr>
      <vt:lpstr>PowerPoint Presentation</vt:lpstr>
      <vt:lpstr>VOCABULARIO PARA VIAJAR</vt:lpstr>
      <vt:lpstr>VOCABULARIO PARA VIAJAR</vt:lpstr>
      <vt:lpstr>VOCABULARIO PARA VIAJAR</vt:lpstr>
      <vt:lpstr>VOCABULARIO PARA VIAJAR</vt:lpstr>
      <vt:lpstr>VOCABULARIO PARA VIAJAR</vt:lpstr>
      <vt:lpstr>PowerPoint Presentation</vt:lpstr>
      <vt:lpstr>Vocabulario de viajar</vt:lpstr>
      <vt:lpstr>Vocabulario de viajar</vt:lpstr>
      <vt:lpstr>PowerPoint Presentation</vt:lpstr>
      <vt:lpstr>VOCABULARIO PARA VIAJAR</vt:lpstr>
      <vt:lpstr>PowerPoint Presentation</vt:lpstr>
      <vt:lpstr>¡PRACTIQUEMOS! Written practice. </vt:lpstr>
      <vt:lpstr>WHOLE CLASS ACTIVITY!  </vt:lpstr>
      <vt:lpstr>PowerPoint Presentation</vt:lpstr>
      <vt:lpstr>¡Vamos a Conversar!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14</cp:revision>
  <dcterms:created xsi:type="dcterms:W3CDTF">2025-05-26T11:37:09Z</dcterms:created>
  <dcterms:modified xsi:type="dcterms:W3CDTF">2026-04-09T20:05:05Z</dcterms:modified>
</cp:coreProperties>
</file>