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2"/>
  </p:notesMasterIdLst>
  <p:sldIdLst>
    <p:sldId id="257" r:id="rId2"/>
    <p:sldId id="272" r:id="rId3"/>
    <p:sldId id="347" r:id="rId4"/>
    <p:sldId id="324" r:id="rId5"/>
    <p:sldId id="268" r:id="rId6"/>
    <p:sldId id="338" r:id="rId7"/>
    <p:sldId id="339" r:id="rId8"/>
    <p:sldId id="340" r:id="rId9"/>
    <p:sldId id="284" r:id="rId10"/>
    <p:sldId id="341" r:id="rId11"/>
    <p:sldId id="342" r:id="rId12"/>
    <p:sldId id="288" r:id="rId13"/>
    <p:sldId id="343" r:id="rId14"/>
    <p:sldId id="325" r:id="rId15"/>
    <p:sldId id="344" r:id="rId16"/>
    <p:sldId id="329" r:id="rId17"/>
    <p:sldId id="345" r:id="rId18"/>
    <p:sldId id="293" r:id="rId19"/>
    <p:sldId id="346" r:id="rId20"/>
    <p:sldId id="30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4" d="100"/>
          <a:sy n="84" d="100"/>
        </p:scale>
        <p:origin x="658"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6E81B-2EAA-4043-A54C-E730CFFCA733}"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77F41-34C3-4BD2-BC6B-4C2BABF66F47}" type="slidenum">
              <a:rPr lang="en-US" smtClean="0"/>
              <a:t>‹#›</a:t>
            </a:fld>
            <a:endParaRPr lang="en-US"/>
          </a:p>
        </p:txBody>
      </p:sp>
    </p:spTree>
    <p:extLst>
      <p:ext uri="{BB962C8B-B14F-4D97-AF65-F5344CB8AC3E}">
        <p14:creationId xmlns:p14="http://schemas.microsoft.com/office/powerpoint/2010/main" val="3934067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err="1"/>
              <a:t>Screen</a:t>
            </a:r>
            <a:r>
              <a:rPr lang="es-GT" dirty="0"/>
              <a:t> share </a:t>
            </a:r>
            <a:r>
              <a:rPr lang="es-GT" dirty="0" err="1"/>
              <a:t>the</a:t>
            </a:r>
            <a:r>
              <a:rPr lang="es-GT" dirty="0"/>
              <a:t> </a:t>
            </a:r>
            <a:r>
              <a:rPr lang="es-GT" dirty="0" err="1"/>
              <a:t>randomizer</a:t>
            </a:r>
            <a:r>
              <a:rPr lang="es-GT" dirty="0"/>
              <a:t> </a:t>
            </a:r>
            <a:r>
              <a:rPr lang="es-GT" dirty="0" err="1"/>
              <a:t>provided</a:t>
            </a:r>
            <a:r>
              <a:rPr lang="es-GT" dirty="0"/>
              <a:t> in </a:t>
            </a:r>
            <a:r>
              <a:rPr lang="es-GT" dirty="0" err="1"/>
              <a:t>your</a:t>
            </a:r>
            <a:r>
              <a:rPr lang="es-GT" dirty="0"/>
              <a:t> </a:t>
            </a:r>
            <a:r>
              <a:rPr lang="es-GT" dirty="0" err="1"/>
              <a:t>lesson</a:t>
            </a:r>
            <a:r>
              <a:rPr lang="es-GT" dirty="0"/>
              <a:t> plan.</a:t>
            </a:r>
            <a:endParaRPr lang="en-US" dirty="0"/>
          </a:p>
        </p:txBody>
      </p:sp>
      <p:sp>
        <p:nvSpPr>
          <p:cNvPr id="4" name="Slide Number Placeholder 3"/>
          <p:cNvSpPr>
            <a:spLocks noGrp="1"/>
          </p:cNvSpPr>
          <p:nvPr>
            <p:ph type="sldNum" sz="quarter" idx="5"/>
          </p:nvPr>
        </p:nvSpPr>
        <p:spPr/>
        <p:txBody>
          <a:bodyPr/>
          <a:lstStyle/>
          <a:p>
            <a:fld id="{43643539-9CA9-478E-9F60-A0B0DCD3DC8D}" type="slidenum">
              <a:rPr lang="en-US" smtClean="0"/>
              <a:t>12</a:t>
            </a:fld>
            <a:endParaRPr lang="en-US"/>
          </a:p>
        </p:txBody>
      </p:sp>
    </p:spTree>
    <p:extLst>
      <p:ext uri="{BB962C8B-B14F-4D97-AF65-F5344CB8AC3E}">
        <p14:creationId xmlns:p14="http://schemas.microsoft.com/office/powerpoint/2010/main" val="963135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0CBA42-702F-4531-AD61-61BDA7EA8FD5}"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B8FED-6CC7-4DE7-BA46-630B6F7F3568}" type="slidenum">
              <a:rPr lang="en-US" smtClean="0"/>
              <a:t>‹#›</a:t>
            </a:fld>
            <a:endParaRPr lang="en-US"/>
          </a:p>
        </p:txBody>
      </p:sp>
    </p:spTree>
    <p:extLst>
      <p:ext uri="{BB962C8B-B14F-4D97-AF65-F5344CB8AC3E}">
        <p14:creationId xmlns:p14="http://schemas.microsoft.com/office/powerpoint/2010/main" val="121949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0CBA42-702F-4531-AD61-61BDA7EA8FD5}"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B8FED-6CC7-4DE7-BA46-630B6F7F3568}" type="slidenum">
              <a:rPr lang="en-US" smtClean="0"/>
              <a:t>‹#›</a:t>
            </a:fld>
            <a:endParaRPr lang="en-US"/>
          </a:p>
        </p:txBody>
      </p:sp>
    </p:spTree>
    <p:extLst>
      <p:ext uri="{BB962C8B-B14F-4D97-AF65-F5344CB8AC3E}">
        <p14:creationId xmlns:p14="http://schemas.microsoft.com/office/powerpoint/2010/main" val="414629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9D0CBA42-702F-4531-AD61-61BDA7EA8FD5}"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B8FED-6CC7-4DE7-BA46-630B6F7F3568}" type="slidenum">
              <a:rPr lang="en-US" smtClean="0"/>
              <a:t>‹#›</a:t>
            </a:fld>
            <a:endParaRPr lang="en-US"/>
          </a:p>
        </p:txBody>
      </p:sp>
    </p:spTree>
    <p:extLst>
      <p:ext uri="{BB962C8B-B14F-4D97-AF65-F5344CB8AC3E}">
        <p14:creationId xmlns:p14="http://schemas.microsoft.com/office/powerpoint/2010/main" val="3735783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3CBD642-E4A9-4BC8-AD4B-810EA7C9999B}"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1994001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CBA42-702F-4531-AD61-61BDA7EA8FD5}"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B8FED-6CC7-4DE7-BA46-630B6F7F3568}" type="slidenum">
              <a:rPr lang="en-US" smtClean="0"/>
              <a:t>‹#›</a:t>
            </a:fld>
            <a:endParaRPr lang="en-US"/>
          </a:p>
        </p:txBody>
      </p:sp>
    </p:spTree>
    <p:extLst>
      <p:ext uri="{BB962C8B-B14F-4D97-AF65-F5344CB8AC3E}">
        <p14:creationId xmlns:p14="http://schemas.microsoft.com/office/powerpoint/2010/main" val="1209589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CBA42-702F-4531-AD61-61BDA7EA8FD5}"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B8FED-6CC7-4DE7-BA46-630B6F7F3568}" type="slidenum">
              <a:rPr lang="en-US" smtClean="0"/>
              <a:t>‹#›</a:t>
            </a:fld>
            <a:endParaRPr lang="en-US"/>
          </a:p>
        </p:txBody>
      </p:sp>
    </p:spTree>
    <p:extLst>
      <p:ext uri="{BB962C8B-B14F-4D97-AF65-F5344CB8AC3E}">
        <p14:creationId xmlns:p14="http://schemas.microsoft.com/office/powerpoint/2010/main" val="479677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CBA42-702F-4531-AD61-61BDA7EA8FD5}"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B8FED-6CC7-4DE7-BA46-630B6F7F3568}" type="slidenum">
              <a:rPr lang="en-US" smtClean="0"/>
              <a:t>‹#›</a:t>
            </a:fld>
            <a:endParaRPr lang="en-US"/>
          </a:p>
        </p:txBody>
      </p:sp>
    </p:spTree>
    <p:extLst>
      <p:ext uri="{BB962C8B-B14F-4D97-AF65-F5344CB8AC3E}">
        <p14:creationId xmlns:p14="http://schemas.microsoft.com/office/powerpoint/2010/main" val="3897257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CBA42-702F-4531-AD61-61BDA7EA8FD5}"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B8FED-6CC7-4DE7-BA46-630B6F7F3568}" type="slidenum">
              <a:rPr lang="en-US" smtClean="0"/>
              <a:t>‹#›</a:t>
            </a:fld>
            <a:endParaRPr lang="en-US"/>
          </a:p>
        </p:txBody>
      </p:sp>
    </p:spTree>
    <p:extLst>
      <p:ext uri="{BB962C8B-B14F-4D97-AF65-F5344CB8AC3E}">
        <p14:creationId xmlns:p14="http://schemas.microsoft.com/office/powerpoint/2010/main" val="173588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0CBA42-702F-4531-AD61-61BDA7EA8FD5}"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B8FED-6CC7-4DE7-BA46-630B6F7F3568}" type="slidenum">
              <a:rPr lang="en-US" smtClean="0"/>
              <a:t>‹#›</a:t>
            </a:fld>
            <a:endParaRPr lang="en-US"/>
          </a:p>
        </p:txBody>
      </p:sp>
    </p:spTree>
    <p:extLst>
      <p:ext uri="{BB962C8B-B14F-4D97-AF65-F5344CB8AC3E}">
        <p14:creationId xmlns:p14="http://schemas.microsoft.com/office/powerpoint/2010/main" val="54864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0CBA42-702F-4531-AD61-61BDA7EA8FD5}" type="datetimeFigureOut">
              <a:rPr lang="en-US" smtClean="0"/>
              <a:t>4/9/2026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B8FED-6CC7-4DE7-BA46-630B6F7F3568}" type="slidenum">
              <a:rPr lang="en-US" smtClean="0"/>
              <a:t>‹#›</a:t>
            </a:fld>
            <a:endParaRPr lang="en-US"/>
          </a:p>
        </p:txBody>
      </p:sp>
    </p:spTree>
    <p:extLst>
      <p:ext uri="{BB962C8B-B14F-4D97-AF65-F5344CB8AC3E}">
        <p14:creationId xmlns:p14="http://schemas.microsoft.com/office/powerpoint/2010/main" val="352357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0CBA42-702F-4531-AD61-61BDA7EA8FD5}" type="datetimeFigureOut">
              <a:rPr lang="en-US" smtClean="0"/>
              <a:t>4/9/2026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B8FED-6CC7-4DE7-BA46-630B6F7F3568}" type="slidenum">
              <a:rPr lang="en-US" smtClean="0"/>
              <a:t>‹#›</a:t>
            </a:fld>
            <a:endParaRPr lang="en-US"/>
          </a:p>
        </p:txBody>
      </p:sp>
    </p:spTree>
    <p:extLst>
      <p:ext uri="{BB962C8B-B14F-4D97-AF65-F5344CB8AC3E}">
        <p14:creationId xmlns:p14="http://schemas.microsoft.com/office/powerpoint/2010/main" val="38182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CBA42-702F-4531-AD61-61BDA7EA8FD5}"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B8FED-6CC7-4DE7-BA46-630B6F7F3568}" type="slidenum">
              <a:rPr lang="en-US" smtClean="0"/>
              <a:t>‹#›</a:t>
            </a:fld>
            <a:endParaRPr lang="en-US"/>
          </a:p>
        </p:txBody>
      </p:sp>
    </p:spTree>
    <p:extLst>
      <p:ext uri="{BB962C8B-B14F-4D97-AF65-F5344CB8AC3E}">
        <p14:creationId xmlns:p14="http://schemas.microsoft.com/office/powerpoint/2010/main" val="95871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0CBA42-702F-4531-AD61-61BDA7EA8FD5}"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B8FED-6CC7-4DE7-BA46-630B6F7F3568}" type="slidenum">
              <a:rPr lang="en-US" smtClean="0"/>
              <a:t>‹#›</a:t>
            </a:fld>
            <a:endParaRPr lang="en-US"/>
          </a:p>
        </p:txBody>
      </p:sp>
    </p:spTree>
    <p:extLst>
      <p:ext uri="{BB962C8B-B14F-4D97-AF65-F5344CB8AC3E}">
        <p14:creationId xmlns:p14="http://schemas.microsoft.com/office/powerpoint/2010/main" val="365959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9D0CBA42-702F-4531-AD61-61BDA7EA8FD5}" type="datetimeFigureOut">
              <a:rPr lang="en-US" smtClean="0"/>
              <a:t>4/9/2026</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796B8FED-6CC7-4DE7-BA46-630B6F7F3568}" type="slidenum">
              <a:rPr lang="en-US" smtClean="0"/>
              <a:t>‹#›</a:t>
            </a:fld>
            <a:endParaRPr lang="en-US"/>
          </a:p>
        </p:txBody>
      </p:sp>
    </p:spTree>
    <p:extLst>
      <p:ext uri="{BB962C8B-B14F-4D97-AF65-F5344CB8AC3E}">
        <p14:creationId xmlns:p14="http://schemas.microsoft.com/office/powerpoint/2010/main" val="328418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9D0CBA42-702F-4531-AD61-61BDA7EA8FD5}" type="datetimeFigureOut">
              <a:rPr lang="en-US" smtClean="0"/>
              <a:t>4/9/2026</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796B8FED-6CC7-4DE7-BA46-630B6F7F3568}" type="slidenum">
              <a:rPr lang="en-US" smtClean="0"/>
              <a:t>‹#›</a:t>
            </a:fld>
            <a:endParaRPr lang="en-US"/>
          </a:p>
        </p:txBody>
      </p:sp>
    </p:spTree>
    <p:extLst>
      <p:ext uri="{BB962C8B-B14F-4D97-AF65-F5344CB8AC3E}">
        <p14:creationId xmlns:p14="http://schemas.microsoft.com/office/powerpoint/2010/main" val="251513118"/>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13.wdp"/><Relationship Id="rId3" Type="http://schemas.openxmlformats.org/officeDocument/2006/relationships/image" Target="../media/image32.png"/><Relationship Id="rId7" Type="http://schemas.openxmlformats.org/officeDocument/2006/relationships/image" Target="../media/image43.jpeg"/><Relationship Id="rId12" Type="http://schemas.openxmlformats.org/officeDocument/2006/relationships/image" Target="../media/image19.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42.png"/><Relationship Id="rId11" Type="http://schemas.microsoft.com/office/2007/relationships/hdphoto" Target="../media/hdphoto12.wdp"/><Relationship Id="rId5" Type="http://schemas.openxmlformats.org/officeDocument/2006/relationships/image" Target="../media/image41.jpeg"/><Relationship Id="rId10" Type="http://schemas.openxmlformats.org/officeDocument/2006/relationships/image" Target="../media/image18.png"/><Relationship Id="rId4" Type="http://schemas.microsoft.com/office/2007/relationships/hdphoto" Target="../media/hdphoto23.wdp"/><Relationship Id="rId9" Type="http://schemas.microsoft.com/office/2007/relationships/hdphoto" Target="../media/hdphoto25.wdp"/></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6.wdp"/><Relationship Id="rId18" Type="http://schemas.openxmlformats.org/officeDocument/2006/relationships/image" Target="../media/image15.png"/><Relationship Id="rId3" Type="http://schemas.microsoft.com/office/2007/relationships/hdphoto" Target="../media/hdphoto1.wdp"/><Relationship Id="rId21" Type="http://schemas.microsoft.com/office/2007/relationships/hdphoto" Target="../media/hdphoto10.wdp"/><Relationship Id="rId7" Type="http://schemas.microsoft.com/office/2007/relationships/hdphoto" Target="../media/hdphoto3.wdp"/><Relationship Id="rId12" Type="http://schemas.openxmlformats.org/officeDocument/2006/relationships/image" Target="../media/image12.png"/><Relationship Id="rId17" Type="http://schemas.microsoft.com/office/2007/relationships/hdphoto" Target="../media/hdphoto8.wdp"/><Relationship Id="rId2" Type="http://schemas.openxmlformats.org/officeDocument/2006/relationships/image" Target="../media/image7.pn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1.png"/><Relationship Id="rId19" Type="http://schemas.microsoft.com/office/2007/relationships/hdphoto" Target="../media/hdphoto9.wdp"/><Relationship Id="rId4" Type="http://schemas.openxmlformats.org/officeDocument/2006/relationships/image" Target="../media/image8.png"/><Relationship Id="rId9" Type="http://schemas.microsoft.com/office/2007/relationships/hdphoto" Target="../media/hdphoto4.wdp"/><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hdphoto" Target="../media/hdphoto16.wdp"/><Relationship Id="rId18" Type="http://schemas.openxmlformats.org/officeDocument/2006/relationships/image" Target="../media/image25.png"/><Relationship Id="rId3" Type="http://schemas.microsoft.com/office/2007/relationships/hdphoto" Target="../media/hdphoto11.wdp"/><Relationship Id="rId21" Type="http://schemas.microsoft.com/office/2007/relationships/hdphoto" Target="../media/hdphoto20.wdp"/><Relationship Id="rId7" Type="http://schemas.microsoft.com/office/2007/relationships/hdphoto" Target="../media/hdphoto13.wdp"/><Relationship Id="rId12" Type="http://schemas.openxmlformats.org/officeDocument/2006/relationships/image" Target="../media/image22.png"/><Relationship Id="rId17" Type="http://schemas.microsoft.com/office/2007/relationships/hdphoto" Target="../media/hdphoto18.wdp"/><Relationship Id="rId2" Type="http://schemas.openxmlformats.org/officeDocument/2006/relationships/image" Target="../media/image17.pn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9.png"/><Relationship Id="rId11" Type="http://schemas.microsoft.com/office/2007/relationships/hdphoto" Target="../media/hdphoto15.wdp"/><Relationship Id="rId5" Type="http://schemas.microsoft.com/office/2007/relationships/hdphoto" Target="../media/hdphoto12.wdp"/><Relationship Id="rId15" Type="http://schemas.microsoft.com/office/2007/relationships/hdphoto" Target="../media/hdphoto17.wdp"/><Relationship Id="rId10" Type="http://schemas.openxmlformats.org/officeDocument/2006/relationships/image" Target="../media/image21.png"/><Relationship Id="rId19" Type="http://schemas.microsoft.com/office/2007/relationships/hdphoto" Target="../media/hdphoto19.wdp"/><Relationship Id="rId4" Type="http://schemas.openxmlformats.org/officeDocument/2006/relationships/image" Target="../media/image18.png"/><Relationship Id="rId9" Type="http://schemas.microsoft.com/office/2007/relationships/hdphoto" Target="../media/hdphoto14.wdp"/><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13" Type="http://schemas.microsoft.com/office/2007/relationships/hdphoto" Target="../media/hdphoto24.wdp"/><Relationship Id="rId3" Type="http://schemas.microsoft.com/office/2007/relationships/hdphoto" Target="../media/hdphoto21.wdp"/><Relationship Id="rId7" Type="http://schemas.openxmlformats.org/officeDocument/2006/relationships/image" Target="../media/image30.jpeg"/><Relationship Id="rId12"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3.png"/><Relationship Id="rId5" Type="http://schemas.microsoft.com/office/2007/relationships/hdphoto" Target="../media/hdphoto22.wdp"/><Relationship Id="rId10" Type="http://schemas.microsoft.com/office/2007/relationships/hdphoto" Target="../media/hdphoto23.wdp"/><Relationship Id="rId4" Type="http://schemas.openxmlformats.org/officeDocument/2006/relationships/image" Target="../media/image28.png"/><Relationship Id="rId9" Type="http://schemas.openxmlformats.org/officeDocument/2006/relationships/image" Target="../media/image32.png"/><Relationship Id="rId14"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D0A7-7890-351E-9FD2-245D302987CA}"/>
              </a:ext>
            </a:extLst>
          </p:cNvPr>
          <p:cNvSpPr>
            <a:spLocks noGrp="1"/>
          </p:cNvSpPr>
          <p:nvPr>
            <p:ph type="ctrTitle"/>
          </p:nvPr>
        </p:nvSpPr>
        <p:spPr>
          <a:xfrm>
            <a:off x="810000" y="1330275"/>
            <a:ext cx="10572000" cy="2971051"/>
          </a:xfrm>
        </p:spPr>
        <p:txBody>
          <a:bodyPr/>
          <a:lstStyle/>
          <a:p>
            <a:r>
              <a:rPr lang="en-US" sz="8000" dirty="0"/>
              <a:t>Esp</a:t>
            </a:r>
            <a:r>
              <a:rPr lang="es-GT" sz="8000" dirty="0" err="1"/>
              <a:t>añol</a:t>
            </a:r>
            <a:r>
              <a:rPr lang="es-GT" sz="8000" dirty="0"/>
              <a:t> para Viajar</a:t>
            </a:r>
            <a:br>
              <a:rPr lang="es-GT" sz="8000" dirty="0"/>
            </a:br>
            <a:r>
              <a:rPr lang="en-US" sz="6000" dirty="0"/>
              <a:t>Spanish for Travel</a:t>
            </a:r>
          </a:p>
        </p:txBody>
      </p:sp>
      <p:sp>
        <p:nvSpPr>
          <p:cNvPr id="3" name="Subtitle 2">
            <a:extLst>
              <a:ext uri="{FF2B5EF4-FFF2-40B4-BE49-F238E27FC236}">
                <a16:creationId xmlns:a16="http://schemas.microsoft.com/office/drawing/2014/main" id="{AAF58851-56FD-78E6-4F02-BDA8E2C8834F}"/>
              </a:ext>
            </a:extLst>
          </p:cNvPr>
          <p:cNvSpPr>
            <a:spLocks noGrp="1"/>
          </p:cNvSpPr>
          <p:nvPr>
            <p:ph type="subTitle" idx="1"/>
          </p:nvPr>
        </p:nvSpPr>
        <p:spPr>
          <a:xfrm>
            <a:off x="810001" y="5280847"/>
            <a:ext cx="10572000" cy="748892"/>
          </a:xfrm>
        </p:spPr>
        <p:txBody>
          <a:bodyPr>
            <a:noAutofit/>
          </a:bodyPr>
          <a:lstStyle/>
          <a:p>
            <a:pPr algn="r"/>
            <a:r>
              <a:rPr lang="es-GT" sz="4400" b="1" dirty="0"/>
              <a:t>D</a:t>
            </a:r>
            <a:r>
              <a:rPr lang="en-US" sz="4400" b="1" dirty="0"/>
              <a:t>ay 6 - Final Class</a:t>
            </a:r>
          </a:p>
        </p:txBody>
      </p:sp>
      <p:pic>
        <p:nvPicPr>
          <p:cNvPr id="4" name="Picture 2" descr="Mount Horeb Area School District - Futura Spanish Adventures">
            <a:extLst>
              <a:ext uri="{FF2B5EF4-FFF2-40B4-BE49-F238E27FC236}">
                <a16:creationId xmlns:a16="http://schemas.microsoft.com/office/drawing/2014/main" id="{21440FE3-F4AF-6322-2FA7-ECC0F6FF0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212661"/>
            <a:ext cx="2548954" cy="101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0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69A98F-7AE3-0354-8723-71CD3F5D2DFC}"/>
              </a:ext>
            </a:extLst>
          </p:cNvPr>
          <p:cNvPicPr>
            <a:picLocks noChangeAspect="1"/>
          </p:cNvPicPr>
          <p:nvPr/>
        </p:nvPicPr>
        <p:blipFill>
          <a:blip r:embed="rId2"/>
          <a:srcRect b="40144"/>
          <a:stretch>
            <a:fillRect/>
          </a:stretch>
        </p:blipFill>
        <p:spPr>
          <a:xfrm>
            <a:off x="323226" y="742484"/>
            <a:ext cx="11707785" cy="5229691"/>
          </a:xfrm>
          <a:prstGeom prst="rect">
            <a:avLst/>
          </a:prstGeom>
        </p:spPr>
      </p:pic>
      <p:sp>
        <p:nvSpPr>
          <p:cNvPr id="4" name="Rectangle: Rounded Corners 3">
            <a:extLst>
              <a:ext uri="{FF2B5EF4-FFF2-40B4-BE49-F238E27FC236}">
                <a16:creationId xmlns:a16="http://schemas.microsoft.com/office/drawing/2014/main" id="{D9F58D49-0F9B-0DAC-9FA4-71F430F59949}"/>
              </a:ext>
            </a:extLst>
          </p:cNvPr>
          <p:cNvSpPr/>
          <p:nvPr/>
        </p:nvSpPr>
        <p:spPr>
          <a:xfrm>
            <a:off x="2200275" y="818684"/>
            <a:ext cx="3752850" cy="400050"/>
          </a:xfrm>
          <a:prstGeom prst="roundRect">
            <a:avLst/>
          </a:prstGeom>
          <a:ln w="571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hacer mis maletas</a:t>
            </a:r>
            <a:endParaRPr lang="en-US" sz="2000" b="1" dirty="0"/>
          </a:p>
        </p:txBody>
      </p:sp>
      <p:sp>
        <p:nvSpPr>
          <p:cNvPr id="5" name="Rectangle: Rounded Corners 4">
            <a:extLst>
              <a:ext uri="{FF2B5EF4-FFF2-40B4-BE49-F238E27FC236}">
                <a16:creationId xmlns:a16="http://schemas.microsoft.com/office/drawing/2014/main" id="{456B8253-CAB7-96BE-7645-EF26920A3292}"/>
              </a:ext>
            </a:extLst>
          </p:cNvPr>
          <p:cNvSpPr/>
          <p:nvPr/>
        </p:nvSpPr>
        <p:spPr>
          <a:xfrm>
            <a:off x="7505700" y="818684"/>
            <a:ext cx="2962275" cy="400050"/>
          </a:xfrm>
          <a:prstGeom prst="roundRect">
            <a:avLst/>
          </a:prstGeom>
          <a:ln w="571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la sombrilla</a:t>
            </a:r>
            <a:endParaRPr lang="en-US" sz="2000" b="1" dirty="0"/>
          </a:p>
        </p:txBody>
      </p:sp>
      <p:sp>
        <p:nvSpPr>
          <p:cNvPr id="8" name="Rectangle: Rounded Corners 7">
            <a:extLst>
              <a:ext uri="{FF2B5EF4-FFF2-40B4-BE49-F238E27FC236}">
                <a16:creationId xmlns:a16="http://schemas.microsoft.com/office/drawing/2014/main" id="{CF195625-4433-7CA2-A967-D4E9DB98FB0F}"/>
              </a:ext>
            </a:extLst>
          </p:cNvPr>
          <p:cNvSpPr/>
          <p:nvPr/>
        </p:nvSpPr>
        <p:spPr>
          <a:xfrm>
            <a:off x="5010775" y="2362200"/>
            <a:ext cx="2362200" cy="400050"/>
          </a:xfrm>
          <a:prstGeom prst="roundRect">
            <a:avLst/>
          </a:prstGeom>
          <a:ln w="57150">
            <a:solidFill>
              <a:srgbClr val="ED4FD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empacar</a:t>
            </a:r>
            <a:endParaRPr lang="en-US" sz="2000" b="1" dirty="0"/>
          </a:p>
        </p:txBody>
      </p:sp>
      <p:sp>
        <p:nvSpPr>
          <p:cNvPr id="9" name="Rectangle: Rounded Corners 8">
            <a:extLst>
              <a:ext uri="{FF2B5EF4-FFF2-40B4-BE49-F238E27FC236}">
                <a16:creationId xmlns:a16="http://schemas.microsoft.com/office/drawing/2014/main" id="{106E0B1F-B2CC-3FDC-0822-8830E922333A}"/>
              </a:ext>
            </a:extLst>
          </p:cNvPr>
          <p:cNvSpPr/>
          <p:nvPr/>
        </p:nvSpPr>
        <p:spPr>
          <a:xfrm>
            <a:off x="8382000" y="2352675"/>
            <a:ext cx="2809875" cy="400050"/>
          </a:xfrm>
          <a:prstGeom prst="roundRect">
            <a:avLst/>
          </a:prstGeom>
          <a:ln w="57150">
            <a:solidFill>
              <a:srgbClr val="ED4FD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bloqueador</a:t>
            </a:r>
            <a:endParaRPr lang="en-US" sz="2000" b="1" dirty="0"/>
          </a:p>
        </p:txBody>
      </p:sp>
      <p:sp>
        <p:nvSpPr>
          <p:cNvPr id="11" name="Rectangle: Rounded Corners 10">
            <a:extLst>
              <a:ext uri="{FF2B5EF4-FFF2-40B4-BE49-F238E27FC236}">
                <a16:creationId xmlns:a16="http://schemas.microsoft.com/office/drawing/2014/main" id="{005A2546-5B96-9E02-4E9A-E4CF611ABAC1}"/>
              </a:ext>
            </a:extLst>
          </p:cNvPr>
          <p:cNvSpPr/>
          <p:nvPr/>
        </p:nvSpPr>
        <p:spPr>
          <a:xfrm>
            <a:off x="1543049" y="2957279"/>
            <a:ext cx="3971925" cy="400050"/>
          </a:xfrm>
          <a:prstGeom prst="roundRect">
            <a:avLst/>
          </a:prstGeom>
          <a:ln w="57150">
            <a:solidFill>
              <a:srgbClr val="ED4FD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traje de baño</a:t>
            </a:r>
            <a:endParaRPr lang="en-US" sz="2000" b="1" dirty="0"/>
          </a:p>
        </p:txBody>
      </p:sp>
      <p:sp>
        <p:nvSpPr>
          <p:cNvPr id="12" name="Rectangle: Rounded Corners 11">
            <a:extLst>
              <a:ext uri="{FF2B5EF4-FFF2-40B4-BE49-F238E27FC236}">
                <a16:creationId xmlns:a16="http://schemas.microsoft.com/office/drawing/2014/main" id="{0994BDF9-DB16-1C67-E0FC-302C856E6495}"/>
              </a:ext>
            </a:extLst>
          </p:cNvPr>
          <p:cNvSpPr/>
          <p:nvPr/>
        </p:nvSpPr>
        <p:spPr>
          <a:xfrm>
            <a:off x="2496175" y="4464727"/>
            <a:ext cx="2362200" cy="400050"/>
          </a:xfrm>
          <a:prstGeom prst="roundRect">
            <a:avLst/>
          </a:prstGeom>
          <a:ln w="571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la cámara</a:t>
            </a:r>
            <a:endParaRPr lang="en-US" sz="2000" b="1" dirty="0"/>
          </a:p>
        </p:txBody>
      </p:sp>
      <p:sp>
        <p:nvSpPr>
          <p:cNvPr id="13" name="Rectangle: Rounded Corners 12">
            <a:extLst>
              <a:ext uri="{FF2B5EF4-FFF2-40B4-BE49-F238E27FC236}">
                <a16:creationId xmlns:a16="http://schemas.microsoft.com/office/drawing/2014/main" id="{2E1E58BE-BED6-B7AE-0C55-B17683B79CF0}"/>
              </a:ext>
            </a:extLst>
          </p:cNvPr>
          <p:cNvSpPr/>
          <p:nvPr/>
        </p:nvSpPr>
        <p:spPr>
          <a:xfrm>
            <a:off x="7031324" y="4464727"/>
            <a:ext cx="2362200" cy="400050"/>
          </a:xfrm>
          <a:prstGeom prst="roundRect">
            <a:avLst/>
          </a:prstGeom>
          <a:ln w="571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tomar fotos</a:t>
            </a:r>
            <a:endParaRPr lang="en-US" sz="2000" b="1" dirty="0"/>
          </a:p>
        </p:txBody>
      </p:sp>
    </p:spTree>
    <p:extLst>
      <p:ext uri="{BB962C8B-B14F-4D97-AF65-F5344CB8AC3E}">
        <p14:creationId xmlns:p14="http://schemas.microsoft.com/office/powerpoint/2010/main" val="370637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104C434-F5EB-F5D3-BF22-E2863200A7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E76E121-C59F-9CCE-FCFE-C8B3EF6EB7EF}"/>
              </a:ext>
            </a:extLst>
          </p:cNvPr>
          <p:cNvPicPr>
            <a:picLocks noChangeAspect="1"/>
          </p:cNvPicPr>
          <p:nvPr/>
        </p:nvPicPr>
        <p:blipFill>
          <a:blip r:embed="rId2"/>
          <a:srcRect t="56570"/>
          <a:stretch>
            <a:fillRect/>
          </a:stretch>
        </p:blipFill>
        <p:spPr>
          <a:xfrm>
            <a:off x="551826" y="1437618"/>
            <a:ext cx="11640174" cy="3772588"/>
          </a:xfrm>
          <a:prstGeom prst="rect">
            <a:avLst/>
          </a:prstGeom>
        </p:spPr>
      </p:pic>
      <p:sp>
        <p:nvSpPr>
          <p:cNvPr id="2" name="Rectangle: Rounded Corners 1">
            <a:extLst>
              <a:ext uri="{FF2B5EF4-FFF2-40B4-BE49-F238E27FC236}">
                <a16:creationId xmlns:a16="http://schemas.microsoft.com/office/drawing/2014/main" id="{B5F9829E-D026-D6B3-158E-E884949475A4}"/>
              </a:ext>
            </a:extLst>
          </p:cNvPr>
          <p:cNvSpPr/>
          <p:nvPr/>
        </p:nvSpPr>
        <p:spPr>
          <a:xfrm>
            <a:off x="2219325" y="1684611"/>
            <a:ext cx="2362200" cy="400050"/>
          </a:xfrm>
          <a:prstGeom prst="roundRect">
            <a:avLst/>
          </a:prstGeom>
          <a:ln w="571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olvidar</a:t>
            </a:r>
            <a:endParaRPr lang="en-US" sz="2000" b="1" dirty="0"/>
          </a:p>
        </p:txBody>
      </p:sp>
      <p:sp>
        <p:nvSpPr>
          <p:cNvPr id="4" name="Rectangle: Rounded Corners 3">
            <a:extLst>
              <a:ext uri="{FF2B5EF4-FFF2-40B4-BE49-F238E27FC236}">
                <a16:creationId xmlns:a16="http://schemas.microsoft.com/office/drawing/2014/main" id="{03B01693-6194-08FD-9706-A9CC033187BE}"/>
              </a:ext>
            </a:extLst>
          </p:cNvPr>
          <p:cNvSpPr/>
          <p:nvPr/>
        </p:nvSpPr>
        <p:spPr>
          <a:xfrm>
            <a:off x="5067924" y="1685863"/>
            <a:ext cx="2362200" cy="400050"/>
          </a:xfrm>
          <a:prstGeom prst="roundRect">
            <a:avLst/>
          </a:prstGeom>
          <a:ln w="571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la billetera</a:t>
            </a:r>
            <a:endParaRPr lang="en-US" sz="2000" b="1" dirty="0"/>
          </a:p>
        </p:txBody>
      </p:sp>
      <p:sp>
        <p:nvSpPr>
          <p:cNvPr id="5" name="Rectangle: Rounded Corners 4">
            <a:extLst>
              <a:ext uri="{FF2B5EF4-FFF2-40B4-BE49-F238E27FC236}">
                <a16:creationId xmlns:a16="http://schemas.microsoft.com/office/drawing/2014/main" id="{12285FFC-AA4C-8E02-DE8F-532F675C8F36}"/>
              </a:ext>
            </a:extLst>
          </p:cNvPr>
          <p:cNvSpPr/>
          <p:nvPr/>
        </p:nvSpPr>
        <p:spPr>
          <a:xfrm>
            <a:off x="8629962" y="1685237"/>
            <a:ext cx="2362200" cy="400050"/>
          </a:xfrm>
          <a:prstGeom prst="roundRect">
            <a:avLst/>
          </a:prstGeom>
          <a:ln w="571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mis llaves</a:t>
            </a:r>
            <a:endParaRPr lang="en-US" sz="2000" b="1" dirty="0"/>
          </a:p>
        </p:txBody>
      </p:sp>
      <p:sp>
        <p:nvSpPr>
          <p:cNvPr id="6" name="Rectangle: Rounded Corners 5">
            <a:extLst>
              <a:ext uri="{FF2B5EF4-FFF2-40B4-BE49-F238E27FC236}">
                <a16:creationId xmlns:a16="http://schemas.microsoft.com/office/drawing/2014/main" id="{E2C7F10C-E844-8366-6C49-ADEC9432AEFB}"/>
              </a:ext>
            </a:extLst>
          </p:cNvPr>
          <p:cNvSpPr/>
          <p:nvPr/>
        </p:nvSpPr>
        <p:spPr>
          <a:xfrm>
            <a:off x="5382874" y="3248009"/>
            <a:ext cx="3170888" cy="400050"/>
          </a:xfrm>
          <a:prstGeom prst="roundRect">
            <a:avLst/>
          </a:prstGeom>
          <a:ln w="57150">
            <a:solidFill>
              <a:srgbClr val="ED4FD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los pantalones cortos</a:t>
            </a:r>
            <a:endParaRPr lang="en-US" sz="2000" b="1" dirty="0"/>
          </a:p>
        </p:txBody>
      </p:sp>
      <p:sp>
        <p:nvSpPr>
          <p:cNvPr id="7" name="Rectangle: Rounded Corners 6">
            <a:extLst>
              <a:ext uri="{FF2B5EF4-FFF2-40B4-BE49-F238E27FC236}">
                <a16:creationId xmlns:a16="http://schemas.microsoft.com/office/drawing/2014/main" id="{66F911E7-E1A8-F1FA-155F-9A89AD318F54}"/>
              </a:ext>
            </a:extLst>
          </p:cNvPr>
          <p:cNvSpPr/>
          <p:nvPr/>
        </p:nvSpPr>
        <p:spPr>
          <a:xfrm>
            <a:off x="9001125" y="3233096"/>
            <a:ext cx="2505075" cy="400050"/>
          </a:xfrm>
          <a:prstGeom prst="roundRect">
            <a:avLst/>
          </a:prstGeom>
          <a:ln w="57150">
            <a:solidFill>
              <a:srgbClr val="ED4FD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la playera</a:t>
            </a:r>
            <a:endParaRPr lang="en-US" sz="2000" b="1" dirty="0"/>
          </a:p>
        </p:txBody>
      </p:sp>
      <p:sp>
        <p:nvSpPr>
          <p:cNvPr id="8" name="Rectangle: Rounded Corners 7">
            <a:extLst>
              <a:ext uri="{FF2B5EF4-FFF2-40B4-BE49-F238E27FC236}">
                <a16:creationId xmlns:a16="http://schemas.microsoft.com/office/drawing/2014/main" id="{DA0024E0-D042-1244-DD3D-426116BD98E0}"/>
              </a:ext>
            </a:extLst>
          </p:cNvPr>
          <p:cNvSpPr/>
          <p:nvPr/>
        </p:nvSpPr>
        <p:spPr>
          <a:xfrm>
            <a:off x="1734175" y="3895052"/>
            <a:ext cx="2362200" cy="400050"/>
          </a:xfrm>
          <a:prstGeom prst="roundRect">
            <a:avLst/>
          </a:prstGeom>
          <a:ln w="57150">
            <a:solidFill>
              <a:srgbClr val="ED4FD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las chanclas </a:t>
            </a:r>
            <a:endParaRPr lang="en-US" sz="2000" b="1" dirty="0"/>
          </a:p>
        </p:txBody>
      </p:sp>
      <p:sp>
        <p:nvSpPr>
          <p:cNvPr id="9" name="Rectangle: Rounded Corners 8">
            <a:extLst>
              <a:ext uri="{FF2B5EF4-FFF2-40B4-BE49-F238E27FC236}">
                <a16:creationId xmlns:a16="http://schemas.microsoft.com/office/drawing/2014/main" id="{8914036F-B7E8-2454-5097-1EF2883753E2}"/>
              </a:ext>
            </a:extLst>
          </p:cNvPr>
          <p:cNvSpPr/>
          <p:nvPr/>
        </p:nvSpPr>
        <p:spPr>
          <a:xfrm>
            <a:off x="6690689" y="3880765"/>
            <a:ext cx="2809875" cy="400050"/>
          </a:xfrm>
          <a:prstGeom prst="roundRect">
            <a:avLst/>
          </a:prstGeom>
          <a:ln w="57150">
            <a:solidFill>
              <a:srgbClr val="ED4FD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cómodo</a:t>
            </a:r>
            <a:endParaRPr lang="en-US" sz="2000" b="1" dirty="0"/>
          </a:p>
        </p:txBody>
      </p:sp>
    </p:spTree>
    <p:extLst>
      <p:ext uri="{BB962C8B-B14F-4D97-AF65-F5344CB8AC3E}">
        <p14:creationId xmlns:p14="http://schemas.microsoft.com/office/powerpoint/2010/main" val="277543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5BD25-F195-7E5C-611C-8991C88E2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C9A3C-B4DB-ABB4-6A3E-F8112CFB34AE}"/>
              </a:ext>
            </a:extLst>
          </p:cNvPr>
          <p:cNvSpPr>
            <a:spLocks noGrp="1"/>
          </p:cNvSpPr>
          <p:nvPr>
            <p:ph type="title"/>
          </p:nvPr>
        </p:nvSpPr>
        <p:spPr>
          <a:xfrm>
            <a:off x="1027431" y="489746"/>
            <a:ext cx="3547533" cy="1618396"/>
          </a:xfrm>
        </p:spPr>
        <p:txBody>
          <a:bodyPr/>
          <a:lstStyle/>
          <a:p>
            <a:pPr algn="ctr"/>
            <a:r>
              <a:rPr lang="es-GT" sz="3600" dirty="0"/>
              <a:t>WHOLE CLASS ACTIVITY! </a:t>
            </a:r>
            <a:br>
              <a:rPr lang="es-GT" sz="3600" dirty="0"/>
            </a:br>
            <a:endParaRPr lang="en-US" dirty="0"/>
          </a:p>
        </p:txBody>
      </p:sp>
      <p:sp>
        <p:nvSpPr>
          <p:cNvPr id="4" name="Text Placeholder 3">
            <a:extLst>
              <a:ext uri="{FF2B5EF4-FFF2-40B4-BE49-F238E27FC236}">
                <a16:creationId xmlns:a16="http://schemas.microsoft.com/office/drawing/2014/main" id="{60D638A3-EF07-8249-5EF7-CA212EC2359C}"/>
              </a:ext>
            </a:extLst>
          </p:cNvPr>
          <p:cNvSpPr>
            <a:spLocks noGrp="1"/>
          </p:cNvSpPr>
          <p:nvPr>
            <p:ph type="body" sz="half" idx="2"/>
          </p:nvPr>
        </p:nvSpPr>
        <p:spPr>
          <a:xfrm>
            <a:off x="5122588" y="1236527"/>
            <a:ext cx="6700604" cy="1743229"/>
          </a:xfrm>
        </p:spPr>
        <p:txBody>
          <a:bodyPr>
            <a:normAutofit/>
          </a:bodyPr>
          <a:lstStyle/>
          <a:p>
            <a:pPr marL="0" marR="0" algn="just"/>
            <a:r>
              <a:rPr lang="en-US" sz="2400" b="1" dirty="0">
                <a:solidFill>
                  <a:schemeClr val="accent3">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 PICTIONARY!</a:t>
            </a:r>
          </a:p>
          <a:p>
            <a:r>
              <a:rPr lang="es-GT" sz="2000" dirty="0" err="1">
                <a:latin typeface="Aptos" panose="020B0004020202020204" pitchFamily="34" charset="0"/>
              </a:rPr>
              <a:t>Let’s</a:t>
            </a:r>
            <a:r>
              <a:rPr lang="es-GT" sz="2000" dirty="0">
                <a:latin typeface="Aptos" panose="020B0004020202020204" pitchFamily="34" charset="0"/>
              </a:rPr>
              <a:t> </a:t>
            </a:r>
            <a:r>
              <a:rPr lang="es-GT" sz="2000" dirty="0" err="1">
                <a:latin typeface="Aptos" panose="020B0004020202020204" pitchFamily="34" charset="0"/>
              </a:rPr>
              <a:t>see</a:t>
            </a:r>
            <a:r>
              <a:rPr lang="es-GT" sz="2000" dirty="0">
                <a:latin typeface="Aptos" panose="020B0004020202020204" pitchFamily="34" charset="0"/>
              </a:rPr>
              <a:t> </a:t>
            </a:r>
            <a:r>
              <a:rPr lang="es-GT" sz="2000" dirty="0" err="1">
                <a:latin typeface="Aptos" panose="020B0004020202020204" pitchFamily="34" charset="0"/>
              </a:rPr>
              <a:t>if</a:t>
            </a:r>
            <a:r>
              <a:rPr lang="es-GT" sz="2000" dirty="0">
                <a:latin typeface="Aptos" panose="020B0004020202020204" pitchFamily="34" charset="0"/>
              </a:rPr>
              <a:t> </a:t>
            </a:r>
            <a:r>
              <a:rPr lang="es-GT" sz="2000" dirty="0" err="1">
                <a:latin typeface="Aptos" panose="020B0004020202020204" pitchFamily="34" charset="0"/>
              </a:rPr>
              <a:t>you</a:t>
            </a:r>
            <a:r>
              <a:rPr lang="es-GT" sz="2000" dirty="0">
                <a:latin typeface="Aptos" panose="020B0004020202020204" pitchFamily="34" charset="0"/>
              </a:rPr>
              <a:t> can </a:t>
            </a:r>
            <a:r>
              <a:rPr lang="es-GT" sz="2000" dirty="0" err="1">
                <a:latin typeface="Aptos" panose="020B0004020202020204" pitchFamily="34" charset="0"/>
              </a:rPr>
              <a:t>guess</a:t>
            </a:r>
            <a:r>
              <a:rPr lang="es-GT" sz="2000" dirty="0">
                <a:latin typeface="Aptos" panose="020B0004020202020204" pitchFamily="34" charset="0"/>
              </a:rPr>
              <a:t> </a:t>
            </a:r>
            <a:r>
              <a:rPr lang="es-GT" sz="2000" dirty="0" err="1">
                <a:latin typeface="Aptos" panose="020B0004020202020204" pitchFamily="34" charset="0"/>
              </a:rPr>
              <a:t>the</a:t>
            </a:r>
            <a:r>
              <a:rPr lang="es-GT" sz="2000" dirty="0">
                <a:latin typeface="Aptos" panose="020B0004020202020204" pitchFamily="34" charset="0"/>
              </a:rPr>
              <a:t> </a:t>
            </a:r>
            <a:r>
              <a:rPr lang="es-GT" sz="2000" dirty="0" err="1">
                <a:latin typeface="Aptos" panose="020B0004020202020204" pitchFamily="34" charset="0"/>
              </a:rPr>
              <a:t>Spanish</a:t>
            </a:r>
            <a:r>
              <a:rPr lang="es-GT" sz="2000" dirty="0">
                <a:latin typeface="Aptos" panose="020B0004020202020204" pitchFamily="34" charset="0"/>
              </a:rPr>
              <a:t> </a:t>
            </a:r>
            <a:r>
              <a:rPr lang="es-GT" sz="2000" dirty="0" err="1">
                <a:latin typeface="Aptos" panose="020B0004020202020204" pitchFamily="34" charset="0"/>
              </a:rPr>
              <a:t>vocabulary</a:t>
            </a:r>
            <a:r>
              <a:rPr lang="es-GT" sz="2000" dirty="0">
                <a:latin typeface="Aptos" panose="020B0004020202020204" pitchFamily="34" charset="0"/>
              </a:rPr>
              <a:t> </a:t>
            </a:r>
            <a:r>
              <a:rPr lang="es-GT" sz="2000" dirty="0" err="1">
                <a:latin typeface="Aptos" panose="020B0004020202020204" pitchFamily="34" charset="0"/>
              </a:rPr>
              <a:t>based</a:t>
            </a:r>
            <a:r>
              <a:rPr lang="es-GT" sz="2000" dirty="0">
                <a:latin typeface="Aptos" panose="020B0004020202020204" pitchFamily="34" charset="0"/>
              </a:rPr>
              <a:t> in </a:t>
            </a:r>
            <a:r>
              <a:rPr lang="es-GT" sz="2000" dirty="0" err="1">
                <a:latin typeface="Aptos" panose="020B0004020202020204" pitchFamily="34" charset="0"/>
              </a:rPr>
              <a:t>the</a:t>
            </a:r>
            <a:r>
              <a:rPr lang="es-GT" sz="2000" dirty="0">
                <a:latin typeface="Aptos" panose="020B0004020202020204" pitchFamily="34" charset="0"/>
              </a:rPr>
              <a:t> </a:t>
            </a:r>
            <a:r>
              <a:rPr lang="es-GT" sz="2000" dirty="0" err="1">
                <a:latin typeface="Aptos" panose="020B0004020202020204" pitchFamily="34" charset="0"/>
              </a:rPr>
              <a:t>following</a:t>
            </a:r>
            <a:r>
              <a:rPr lang="es-GT" sz="2000" dirty="0">
                <a:latin typeface="Aptos" panose="020B0004020202020204" pitchFamily="34" charset="0"/>
              </a:rPr>
              <a:t> </a:t>
            </a:r>
            <a:r>
              <a:rPr lang="es-GT" sz="2000" dirty="0" err="1">
                <a:latin typeface="Aptos" panose="020B0004020202020204" pitchFamily="34" charset="0"/>
              </a:rPr>
              <a:t>drawings</a:t>
            </a:r>
            <a:r>
              <a:rPr lang="es-GT" sz="2000" dirty="0">
                <a:latin typeface="Aptos" panose="020B0004020202020204" pitchFamily="34" charset="0"/>
              </a:rPr>
              <a:t>! </a:t>
            </a:r>
            <a:br>
              <a:rPr lang="en-US" sz="2000" dirty="0">
                <a:latin typeface="Aptos" panose="020B0004020202020204" pitchFamily="34" charset="0"/>
              </a:rPr>
            </a:br>
            <a:r>
              <a:rPr lang="en-US" b="1" dirty="0">
                <a:latin typeface="Aptos Mono" panose="020B0009020202020204" pitchFamily="49" charset="0"/>
              </a:rPr>
              <a:t> </a:t>
            </a:r>
            <a:endParaRPr lang="en-US" dirty="0">
              <a:latin typeface="Aptos Mono" panose="020B0009020202020204" pitchFamily="49" charset="0"/>
            </a:endParaRPr>
          </a:p>
          <a:p>
            <a:endParaRPr lang="es-GT" dirty="0">
              <a:solidFill>
                <a:schemeClr val="bg1"/>
              </a:solidFill>
            </a:endParaRPr>
          </a:p>
          <a:p>
            <a:endParaRPr lang="es-GT" dirty="0"/>
          </a:p>
          <a:p>
            <a:endParaRPr lang="es-GT" dirty="0"/>
          </a:p>
          <a:p>
            <a:endParaRPr lang="en-US" dirty="0"/>
          </a:p>
        </p:txBody>
      </p:sp>
      <p:pic>
        <p:nvPicPr>
          <p:cNvPr id="12290" name="Picture 2" descr="Personajes pensativos Personajes de tormenta de ideas">
            <a:extLst>
              <a:ext uri="{FF2B5EF4-FFF2-40B4-BE49-F238E27FC236}">
                <a16:creationId xmlns:a16="http://schemas.microsoft.com/office/drawing/2014/main" id="{C4FD4803-84A0-35FB-963E-78C75C266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894" y="2548171"/>
            <a:ext cx="8017002" cy="332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26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pizarra en blanco con marcadores de colores. Cartelera y negocios, educación y espacio vacío.">
            <a:extLst>
              <a:ext uri="{FF2B5EF4-FFF2-40B4-BE49-F238E27FC236}">
                <a16:creationId xmlns:a16="http://schemas.microsoft.com/office/drawing/2014/main" id="{32A2E5F2-2626-95FF-E158-EF770029E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407539"/>
            <a:ext cx="12401550" cy="1167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049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70A49-7593-93F3-95AC-1617C4AF6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3F0FE-F0A3-15F8-0447-00822CA7A2BC}"/>
              </a:ext>
            </a:extLst>
          </p:cNvPr>
          <p:cNvSpPr>
            <a:spLocks noGrp="1"/>
          </p:cNvSpPr>
          <p:nvPr>
            <p:ph type="title"/>
          </p:nvPr>
        </p:nvSpPr>
        <p:spPr>
          <a:xfrm>
            <a:off x="627120" y="548300"/>
            <a:ext cx="11891016" cy="970450"/>
          </a:xfrm>
        </p:spPr>
        <p:txBody>
          <a:bodyPr/>
          <a:lstStyle/>
          <a:p>
            <a:r>
              <a:rPr lang="en-US" sz="6000" dirty="0"/>
              <a:t>HANDY QUESTIONS</a:t>
            </a:r>
          </a:p>
        </p:txBody>
      </p:sp>
      <p:pic>
        <p:nvPicPr>
          <p:cNvPr id="5122" name="Picture 2" descr="Mujer piensa en la cuestión de en qué gastar dinero en ilustración vectorial">
            <a:extLst>
              <a:ext uri="{FF2B5EF4-FFF2-40B4-BE49-F238E27FC236}">
                <a16:creationId xmlns:a16="http://schemas.microsoft.com/office/drawing/2014/main" id="{44659A59-9FD8-E1D3-DA48-C3FCA205A6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35" t="12712" r="4865" b="6567"/>
          <a:stretch>
            <a:fillRect/>
          </a:stretch>
        </p:blipFill>
        <p:spPr bwMode="auto">
          <a:xfrm>
            <a:off x="2939999" y="1914525"/>
            <a:ext cx="6651675"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541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432EBBB-D7B0-C16A-B01F-0324041BD6CB}"/>
              </a:ext>
            </a:extLst>
          </p:cNvPr>
          <p:cNvGraphicFramePr>
            <a:graphicFrameLocks noGrp="1"/>
          </p:cNvGraphicFramePr>
          <p:nvPr>
            <p:extLst>
              <p:ext uri="{D42A27DB-BD31-4B8C-83A1-F6EECF244321}">
                <p14:modId xmlns:p14="http://schemas.microsoft.com/office/powerpoint/2010/main" val="2053338730"/>
              </p:ext>
            </p:extLst>
          </p:nvPr>
        </p:nvGraphicFramePr>
        <p:xfrm>
          <a:off x="1995889" y="1539240"/>
          <a:ext cx="8504808" cy="3779520"/>
        </p:xfrm>
        <a:graphic>
          <a:graphicData uri="http://schemas.openxmlformats.org/drawingml/2006/table">
            <a:tbl>
              <a:tblPr firstRow="1" firstCol="1" bandRow="1" bandCol="1">
                <a:tableStyleId>{5C22544A-7EE6-4342-B048-85BDC9FD1C3A}</a:tableStyleId>
              </a:tblPr>
              <a:tblGrid>
                <a:gridCol w="4229623">
                  <a:extLst>
                    <a:ext uri="{9D8B030D-6E8A-4147-A177-3AD203B41FA5}">
                      <a16:colId xmlns:a16="http://schemas.microsoft.com/office/drawing/2014/main" val="820152204"/>
                    </a:ext>
                  </a:extLst>
                </a:gridCol>
                <a:gridCol w="4275185">
                  <a:extLst>
                    <a:ext uri="{9D8B030D-6E8A-4147-A177-3AD203B41FA5}">
                      <a16:colId xmlns:a16="http://schemas.microsoft.com/office/drawing/2014/main" val="3212081685"/>
                    </a:ext>
                  </a:extLst>
                </a:gridCol>
              </a:tblGrid>
              <a:tr h="365760">
                <a:tc>
                  <a:txBody>
                    <a:bodyPr/>
                    <a:lstStyle/>
                    <a:p>
                      <a:pPr marL="0" marR="0">
                        <a:buNone/>
                      </a:pPr>
                      <a:r>
                        <a:rPr lang="es-MX" sz="2000">
                          <a:solidFill>
                            <a:sysClr val="windowText" lastClr="000000"/>
                          </a:solidFill>
                          <a:effectLst/>
                        </a:rPr>
                        <a:t>¿Qué necesitas empacar para el viaje? </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b="0" dirty="0">
                          <a:solidFill>
                            <a:sysClr val="windowText" lastClr="000000"/>
                          </a:solidFill>
                          <a:effectLst/>
                        </a:rPr>
                        <a:t>What do you need to pack for the trip?</a:t>
                      </a:r>
                      <a:endParaRPr lang="en-US" sz="2000" b="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059257141"/>
                  </a:ext>
                </a:extLst>
              </a:tr>
              <a:tr h="365760">
                <a:tc>
                  <a:txBody>
                    <a:bodyPr/>
                    <a:lstStyle/>
                    <a:p>
                      <a:pPr marL="0" marR="0">
                        <a:buNone/>
                      </a:pPr>
                      <a:r>
                        <a:rPr lang="es-MX" sz="2000">
                          <a:solidFill>
                            <a:sysClr val="windowText" lastClr="000000"/>
                          </a:solidFill>
                          <a:effectLst/>
                        </a:rPr>
                        <a:t>¿Cuándo vas a hacer las maletas? </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dirty="0">
                          <a:solidFill>
                            <a:sysClr val="windowText" lastClr="000000"/>
                          </a:solidFill>
                          <a:effectLst/>
                        </a:rPr>
                        <a:t>When are you going to pack your luggage?</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9169407"/>
                  </a:ext>
                </a:extLst>
              </a:tr>
              <a:tr h="365760">
                <a:tc>
                  <a:txBody>
                    <a:bodyPr/>
                    <a:lstStyle/>
                    <a:p>
                      <a:pPr marL="0" marR="0">
                        <a:buNone/>
                      </a:pPr>
                      <a:r>
                        <a:rPr lang="es-MX" sz="2000">
                          <a:solidFill>
                            <a:sysClr val="windowText" lastClr="000000"/>
                          </a:solidFill>
                          <a:effectLst/>
                        </a:rPr>
                        <a:t>¿Dónde vas a ir de compras? </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dirty="0">
                          <a:solidFill>
                            <a:sysClr val="windowText" lastClr="000000"/>
                          </a:solidFill>
                          <a:effectLst/>
                        </a:rPr>
                        <a:t>Where are you going to shop?</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99614455"/>
                  </a:ext>
                </a:extLst>
              </a:tr>
              <a:tr h="365760">
                <a:tc>
                  <a:txBody>
                    <a:bodyPr/>
                    <a:lstStyle/>
                    <a:p>
                      <a:pPr marL="0" marR="0">
                        <a:buNone/>
                      </a:pPr>
                      <a:r>
                        <a:rPr lang="es-MX" sz="2000">
                          <a:solidFill>
                            <a:sysClr val="windowText" lastClr="000000"/>
                          </a:solidFill>
                          <a:effectLst/>
                        </a:rPr>
                        <a:t>¿Qué haré el día de hoy?</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a:solidFill>
                            <a:sysClr val="windowText" lastClr="000000"/>
                          </a:solidFill>
                          <a:effectLst/>
                        </a:rPr>
                        <a:t>What will I be doing today?</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31210616"/>
                  </a:ext>
                </a:extLst>
              </a:tr>
              <a:tr h="365760">
                <a:tc>
                  <a:txBody>
                    <a:bodyPr/>
                    <a:lstStyle/>
                    <a:p>
                      <a:pPr marL="0" marR="0">
                        <a:buNone/>
                      </a:pPr>
                      <a:r>
                        <a:rPr lang="es-MX" sz="2000">
                          <a:solidFill>
                            <a:sysClr val="windowText" lastClr="000000"/>
                          </a:solidFill>
                          <a:effectLst/>
                        </a:rPr>
                        <a:t>¿Tienes bastante ropa para este clima? </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dirty="0">
                          <a:solidFill>
                            <a:sysClr val="windowText" lastClr="000000"/>
                          </a:solidFill>
                          <a:effectLst/>
                        </a:rPr>
                        <a:t>Do you have enough clothes for this weather? </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45203980"/>
                  </a:ext>
                </a:extLst>
              </a:tr>
              <a:tr h="365760">
                <a:tc>
                  <a:txBody>
                    <a:bodyPr/>
                    <a:lstStyle/>
                    <a:p>
                      <a:pPr marL="0" marR="0">
                        <a:buNone/>
                      </a:pPr>
                      <a:r>
                        <a:rPr lang="es-MX" sz="2000">
                          <a:solidFill>
                            <a:sysClr val="windowText" lastClr="000000"/>
                          </a:solidFill>
                          <a:effectLst/>
                        </a:rPr>
                        <a:t>¿Qué recomiendas llevar hoy? </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a:solidFill>
                            <a:sysClr val="windowText" lastClr="000000"/>
                          </a:solidFill>
                          <a:effectLst/>
                        </a:rPr>
                        <a:t>What do you recommend bringing today? </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61498068"/>
                  </a:ext>
                </a:extLst>
              </a:tr>
              <a:tr h="365760">
                <a:tc>
                  <a:txBody>
                    <a:bodyPr/>
                    <a:lstStyle/>
                    <a:p>
                      <a:pPr marL="0" marR="0">
                        <a:buNone/>
                      </a:pPr>
                      <a:r>
                        <a:rPr lang="es-MX" sz="2000">
                          <a:solidFill>
                            <a:sysClr val="windowText" lastClr="000000"/>
                          </a:solidFill>
                          <a:effectLst/>
                        </a:rPr>
                        <a:t>¿Necesitamos los zapatos o podemos llevar las sandalias?</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dirty="0">
                          <a:solidFill>
                            <a:sysClr val="windowText" lastClr="000000"/>
                          </a:solidFill>
                          <a:effectLst/>
                        </a:rPr>
                        <a:t>Do we need shoes, or can we wear sandals?</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33340333"/>
                  </a:ext>
                </a:extLst>
              </a:tr>
            </a:tbl>
          </a:graphicData>
        </a:graphic>
      </p:graphicFrame>
      <p:pic>
        <p:nvPicPr>
          <p:cNvPr id="3" name="Picture 10" descr="How to pack a suitcase and make ...">
            <a:extLst>
              <a:ext uri="{FF2B5EF4-FFF2-40B4-BE49-F238E27FC236}">
                <a16:creationId xmlns:a16="http://schemas.microsoft.com/office/drawing/2014/main" id="{E867AE1A-C139-19AF-C8A4-8F4CBE6D3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08" y="117383"/>
            <a:ext cx="1965854" cy="11008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TACH V3.1 - 3 Piece Set | TACH Luggage – Tach Luggage">
            <a:extLst>
              <a:ext uri="{FF2B5EF4-FFF2-40B4-BE49-F238E27FC236}">
                <a16:creationId xmlns:a16="http://schemas.microsoft.com/office/drawing/2014/main" id="{CB4C4D6F-2189-BB15-152C-7A201C0F57B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00" b="92000" l="5100" r="94000">
                        <a14:foregroundMark x1="8600" y1="73900" x2="12600" y2="57200"/>
                        <a14:foregroundMark x1="12600" y1="57200" x2="12800" y2="56800"/>
                        <a14:foregroundMark x1="6000" y1="79200" x2="5100" y2="76300"/>
                        <a14:foregroundMark x1="91100" y1="42500" x2="94000" y2="25900"/>
                        <a14:foregroundMark x1="89556" y1="4241" x2="90100" y2="2500"/>
                        <a14:foregroundMark x1="85600" y1="16900" x2="88287" y2="8302"/>
                        <a14:foregroundMark x1="91475" y1="8786" x2="92200" y2="12100"/>
                        <a14:foregroundMark x1="90100" y1="2500" x2="90356" y2="3670"/>
                        <a14:foregroundMark x1="92200" y1="12100" x2="90600" y2="19500"/>
                        <a14:foregroundMark x1="90600" y1="19500" x2="90600" y2="19500"/>
                        <a14:foregroundMark x1="61400" y1="90700" x2="59200" y2="90700"/>
                        <a14:foregroundMark x1="83100" y1="91600" x2="79400" y2="92000"/>
                        <a14:backgroundMark x1="89600" y1="7900" x2="91400" y2="8400"/>
                        <a14:backgroundMark x1="89500" y1="7600" x2="91800" y2="5900"/>
                        <a14:backgroundMark x1="90400" y1="6100" x2="89500" y2="4900"/>
                        <a14:backgroundMark x1="89500" y1="5100" x2="89100" y2="8400"/>
                        <a14:backgroundMark x1="89500" y1="4700" x2="90800" y2="5200"/>
                        <a14:backgroundMark x1="90000" y1="5200" x2="89400" y2="4800"/>
                      </a14:backgroundRemoval>
                    </a14:imgEffect>
                  </a14:imgLayer>
                </a14:imgProps>
              </a:ext>
              <a:ext uri="{28A0092B-C50C-407E-A947-70E740481C1C}">
                <a14:useLocalDpi xmlns:a14="http://schemas.microsoft.com/office/drawing/2010/main" val="0"/>
              </a:ext>
            </a:extLst>
          </a:blip>
          <a:srcRect/>
          <a:stretch>
            <a:fillRect/>
          </a:stretch>
        </p:blipFill>
        <p:spPr bwMode="auto">
          <a:xfrm>
            <a:off x="10586340" y="64604"/>
            <a:ext cx="1551619" cy="1551619"/>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Personas de pie y sosteniendo bolsas de la compra.">
            <a:extLst>
              <a:ext uri="{FF2B5EF4-FFF2-40B4-BE49-F238E27FC236}">
                <a16:creationId xmlns:a16="http://schemas.microsoft.com/office/drawing/2014/main" id="{8D4641CF-7781-C23E-5B25-D0F1DE887A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237" t="13465" r="4867" b="14018"/>
          <a:stretch>
            <a:fillRect/>
          </a:stretch>
        </p:blipFill>
        <p:spPr bwMode="auto">
          <a:xfrm>
            <a:off x="117904" y="5427081"/>
            <a:ext cx="1873189" cy="131353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oy sello de goma rojo sobre fondo blanco Sello de sello hoy sello hoy">
            <a:extLst>
              <a:ext uri="{FF2B5EF4-FFF2-40B4-BE49-F238E27FC236}">
                <a16:creationId xmlns:a16="http://schemas.microsoft.com/office/drawing/2014/main" id="{DFB8EFB1-1CAB-5DB3-AF4A-1D5F1F3EDE2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390" t="23291" r="13432" b="24410"/>
          <a:stretch>
            <a:fillRect/>
          </a:stretch>
        </p:blipFill>
        <p:spPr bwMode="auto">
          <a:xfrm>
            <a:off x="5516358" y="5753839"/>
            <a:ext cx="1873189" cy="82858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Disfrute hoy de la inscripción manuscrita del vector,">
            <a:extLst>
              <a:ext uri="{FF2B5EF4-FFF2-40B4-BE49-F238E27FC236}">
                <a16:creationId xmlns:a16="http://schemas.microsoft.com/office/drawing/2014/main" id="{0897A083-E591-CCB8-5DDB-0A55153F0F1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916" t="8959" r="17211" b="8581"/>
          <a:stretch>
            <a:fillRect/>
          </a:stretch>
        </p:blipFill>
        <p:spPr bwMode="auto">
          <a:xfrm>
            <a:off x="10586340" y="5026980"/>
            <a:ext cx="1395037" cy="1453719"/>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Una plantilla de etiqueta de percheros con mucha ropa en perchas sobre fondo blanco.">
            <a:extLst>
              <a:ext uri="{FF2B5EF4-FFF2-40B4-BE49-F238E27FC236}">
                <a16:creationId xmlns:a16="http://schemas.microsoft.com/office/drawing/2014/main" id="{5884AA8D-9D4F-29EE-E3CE-C3848D9B455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910" b="89790" l="5000" r="92027">
                        <a14:foregroundMark x1="8784" y1="39339" x2="5135" y2="61862"/>
                        <a14:foregroundMark x1="5135" y1="61862" x2="5405" y2="61562"/>
                        <a14:foregroundMark x1="89459" y1="12012" x2="92027" y2="11712"/>
                        <a14:foregroundMark x1="87838" y1="45345" x2="81081" y2="40240"/>
                        <a14:foregroundMark x1="81081" y1="40240" x2="79459" y2="25526"/>
                        <a14:foregroundMark x1="79459" y1="25526" x2="81351" y2="24625"/>
                        <a14:foregroundMark x1="81757" y1="46847" x2="81351" y2="37237"/>
                        <a14:foregroundMark x1="86486" y1="39039" x2="90676" y2="35135"/>
                      </a14:backgroundRemoval>
                    </a14:imgEffect>
                  </a14:imgLayer>
                </a14:imgProps>
              </a:ext>
              <a:ext uri="{28A0092B-C50C-407E-A947-70E740481C1C}">
                <a14:useLocalDpi xmlns:a14="http://schemas.microsoft.com/office/drawing/2010/main" val="0"/>
              </a:ext>
            </a:extLst>
          </a:blip>
          <a:srcRect/>
          <a:stretch>
            <a:fillRect/>
          </a:stretch>
        </p:blipFill>
        <p:spPr bwMode="auto">
          <a:xfrm>
            <a:off x="4248058" y="-89074"/>
            <a:ext cx="3861601" cy="17377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Zapatos geniales para jugar al skate y casual">
            <a:extLst>
              <a:ext uri="{FF2B5EF4-FFF2-40B4-BE49-F238E27FC236}">
                <a16:creationId xmlns:a16="http://schemas.microsoft.com/office/drawing/2014/main" id="{9D967DBB-2BE3-D4AC-2901-7CF139D6BBE4}"/>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870" b="89758" l="6081" r="93514">
                        <a14:foregroundMark x1="6216" y1="71136" x2="9595" y2="60335"/>
                        <a14:foregroundMark x1="93514" y1="73371" x2="90270" y2="45996"/>
                      </a14:backgroundRemoval>
                    </a14:imgEffect>
                  </a14:imgLayer>
                </a14:imgProps>
              </a:ext>
              <a:ext uri="{28A0092B-C50C-407E-A947-70E740481C1C}">
                <a14:useLocalDpi xmlns:a14="http://schemas.microsoft.com/office/drawing/2010/main" val="0"/>
              </a:ext>
            </a:extLst>
          </a:blip>
          <a:srcRect/>
          <a:stretch>
            <a:fillRect/>
          </a:stretch>
        </p:blipFill>
        <p:spPr bwMode="auto">
          <a:xfrm>
            <a:off x="10500697" y="2396971"/>
            <a:ext cx="1691303" cy="1227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 par de sandalias">
            <a:extLst>
              <a:ext uri="{FF2B5EF4-FFF2-40B4-BE49-F238E27FC236}">
                <a16:creationId xmlns:a16="http://schemas.microsoft.com/office/drawing/2014/main" id="{4D95D44C-5C11-5019-F7B4-F75EA25EE4DD}"/>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3454" b="95395" l="3919" r="93919">
                        <a14:foregroundMark x1="8514" y1="83553" x2="8378" y2="70559"/>
                        <a14:foregroundMark x1="5405" y1="87336" x2="4189" y2="77467"/>
                        <a14:foregroundMark x1="4189" y1="77467" x2="4324" y2="76645"/>
                        <a14:foregroundMark x1="14865" y1="94572" x2="23243" y2="95559"/>
                        <a14:foregroundMark x1="23243" y1="95559" x2="32973" y2="94079"/>
                        <a14:foregroundMark x1="52027" y1="6414" x2="59459" y2="8553"/>
                        <a14:foregroundMark x1="59459" y1="8553" x2="59730" y2="9046"/>
                        <a14:foregroundMark x1="91757" y1="72204" x2="93919" y2="53289"/>
                        <a14:foregroundMark x1="53378" y1="3454" x2="55946" y2="4276"/>
                      </a14:backgroundRemoval>
                    </a14:imgEffect>
                  </a14:imgLayer>
                </a14:imgProps>
              </a:ext>
              <a:ext uri="{28A0092B-C50C-407E-A947-70E740481C1C}">
                <a14:useLocalDpi xmlns:a14="http://schemas.microsoft.com/office/drawing/2010/main" val="0"/>
              </a:ext>
            </a:extLst>
          </a:blip>
          <a:srcRect/>
          <a:stretch>
            <a:fillRect/>
          </a:stretch>
        </p:blipFill>
        <p:spPr bwMode="auto">
          <a:xfrm>
            <a:off x="235808" y="2296139"/>
            <a:ext cx="1511969" cy="1242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00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1000"/>
                                        <p:tgtEl>
                                          <p:spTgt spid="10242"/>
                                        </p:tgtEl>
                                      </p:cBhvr>
                                    </p:animEffect>
                                    <p:anim calcmode="lin" valueType="num">
                                      <p:cBhvr>
                                        <p:cTn id="18" dur="1000" fill="hold"/>
                                        <p:tgtEl>
                                          <p:spTgt spid="10242"/>
                                        </p:tgtEl>
                                        <p:attrNameLst>
                                          <p:attrName>ppt_x</p:attrName>
                                        </p:attrNameLst>
                                      </p:cBhvr>
                                      <p:tavLst>
                                        <p:tav tm="0">
                                          <p:val>
                                            <p:strVal val="#ppt_x"/>
                                          </p:val>
                                        </p:tav>
                                        <p:tav tm="100000">
                                          <p:val>
                                            <p:strVal val="#ppt_x"/>
                                          </p:val>
                                        </p:tav>
                                      </p:tavLst>
                                    </p:anim>
                                    <p:anim calcmode="lin" valueType="num">
                                      <p:cBhvr>
                                        <p:cTn id="1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44"/>
                                        </p:tgtEl>
                                        <p:attrNameLst>
                                          <p:attrName>style.visibility</p:attrName>
                                        </p:attrNameLst>
                                      </p:cBhvr>
                                      <p:to>
                                        <p:strVal val="visible"/>
                                      </p:to>
                                    </p:set>
                                    <p:animEffect transition="in" filter="fade">
                                      <p:cBhvr>
                                        <p:cTn id="24" dur="1000"/>
                                        <p:tgtEl>
                                          <p:spTgt spid="10244"/>
                                        </p:tgtEl>
                                      </p:cBhvr>
                                    </p:animEffect>
                                    <p:anim calcmode="lin" valueType="num">
                                      <p:cBhvr>
                                        <p:cTn id="25" dur="1000" fill="hold"/>
                                        <p:tgtEl>
                                          <p:spTgt spid="10244"/>
                                        </p:tgtEl>
                                        <p:attrNameLst>
                                          <p:attrName>ppt_x</p:attrName>
                                        </p:attrNameLst>
                                      </p:cBhvr>
                                      <p:tavLst>
                                        <p:tav tm="0">
                                          <p:val>
                                            <p:strVal val="#ppt_x"/>
                                          </p:val>
                                        </p:tav>
                                        <p:tav tm="100000">
                                          <p:val>
                                            <p:strVal val="#ppt_x"/>
                                          </p:val>
                                        </p:tav>
                                      </p:tavLst>
                                    </p:anim>
                                    <p:anim calcmode="lin" valueType="num">
                                      <p:cBhvr>
                                        <p:cTn id="26"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248"/>
                                        </p:tgtEl>
                                        <p:attrNameLst>
                                          <p:attrName>style.visibility</p:attrName>
                                        </p:attrNameLst>
                                      </p:cBhvr>
                                      <p:to>
                                        <p:strVal val="visible"/>
                                      </p:to>
                                    </p:set>
                                    <p:animEffect transition="in" filter="barn(inVertical)">
                                      <p:cBhvr>
                                        <p:cTn id="31" dur="500"/>
                                        <p:tgtEl>
                                          <p:spTgt spid="1024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0246"/>
                                        </p:tgtEl>
                                        <p:attrNameLst>
                                          <p:attrName>style.visibility</p:attrName>
                                        </p:attrNameLst>
                                      </p:cBhvr>
                                      <p:to>
                                        <p:strVal val="visible"/>
                                      </p:to>
                                    </p:set>
                                    <p:animEffect transition="in" filter="circle(in)">
                                      <p:cBhvr>
                                        <p:cTn id="36" dur="2000"/>
                                        <p:tgtEl>
                                          <p:spTgt spid="1024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randombar(horizontal)">
                                      <p:cBhvr>
                                        <p:cTn id="41" dur="500"/>
                                        <p:tgtEl>
                                          <p:spTgt spid="6"/>
                                        </p:tgtEl>
                                      </p:cBhvr>
                                    </p:animEffect>
                                  </p:childTnLst>
                                </p:cTn>
                              </p:par>
                              <p:par>
                                <p:cTn id="42" presetID="14" presetClass="entr" presetSubtype="1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randombar(horizontal)">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53917F-98BC-4463-EC75-F1BC2A8BAD9F}"/>
              </a:ext>
            </a:extLst>
          </p:cNvPr>
          <p:cNvSpPr txBox="1"/>
          <p:nvPr/>
        </p:nvSpPr>
        <p:spPr>
          <a:xfrm>
            <a:off x="187692" y="0"/>
            <a:ext cx="6094476" cy="923330"/>
          </a:xfrm>
          <a:prstGeom prst="rect">
            <a:avLst/>
          </a:prstGeom>
          <a:noFill/>
        </p:spPr>
        <p:txBody>
          <a:bodyPr wrap="square">
            <a:spAutoFit/>
          </a:bodyPr>
          <a:lstStyle/>
          <a:p>
            <a:pPr marR="0" lvl="0" algn="just"/>
            <a:r>
              <a:rPr lang="es-GT" sz="5400" b="1" dirty="0">
                <a:solidFill>
                  <a:schemeClr val="tx1">
                    <a:lumMod val="50000"/>
                  </a:schemeClr>
                </a:solidFill>
                <a:effectLst/>
                <a:latin typeface="Aptos" panose="020B0004020202020204" pitchFamily="34" charset="0"/>
                <a:ea typeface="Aptos" panose="020B0004020202020204" pitchFamily="34" charset="0"/>
                <a:cs typeface="Times New Roman" panose="02020603050405020304" pitchFamily="18" charset="0"/>
              </a:rPr>
              <a:t>NOTA CULTURAL</a:t>
            </a:r>
            <a:endParaRPr lang="en-US" sz="5400" b="1" dirty="0">
              <a:solidFill>
                <a:schemeClr val="tx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descr="Descubre los 20 Destinos Turísticos Más Destacados de Latinoamérica -  PincelDigital.do">
            <a:extLst>
              <a:ext uri="{FF2B5EF4-FFF2-40B4-BE49-F238E27FC236}">
                <a16:creationId xmlns:a16="http://schemas.microsoft.com/office/drawing/2014/main" id="{18AE1620-FAA8-E453-DCF7-CEB66C3515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986"/>
          <a:stretch>
            <a:fillRect/>
          </a:stretch>
        </p:blipFill>
        <p:spPr bwMode="auto">
          <a:xfrm>
            <a:off x="2420907" y="897716"/>
            <a:ext cx="7530962" cy="5209287"/>
          </a:xfrm>
          <a:prstGeom prst="rect">
            <a:avLst/>
          </a:prstGeom>
          <a:noFill/>
          <a:ln>
            <a:noFill/>
          </a:ln>
          <a:extLst>
            <a:ext uri="{53640926-AAD7-44D8-BBD7-CCE9431645EC}">
              <a14:shadowObscured xmlns:a14="http://schemas.microsoft.com/office/drawing/2010/main"/>
            </a:ext>
          </a:extLst>
        </p:spPr>
      </p:pic>
      <p:sp>
        <p:nvSpPr>
          <p:cNvPr id="7" name="Rectangle 13">
            <a:extLst>
              <a:ext uri="{FF2B5EF4-FFF2-40B4-BE49-F238E27FC236}">
                <a16:creationId xmlns:a16="http://schemas.microsoft.com/office/drawing/2014/main" id="{9462FB6E-5946-FEC3-13BF-1939017DF533}"/>
              </a:ext>
            </a:extLst>
          </p:cNvPr>
          <p:cNvSpPr>
            <a:spLocks noChangeArrowheads="1"/>
          </p:cNvSpPr>
          <p:nvPr/>
        </p:nvSpPr>
        <p:spPr bwMode="auto">
          <a:xfrm>
            <a:off x="459156" y="6107003"/>
            <a:ext cx="116460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r" defTabSz="914400" rtl="0" eaLnBrk="0" fontAlgn="base" latinLnBrk="0" hangingPunct="0">
              <a:lnSpc>
                <a:spcPct val="100000"/>
              </a:lnSpc>
              <a:spcBef>
                <a:spcPct val="0"/>
              </a:spcBef>
              <a:spcAft>
                <a:spcPct val="0"/>
              </a:spcAft>
              <a:buClrTx/>
              <a:buSzTx/>
              <a:tabLst/>
            </a:pPr>
            <a:r>
              <a:rPr kumimoji="0" lang="es-GT" altLang="en-US" sz="3600" b="1"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Central and South American Destinations</a:t>
            </a:r>
            <a:endParaRPr kumimoji="0" lang="en-US" altLang="en-US" sz="36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068448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D3737B5-B932-DF18-CAA7-03A49693AA42}"/>
              </a:ext>
            </a:extLst>
          </p:cNvPr>
          <p:cNvSpPr/>
          <p:nvPr/>
        </p:nvSpPr>
        <p:spPr>
          <a:xfrm>
            <a:off x="1241742" y="7348449"/>
            <a:ext cx="271099" cy="262255"/>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Rounded Corners 7">
            <a:extLst>
              <a:ext uri="{FF2B5EF4-FFF2-40B4-BE49-F238E27FC236}">
                <a16:creationId xmlns:a16="http://schemas.microsoft.com/office/drawing/2014/main" id="{C66186B7-E87E-053A-1178-2717228C81D8}"/>
              </a:ext>
            </a:extLst>
          </p:cNvPr>
          <p:cNvSpPr/>
          <p:nvPr/>
        </p:nvSpPr>
        <p:spPr>
          <a:xfrm>
            <a:off x="2319337" y="7347179"/>
            <a:ext cx="271099" cy="262255"/>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9">
            <a:extLst>
              <a:ext uri="{FF2B5EF4-FFF2-40B4-BE49-F238E27FC236}">
                <a16:creationId xmlns:a16="http://schemas.microsoft.com/office/drawing/2014/main" id="{8BA219A8-D8DB-32F2-5A76-EB7E54C41705}"/>
              </a:ext>
            </a:extLst>
          </p:cNvPr>
          <p:cNvSpPr>
            <a:spLocks noChangeArrowheads="1"/>
          </p:cNvSpPr>
          <p:nvPr/>
        </p:nvSpPr>
        <p:spPr bwMode="auto">
          <a:xfrm>
            <a:off x="187909" y="61273"/>
            <a:ext cx="1181617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GT" altLang="en-US" sz="3600" b="1"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¿Has viajado a algún país hispanohablante?</a:t>
            </a:r>
            <a:r>
              <a:rPr kumimoji="0" lang="es-GT" altLang="en-US" sz="3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kumimoji="0" lang="en-US" altLang="en-US" sz="3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Have you ever traveled to a Spanish speaking country?  </a:t>
            </a:r>
            <a:endParaRPr kumimoji="0" lang="en-US" altLang="en-US" sz="3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580F1231-2529-41C5-B3FF-CA3DAB8A0DCC}"/>
              </a:ext>
            </a:extLst>
          </p:cNvPr>
          <p:cNvSpPr>
            <a:spLocks noChangeArrowheads="1"/>
          </p:cNvSpPr>
          <p:nvPr/>
        </p:nvSpPr>
        <p:spPr bwMode="auto">
          <a:xfrm>
            <a:off x="733116" y="751029"/>
            <a:ext cx="11100816"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bg1"/>
                </a:solidFill>
                <a:effectLst/>
                <a:latin typeface="Arial" panose="020B0604020202020204" pitchFamily="34" charset="0"/>
              </a:rPr>
            </a:br>
            <a:endParaRPr kumimoji="0" lang="en-US" altLang="en-US" sz="1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C00000"/>
                </a:solidFill>
                <a:effectLst/>
                <a:latin typeface="ADLaM Display" panose="02010000000000000000" pitchFamily="2" charset="0"/>
                <a:ea typeface="ADLaM Display" panose="02010000000000000000" pitchFamily="2" charset="0"/>
                <a:cs typeface="ADLaM Display" panose="02010000000000000000" pitchFamily="2" charset="0"/>
              </a:rPr>
              <a:t>S</a:t>
            </a:r>
            <a:r>
              <a:rPr lang="en-US" altLang="en-US" sz="4000" b="1" dirty="0">
                <a:solidFill>
                  <a:srgbClr val="C00000"/>
                </a:solidFill>
                <a:latin typeface="ADLaM Display" panose="02010000000000000000" pitchFamily="2" charset="0"/>
                <a:ea typeface="ADLaM Display" panose="02010000000000000000" pitchFamily="2" charset="0"/>
                <a:cs typeface="ADLaM Display" panose="02010000000000000000" pitchFamily="2" charset="0"/>
              </a:rPr>
              <a:t>I</a:t>
            </a:r>
            <a:r>
              <a:rPr kumimoji="0" lang="en-US" altLang="en-US" sz="4000" b="1" i="0" u="none" strike="noStrike" cap="none" normalizeH="0" baseline="0" dirty="0">
                <a:ln>
                  <a:noFill/>
                </a:ln>
                <a:solidFill>
                  <a:srgbClr val="C00000"/>
                </a:solidFill>
                <a:effectLst/>
                <a:latin typeface="ADLaM Display" panose="02010000000000000000" pitchFamily="2" charset="0"/>
                <a:ea typeface="ADLaM Display" panose="02010000000000000000" pitchFamily="2" charset="0"/>
                <a:cs typeface="ADLaM Display" panose="02010000000000000000" pitchFamily="2" charset="0"/>
              </a:rPr>
              <a:t> he </a:t>
            </a:r>
            <a:r>
              <a:rPr kumimoji="0" lang="en-US" altLang="en-US" sz="4000" b="1" i="0" u="none" strike="noStrike" cap="none" normalizeH="0" baseline="0" dirty="0" err="1">
                <a:ln>
                  <a:noFill/>
                </a:ln>
                <a:solidFill>
                  <a:srgbClr val="C00000"/>
                </a:solidFill>
                <a:effectLst/>
                <a:latin typeface="ADLaM Display" panose="02010000000000000000" pitchFamily="2" charset="0"/>
                <a:ea typeface="ADLaM Display" panose="02010000000000000000" pitchFamily="2" charset="0"/>
                <a:cs typeface="ADLaM Display" panose="02010000000000000000" pitchFamily="2" charset="0"/>
              </a:rPr>
              <a:t>viajado</a:t>
            </a:r>
            <a:r>
              <a:rPr kumimoji="0" lang="en-US" altLang="en-US" sz="4000" b="1" i="0" u="none" strike="noStrike" cap="none" normalizeH="0" baseline="0" dirty="0">
                <a:ln>
                  <a:noFill/>
                </a:ln>
                <a:solidFill>
                  <a:srgbClr val="C00000"/>
                </a:solidFill>
                <a:effectLst/>
                <a:latin typeface="ADLaM Display" panose="02010000000000000000" pitchFamily="2" charset="0"/>
                <a:ea typeface="ADLaM Display" panose="02010000000000000000" pitchFamily="2" charset="0"/>
                <a:cs typeface="ADLaM Display" panose="02010000000000000000" pitchFamily="2" charset="0"/>
              </a:rPr>
              <a:t> a un </a:t>
            </a:r>
            <a:r>
              <a:rPr kumimoji="0" lang="en-US" altLang="en-US" sz="4000" b="1" i="0" u="none" strike="noStrike" cap="none" normalizeH="0" baseline="0" dirty="0" err="1">
                <a:ln>
                  <a:noFill/>
                </a:ln>
                <a:solidFill>
                  <a:srgbClr val="C00000"/>
                </a:solidFill>
                <a:effectLst/>
                <a:latin typeface="ADLaM Display" panose="02010000000000000000" pitchFamily="2" charset="0"/>
                <a:ea typeface="ADLaM Display" panose="02010000000000000000" pitchFamily="2" charset="0"/>
                <a:cs typeface="ADLaM Display" panose="02010000000000000000" pitchFamily="2" charset="0"/>
              </a:rPr>
              <a:t>país</a:t>
            </a:r>
            <a:r>
              <a:rPr kumimoji="0" lang="en-US" altLang="en-US" sz="4000" b="1" i="0" u="none" strike="noStrike" cap="none" normalizeH="0" dirty="0">
                <a:ln>
                  <a:noFill/>
                </a:ln>
                <a:solidFill>
                  <a:srgbClr val="C00000"/>
                </a:solidFill>
                <a:effectLst/>
                <a:latin typeface="ADLaM Display" panose="02010000000000000000" pitchFamily="2" charset="0"/>
                <a:ea typeface="ADLaM Display" panose="02010000000000000000" pitchFamily="2" charset="0"/>
                <a:cs typeface="ADLaM Display" panose="02010000000000000000" pitchFamily="2" charset="0"/>
              </a:rPr>
              <a:t> </a:t>
            </a:r>
            <a:r>
              <a:rPr kumimoji="0" lang="en-US" altLang="en-US" sz="4000" b="1" i="0" u="none" strike="noStrike" cap="none" normalizeH="0" dirty="0" err="1">
                <a:ln>
                  <a:noFill/>
                </a:ln>
                <a:solidFill>
                  <a:srgbClr val="C00000"/>
                </a:solidFill>
                <a:effectLst/>
                <a:latin typeface="ADLaM Display" panose="02010000000000000000" pitchFamily="2" charset="0"/>
                <a:ea typeface="ADLaM Display" panose="02010000000000000000" pitchFamily="2" charset="0"/>
                <a:cs typeface="ADLaM Display" panose="02010000000000000000" pitchFamily="2" charset="0"/>
              </a:rPr>
              <a:t>hispano</a:t>
            </a:r>
            <a:r>
              <a:rPr kumimoji="0" lang="en-US" altLang="en-US" sz="4000" b="1" i="0" u="none" strike="noStrike" cap="none" normalizeH="0" dirty="0">
                <a:ln>
                  <a:noFill/>
                </a:ln>
                <a:solidFill>
                  <a:srgbClr val="C00000"/>
                </a:solidFill>
                <a:effectLst/>
                <a:latin typeface="ADLaM Display" panose="02010000000000000000" pitchFamily="2" charset="0"/>
                <a:ea typeface="ADLaM Display" panose="02010000000000000000" pitchFamily="2" charset="0"/>
                <a:cs typeface="ADLaM Display" panose="02010000000000000000" pitchFamily="2" charset="0"/>
              </a:rPr>
              <a:t>.</a:t>
            </a:r>
            <a:r>
              <a:rPr kumimoji="0" lang="en-US" altLang="en-US" sz="4000" b="1" i="0" u="none" strike="noStrike" cap="none" normalizeH="0" baseline="0" dirty="0">
                <a:ln>
                  <a:noFill/>
                </a:ln>
                <a:solidFill>
                  <a:srgbClr val="C00000"/>
                </a:solidFill>
                <a:effectLst/>
                <a:latin typeface="ADLaM Display" panose="02010000000000000000" pitchFamily="2" charset="0"/>
                <a:ea typeface="ADLaM Display" panose="02010000000000000000" pitchFamily="2" charset="0"/>
                <a:cs typeface="ADLaM Display" panose="02010000000000000000"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C00000"/>
                </a:solidFill>
                <a:effectLst/>
                <a:latin typeface="ADLaM Display" panose="02010000000000000000" pitchFamily="2" charset="0"/>
                <a:ea typeface="ADLaM Display" panose="02010000000000000000" pitchFamily="2" charset="0"/>
                <a:cs typeface="ADLaM Display" panose="02010000000000000000" pitchFamily="2" charset="0"/>
              </a:rPr>
              <a:t>NO, no he </a:t>
            </a:r>
            <a:r>
              <a:rPr kumimoji="0" lang="en-US" altLang="en-US" sz="4000" b="1" i="0" u="none" strike="noStrike" cap="none" normalizeH="0" baseline="0" dirty="0" err="1">
                <a:ln>
                  <a:noFill/>
                </a:ln>
                <a:solidFill>
                  <a:srgbClr val="C00000"/>
                </a:solidFill>
                <a:effectLst/>
                <a:latin typeface="ADLaM Display" panose="02010000000000000000" pitchFamily="2" charset="0"/>
                <a:ea typeface="ADLaM Display" panose="02010000000000000000" pitchFamily="2" charset="0"/>
                <a:cs typeface="ADLaM Display" panose="02010000000000000000" pitchFamily="2" charset="0"/>
              </a:rPr>
              <a:t>viajado</a:t>
            </a:r>
            <a:r>
              <a:rPr kumimoji="0" lang="en-US" altLang="en-US" sz="4000" b="1" i="0" u="none" strike="noStrike" cap="none" normalizeH="0" baseline="0" dirty="0">
                <a:ln>
                  <a:noFill/>
                </a:ln>
                <a:solidFill>
                  <a:srgbClr val="C00000"/>
                </a:solidFill>
                <a:effectLst/>
                <a:latin typeface="ADLaM Display" panose="02010000000000000000" pitchFamily="2" charset="0"/>
                <a:ea typeface="ADLaM Display" panose="02010000000000000000" pitchFamily="2" charset="0"/>
                <a:cs typeface="ADLaM Display" panose="02010000000000000000" pitchFamily="2" charset="0"/>
              </a:rPr>
              <a:t> a un </a:t>
            </a:r>
            <a:r>
              <a:rPr kumimoji="0" lang="en-US" altLang="en-US" sz="4000" b="1" i="0" u="none" strike="noStrike" cap="none" normalizeH="0" baseline="0" dirty="0" err="1">
                <a:ln>
                  <a:noFill/>
                </a:ln>
                <a:solidFill>
                  <a:srgbClr val="C00000"/>
                </a:solidFill>
                <a:effectLst/>
                <a:latin typeface="ADLaM Display" panose="02010000000000000000" pitchFamily="2" charset="0"/>
                <a:ea typeface="ADLaM Display" panose="02010000000000000000" pitchFamily="2" charset="0"/>
                <a:cs typeface="ADLaM Display" panose="02010000000000000000" pitchFamily="2" charset="0"/>
              </a:rPr>
              <a:t>país</a:t>
            </a:r>
            <a:r>
              <a:rPr kumimoji="0" lang="en-US" altLang="en-US" sz="4000" b="1" i="0" u="none" strike="noStrike" cap="none" normalizeH="0" baseline="0" dirty="0">
                <a:ln>
                  <a:noFill/>
                </a:ln>
                <a:solidFill>
                  <a:srgbClr val="C00000"/>
                </a:solidFill>
                <a:effectLst/>
                <a:latin typeface="ADLaM Display" panose="02010000000000000000" pitchFamily="2" charset="0"/>
                <a:ea typeface="ADLaM Display" panose="02010000000000000000" pitchFamily="2" charset="0"/>
                <a:cs typeface="ADLaM Display" panose="02010000000000000000" pitchFamily="2" charset="0"/>
              </a:rPr>
              <a:t> </a:t>
            </a:r>
            <a:r>
              <a:rPr kumimoji="0" lang="en-US" altLang="en-US" sz="4000" b="1" i="0" u="none" strike="noStrike" cap="none" normalizeH="0" baseline="0" dirty="0" err="1">
                <a:ln>
                  <a:noFill/>
                </a:ln>
                <a:solidFill>
                  <a:srgbClr val="C00000"/>
                </a:solidFill>
                <a:effectLst/>
                <a:latin typeface="ADLaM Display" panose="02010000000000000000" pitchFamily="2" charset="0"/>
                <a:ea typeface="ADLaM Display" panose="02010000000000000000" pitchFamily="2" charset="0"/>
                <a:cs typeface="ADLaM Display" panose="02010000000000000000" pitchFamily="2" charset="0"/>
              </a:rPr>
              <a:t>hispano</a:t>
            </a:r>
            <a:r>
              <a:rPr kumimoji="0" lang="en-US" altLang="en-US" sz="4000" b="1" i="0" u="none" strike="noStrike" cap="none" normalizeH="0" baseline="0" dirty="0">
                <a:ln>
                  <a:noFill/>
                </a:ln>
                <a:solidFill>
                  <a:srgbClr val="C00000"/>
                </a:solidFill>
                <a:effectLst/>
                <a:latin typeface="ADLaM Display" panose="02010000000000000000" pitchFamily="2" charset="0"/>
                <a:ea typeface="ADLaM Display" panose="02010000000000000000" pitchFamily="2" charset="0"/>
                <a:cs typeface="ADLaM Display" panose="02010000000000000000" pitchFamily="2" charset="0"/>
              </a:rPr>
              <a:t>.</a:t>
            </a:r>
            <a:endParaRPr kumimoji="0" lang="en-US" altLang="en-US" sz="4000" b="0" i="0" u="none" strike="noStrike" cap="none" normalizeH="0" baseline="0" dirty="0">
              <a:ln>
                <a:noFill/>
              </a:ln>
              <a:solidFill>
                <a:srgbClr val="C00000"/>
              </a:solidFill>
              <a:effectLst/>
              <a:latin typeface="ADLaM Display" panose="02010000000000000000" pitchFamily="2" charset="0"/>
              <a:ea typeface="ADLaM Display" panose="02010000000000000000" pitchFamily="2" charset="0"/>
              <a:cs typeface="ADLaM Display" panose="0201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3F09FD14-A905-74CB-1998-41F7D180CB73}"/>
              </a:ext>
            </a:extLst>
          </p:cNvPr>
          <p:cNvSpPr>
            <a:spLocks noChangeArrowheads="1"/>
          </p:cNvSpPr>
          <p:nvPr/>
        </p:nvSpPr>
        <p:spPr bwMode="auto">
          <a:xfrm>
            <a:off x="0" y="2928951"/>
            <a:ext cx="1053512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914400" marR="0" lvl="1" indent="-457200" algn="l" defTabSz="914400" rtl="0" eaLnBrk="0" fontAlgn="base" latinLnBrk="0" hangingPunct="0">
              <a:lnSpc>
                <a:spcPct val="100000"/>
              </a:lnSpc>
              <a:spcBef>
                <a:spcPct val="0"/>
              </a:spcBef>
              <a:spcAft>
                <a:spcPct val="0"/>
              </a:spcAft>
              <a:buClrTx/>
              <a:buSzTx/>
              <a:buFont typeface="Aptos" panose="020B0004020202020204" pitchFamily="34" charset="0"/>
              <a:buChar char="→"/>
              <a:tabLst/>
            </a:pPr>
            <a:r>
              <a:rPr kumimoji="0" lang="en-US" altLang="en-US" sz="28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If yes, which country did you visit? _________________________</a:t>
            </a:r>
            <a:endParaRPr kumimoji="0" lang="en-US" altLang="en-US" sz="2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87BED38D-1E01-85CD-CC48-8DA589D89C53}"/>
              </a:ext>
            </a:extLst>
          </p:cNvPr>
          <p:cNvSpPr>
            <a:spLocks noChangeArrowheads="1"/>
          </p:cNvSpPr>
          <p:nvPr/>
        </p:nvSpPr>
        <p:spPr bwMode="auto">
          <a:xfrm>
            <a:off x="187909" y="4037033"/>
            <a:ext cx="1164602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71500" marR="0" lvl="0" indent="-5715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GT" altLang="en-US" sz="3600" b="1"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¿Qué países hispanohablantes te gustaría visitar en el futuro? </a:t>
            </a:r>
            <a:r>
              <a:rPr kumimoji="0" lang="en-US" altLang="en-US" sz="3600"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What Spanish speaking countries would you like to visit in the future?</a:t>
            </a:r>
            <a:endParaRPr kumimoji="0" lang="en-US" altLang="en-US" sz="3600" b="0" i="0" u="none" strike="noStrike" cap="none" normalizeH="0" baseline="0" dirty="0">
              <a:ln>
                <a:noFill/>
              </a:ln>
              <a:solidFill>
                <a:schemeClr val="bg1"/>
              </a:solidFill>
              <a:effectLst/>
              <a:latin typeface="Arial" panose="020B0604020202020204" pitchFamily="34" charset="0"/>
            </a:endParaRPr>
          </a:p>
        </p:txBody>
      </p:sp>
      <p:sp>
        <p:nvSpPr>
          <p:cNvPr id="2" name="Rectangle 10">
            <a:extLst>
              <a:ext uri="{FF2B5EF4-FFF2-40B4-BE49-F238E27FC236}">
                <a16:creationId xmlns:a16="http://schemas.microsoft.com/office/drawing/2014/main" id="{B91D605C-B87C-F397-2D23-9611CB22AC2F}"/>
              </a:ext>
            </a:extLst>
          </p:cNvPr>
          <p:cNvSpPr>
            <a:spLocks noChangeArrowheads="1"/>
          </p:cNvSpPr>
          <p:nvPr/>
        </p:nvSpPr>
        <p:spPr bwMode="auto">
          <a:xfrm>
            <a:off x="6390204" y="2228357"/>
            <a:ext cx="4015668"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bg1"/>
                </a:solidFill>
                <a:effectLst/>
                <a:latin typeface="Arial" panose="020B0604020202020204" pitchFamily="34" charset="0"/>
              </a:rPr>
            </a:br>
            <a:endParaRPr kumimoji="0" lang="en-US" altLang="en-US" sz="1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chemeClr val="accent6">
                    <a:lumMod val="75000"/>
                  </a:schemeClr>
                </a:solidFill>
                <a:effectLst/>
                <a:latin typeface="ADLaM Display" panose="02010000000000000000" pitchFamily="2" charset="0"/>
                <a:ea typeface="ADLaM Display" panose="02010000000000000000" pitchFamily="2" charset="0"/>
                <a:cs typeface="ADLaM Display" panose="02010000000000000000" pitchFamily="2" charset="0"/>
              </a:rPr>
              <a:t>Visité</a:t>
            </a:r>
            <a:r>
              <a:rPr kumimoji="0" lang="en-US" altLang="en-US" sz="4000" b="1" i="0" u="none" strike="noStrike" cap="none" normalizeH="0" baseline="0" dirty="0">
                <a:ln>
                  <a:noFill/>
                </a:ln>
                <a:solidFill>
                  <a:schemeClr val="accent6">
                    <a:lumMod val="75000"/>
                  </a:schemeClr>
                </a:solidFill>
                <a:effectLst/>
                <a:latin typeface="ADLaM Display" panose="02010000000000000000" pitchFamily="2" charset="0"/>
                <a:ea typeface="ADLaM Display" panose="02010000000000000000" pitchFamily="2" charset="0"/>
                <a:cs typeface="ADLaM Display" panose="02010000000000000000" pitchFamily="2" charset="0"/>
              </a:rPr>
              <a:t> ...</a:t>
            </a:r>
            <a:endParaRPr kumimoji="0" lang="en-US" altLang="en-US" sz="4000" b="0" i="0" u="none" strike="noStrike" cap="none" normalizeH="0" baseline="0" dirty="0">
              <a:ln>
                <a:noFill/>
              </a:ln>
              <a:solidFill>
                <a:schemeClr val="accent6">
                  <a:lumMod val="75000"/>
                </a:schemeClr>
              </a:solidFill>
              <a:effectLst/>
              <a:latin typeface="ADLaM Display" panose="02010000000000000000" pitchFamily="2" charset="0"/>
              <a:ea typeface="ADLaM Display" panose="02010000000000000000" pitchFamily="2" charset="0"/>
              <a:cs typeface="ADLaM Display" panose="0201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0">
            <a:extLst>
              <a:ext uri="{FF2B5EF4-FFF2-40B4-BE49-F238E27FC236}">
                <a16:creationId xmlns:a16="http://schemas.microsoft.com/office/drawing/2014/main" id="{B27804E8-D695-5696-5AD4-C8B2E1068454}"/>
              </a:ext>
            </a:extLst>
          </p:cNvPr>
          <p:cNvSpPr>
            <a:spLocks noChangeArrowheads="1"/>
          </p:cNvSpPr>
          <p:nvPr/>
        </p:nvSpPr>
        <p:spPr bwMode="auto">
          <a:xfrm>
            <a:off x="773004" y="5257844"/>
            <a:ext cx="11100816"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bg1"/>
                </a:solidFill>
                <a:effectLst/>
                <a:latin typeface="Arial" panose="020B0604020202020204" pitchFamily="34" charset="0"/>
              </a:rPr>
            </a:br>
            <a:endParaRPr kumimoji="0" lang="en-US" altLang="en-US" sz="1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accent1"/>
                </a:solidFill>
                <a:effectLst/>
                <a:latin typeface="ADLaM Display" panose="02010000000000000000" pitchFamily="2" charset="0"/>
                <a:ea typeface="ADLaM Display" panose="02010000000000000000" pitchFamily="2" charset="0"/>
                <a:cs typeface="ADLaM Display" panose="02010000000000000000" pitchFamily="2" charset="0"/>
              </a:rPr>
              <a:t>Me </a:t>
            </a:r>
            <a:r>
              <a:rPr kumimoji="0" lang="en-US" altLang="en-US" sz="4000" b="1" i="0" u="none" strike="noStrike" cap="none" normalizeH="0" baseline="0" dirty="0" err="1">
                <a:ln>
                  <a:noFill/>
                </a:ln>
                <a:solidFill>
                  <a:schemeClr val="accent1"/>
                </a:solidFill>
                <a:effectLst/>
                <a:latin typeface="ADLaM Display" panose="02010000000000000000" pitchFamily="2" charset="0"/>
                <a:ea typeface="ADLaM Display" panose="02010000000000000000" pitchFamily="2" charset="0"/>
                <a:cs typeface="ADLaM Display" panose="02010000000000000000" pitchFamily="2" charset="0"/>
              </a:rPr>
              <a:t>gustaría</a:t>
            </a:r>
            <a:r>
              <a:rPr kumimoji="0" lang="en-US" altLang="en-US" sz="4000" b="1" i="0" u="none" strike="noStrike" cap="none" normalizeH="0" baseline="0" dirty="0">
                <a:ln>
                  <a:noFill/>
                </a:ln>
                <a:solidFill>
                  <a:schemeClr val="accent1"/>
                </a:solidFill>
                <a:effectLst/>
                <a:latin typeface="ADLaM Display" panose="02010000000000000000" pitchFamily="2" charset="0"/>
                <a:ea typeface="ADLaM Display" panose="02010000000000000000" pitchFamily="2" charset="0"/>
                <a:cs typeface="ADLaM Display" panose="02010000000000000000" pitchFamily="2" charset="0"/>
              </a:rPr>
              <a:t> </a:t>
            </a:r>
            <a:r>
              <a:rPr kumimoji="0" lang="en-US" altLang="en-US" sz="4000" b="1" i="0" u="none" strike="noStrike" cap="none" normalizeH="0" baseline="0" dirty="0" err="1">
                <a:ln>
                  <a:noFill/>
                </a:ln>
                <a:solidFill>
                  <a:schemeClr val="accent1"/>
                </a:solidFill>
                <a:effectLst/>
                <a:latin typeface="ADLaM Display" panose="02010000000000000000" pitchFamily="2" charset="0"/>
                <a:ea typeface="ADLaM Display" panose="02010000000000000000" pitchFamily="2" charset="0"/>
                <a:cs typeface="ADLaM Display" panose="02010000000000000000" pitchFamily="2" charset="0"/>
              </a:rPr>
              <a:t>visitar</a:t>
            </a:r>
            <a:r>
              <a:rPr kumimoji="0" lang="en-US" altLang="en-US" sz="4000" b="1" i="0" u="none" strike="noStrike" cap="none" normalizeH="0" baseline="0" dirty="0">
                <a:ln>
                  <a:noFill/>
                </a:ln>
                <a:solidFill>
                  <a:schemeClr val="accent1"/>
                </a:solidFill>
                <a:effectLst/>
                <a:latin typeface="ADLaM Display" panose="02010000000000000000" pitchFamily="2" charset="0"/>
                <a:ea typeface="ADLaM Display" panose="02010000000000000000" pitchFamily="2" charset="0"/>
                <a:cs typeface="ADLaM Display" panose="02010000000000000000" pitchFamily="2" charset="0"/>
              </a:rPr>
              <a:t>….</a:t>
            </a:r>
            <a:endParaRPr kumimoji="0" lang="en-US" altLang="en-US" sz="4000" b="0" i="0" u="none" strike="noStrike" cap="none" normalizeH="0" baseline="0" dirty="0">
              <a:ln>
                <a:noFill/>
              </a:ln>
              <a:solidFill>
                <a:schemeClr val="accent1"/>
              </a:solidFill>
              <a:effectLst/>
              <a:latin typeface="ADLaM Display" panose="02010000000000000000" pitchFamily="2" charset="0"/>
              <a:ea typeface="ADLaM Display" panose="02010000000000000000" pitchFamily="2" charset="0"/>
              <a:cs typeface="ADLaM Display" panose="0201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56068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57D9-139B-1E1B-5E58-EDB80539616D}"/>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pic>
        <p:nvPicPr>
          <p:cNvPr id="11266" name="Picture 2" descr="Amigos videollamadas en la computadora portátil">
            <a:extLst>
              <a:ext uri="{FF2B5EF4-FFF2-40B4-BE49-F238E27FC236}">
                <a16:creationId xmlns:a16="http://schemas.microsoft.com/office/drawing/2014/main" id="{40B02804-08D1-10AF-2138-996C68652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7B2EA393-D888-3D4C-2153-0E582ECF6DBF}"/>
              </a:ext>
            </a:extLst>
          </p:cNvPr>
          <p:cNvSpPr txBox="1">
            <a:spLocks/>
          </p:cNvSpPr>
          <p:nvPr/>
        </p:nvSpPr>
        <p:spPr>
          <a:xfrm>
            <a:off x="6213150" y="4119562"/>
            <a:ext cx="4880300" cy="2295525"/>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Tx/>
              <a:buNone/>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ctr"/>
            <a:r>
              <a:rPr lang="es-GT" b="1"/>
              <a:t>Let’s go over the group conversation before we split into breakout rooms!</a:t>
            </a:r>
            <a:endParaRPr lang="en-US" b="1" dirty="0"/>
          </a:p>
        </p:txBody>
      </p:sp>
    </p:spTree>
    <p:extLst>
      <p:ext uri="{BB962C8B-B14F-4D97-AF65-F5344CB8AC3E}">
        <p14:creationId xmlns:p14="http://schemas.microsoft.com/office/powerpoint/2010/main" val="912931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372D8B-FC13-EA7E-218B-EF6ED62CA9B6}"/>
              </a:ext>
            </a:extLst>
          </p:cNvPr>
          <p:cNvPicPr>
            <a:picLocks noChangeAspect="1"/>
          </p:cNvPicPr>
          <p:nvPr/>
        </p:nvPicPr>
        <p:blipFill>
          <a:blip r:embed="rId2"/>
          <a:stretch>
            <a:fillRect/>
          </a:stretch>
        </p:blipFill>
        <p:spPr>
          <a:xfrm>
            <a:off x="1880240" y="-35512"/>
            <a:ext cx="8431520" cy="6858000"/>
          </a:xfrm>
          <a:prstGeom prst="rect">
            <a:avLst/>
          </a:prstGeom>
        </p:spPr>
      </p:pic>
    </p:spTree>
    <p:extLst>
      <p:ext uri="{BB962C8B-B14F-4D97-AF65-F5344CB8AC3E}">
        <p14:creationId xmlns:p14="http://schemas.microsoft.com/office/powerpoint/2010/main" val="17135578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329-9D3F-97BC-04AB-4F72267DC5D0}"/>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29A68E7E-7262-6FBD-3174-FC64DFC82F8A}"/>
              </a:ext>
            </a:extLst>
          </p:cNvPr>
          <p:cNvSpPr>
            <a:spLocks noGrp="1"/>
          </p:cNvSpPr>
          <p:nvPr>
            <p:ph idx="1"/>
          </p:nvPr>
        </p:nvSpPr>
        <p:spPr>
          <a:xfrm>
            <a:off x="5148241" y="721518"/>
            <a:ext cx="6252633" cy="5414963"/>
          </a:xfrm>
        </p:spPr>
        <p:txBody>
          <a:bodyPr>
            <a:normAutofit fontScale="85000" lnSpcReduction="20000"/>
          </a:bodyPr>
          <a:lstStyle/>
          <a:p>
            <a:pPr marL="0" indent="0">
              <a:buNone/>
            </a:pPr>
            <a:r>
              <a:rPr lang="en-US" sz="4000" b="1" i="1" dirty="0">
                <a:latin typeface="Aptos" panose="020B0004020202020204" pitchFamily="34" charset="0"/>
                <a:ea typeface="Aptos" panose="020B0004020202020204" pitchFamily="34" charset="0"/>
                <a:cs typeface="Times New Roman" panose="02020603050405020304" pitchFamily="18" charset="0"/>
              </a:rPr>
              <a:t>Please tell us:</a:t>
            </a: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¿Cuáles son 2 cosas que debes tener listas antes de viajar?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What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are 2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things</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that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you</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must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have</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ready</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before</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you</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travel</a:t>
            </a:r>
            <a:r>
              <a:rPr lang="es-MX" sz="1200" b="1" i="1" dirty="0">
                <a:latin typeface="Aptos" panose="020B0004020202020204" pitchFamily="34" charset="0"/>
                <a:ea typeface="Aptos" panose="020B0004020202020204" pitchFamily="34" charset="0"/>
                <a:cs typeface="Times New Roman" panose="02020603050405020304" pitchFamily="18" charset="0"/>
              </a:rPr>
              <a:t>?</a:t>
            </a:r>
            <a:endParaRPr lang="es-MX" sz="1200" b="1" i="1" dirty="0">
              <a:effectLst/>
              <a:latin typeface="Aptos" panose="020B0004020202020204" pitchFamily="34" charset="0"/>
              <a:ea typeface="Aptos" panose="020B0004020202020204" pitchFamily="34" charset="0"/>
              <a:cs typeface="Times New Roman" panose="02020603050405020304" pitchFamily="18" charset="0"/>
            </a:endParaRPr>
          </a:p>
          <a:p>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GT" sz="4000" b="1" i="1" dirty="0">
                <a:latin typeface="Aptos" panose="020B0004020202020204" pitchFamily="34" charset="0"/>
                <a:ea typeface="Aptos" panose="020B0004020202020204" pitchFamily="34" charset="0"/>
                <a:cs typeface="Times New Roman" panose="02020603050405020304" pitchFamily="18" charset="0"/>
              </a:rPr>
              <a:t>Debo tener listo </a:t>
            </a:r>
            <a:r>
              <a:rPr lang="es-GT" sz="4000" b="1" i="1" dirty="0">
                <a:effectLst/>
                <a:latin typeface="Aptos" panose="020B0004020202020204" pitchFamily="34" charset="0"/>
                <a:ea typeface="Aptos" panose="020B0004020202020204" pitchFamily="34" charset="0"/>
                <a:cs typeface="Times New Roman" panose="02020603050405020304" pitchFamily="18" charset="0"/>
              </a:rPr>
              <a:t>_______ y ____________.</a:t>
            </a:r>
          </a:p>
          <a:p>
            <a:pPr lvl="1">
              <a:buFont typeface="Wingdings" panose="05000000000000000000" pitchFamily="2" charset="2"/>
              <a:buChar char="ü"/>
            </a:pPr>
            <a:r>
              <a:rPr lang="es-GT" sz="2000" b="1" i="1" dirty="0">
                <a:latin typeface="Aptos" panose="020B0004020202020204" pitchFamily="34" charset="0"/>
                <a:ea typeface="Aptos" panose="020B0004020202020204" pitchFamily="34" charset="0"/>
                <a:cs typeface="Times New Roman" panose="02020603050405020304" pitchFamily="18" charset="0"/>
              </a:rPr>
              <a:t>El pasaporte</a:t>
            </a:r>
          </a:p>
          <a:p>
            <a:pPr lvl="1">
              <a:buFont typeface="Wingdings" panose="05000000000000000000" pitchFamily="2" charset="2"/>
              <a:buChar char="ü"/>
            </a:pPr>
            <a:r>
              <a:rPr lang="es-GT" sz="2000" b="1" i="1" dirty="0">
                <a:latin typeface="Aptos" panose="020B0004020202020204" pitchFamily="34" charset="0"/>
                <a:ea typeface="Aptos" panose="020B0004020202020204" pitchFamily="34" charset="0"/>
                <a:cs typeface="Times New Roman" panose="02020603050405020304" pitchFamily="18" charset="0"/>
              </a:rPr>
              <a:t>Los boletos</a:t>
            </a:r>
          </a:p>
          <a:p>
            <a:pPr lvl="1">
              <a:buFont typeface="Wingdings" panose="05000000000000000000" pitchFamily="2" charset="2"/>
              <a:buChar char="ü"/>
            </a:pPr>
            <a:r>
              <a:rPr lang="es-GT" sz="2000" b="1" i="1" dirty="0">
                <a:latin typeface="Aptos" panose="020B0004020202020204" pitchFamily="34" charset="0"/>
                <a:ea typeface="Aptos" panose="020B0004020202020204" pitchFamily="34" charset="0"/>
                <a:cs typeface="Times New Roman" panose="02020603050405020304" pitchFamily="18" charset="0"/>
              </a:rPr>
              <a:t>El seguro de viaje</a:t>
            </a:r>
          </a:p>
          <a:p>
            <a:pPr lvl="1">
              <a:buFont typeface="Wingdings" panose="05000000000000000000" pitchFamily="2" charset="2"/>
              <a:buChar char="ü"/>
            </a:pPr>
            <a:r>
              <a:rPr lang="es-GT" sz="2000" b="1" i="1" dirty="0">
                <a:latin typeface="Aptos" panose="020B0004020202020204" pitchFamily="34" charset="0"/>
                <a:ea typeface="Aptos" panose="020B0004020202020204" pitchFamily="34" charset="0"/>
                <a:cs typeface="Times New Roman" panose="02020603050405020304" pitchFamily="18" charset="0"/>
              </a:rPr>
              <a:t>Los  documentos para viajar</a:t>
            </a:r>
          </a:p>
          <a:p>
            <a:pPr lvl="1">
              <a:buFont typeface="Wingdings" panose="05000000000000000000" pitchFamily="2" charset="2"/>
              <a:buChar char="ü"/>
            </a:pPr>
            <a:r>
              <a:rPr lang="es-GT" sz="2000" b="1" i="1" dirty="0">
                <a:latin typeface="Aptos" panose="020B0004020202020204" pitchFamily="34" charset="0"/>
                <a:ea typeface="Aptos" panose="020B0004020202020204" pitchFamily="34" charset="0"/>
                <a:cs typeface="Times New Roman" panose="02020603050405020304" pitchFamily="18" charset="0"/>
              </a:rPr>
              <a:t>El itinerario</a:t>
            </a:r>
          </a:p>
          <a:p>
            <a:pPr lvl="1">
              <a:buFont typeface="Wingdings" panose="05000000000000000000" pitchFamily="2" charset="2"/>
              <a:buChar char="ü"/>
            </a:pPr>
            <a:endParaRPr lang="es-GT" sz="1200" b="1" i="1" dirty="0">
              <a:latin typeface="Aptos" panose="020B0004020202020204" pitchFamily="34" charset="0"/>
              <a:ea typeface="Aptos" panose="020B0004020202020204" pitchFamily="34" charset="0"/>
              <a:cs typeface="Times New Roman" panose="02020603050405020304" pitchFamily="18" charset="0"/>
            </a:endParaRPr>
          </a:p>
          <a:p>
            <a:pPr lvl="1">
              <a:buFont typeface="Wingdings" panose="05000000000000000000" pitchFamily="2" charset="2"/>
              <a:buChar char="ü"/>
            </a:pPr>
            <a:endParaRPr lang="es-GT" sz="12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D509562-A3A4-7395-4DAD-61BD54A0DE0E}"/>
              </a:ext>
            </a:extLst>
          </p:cNvPr>
          <p:cNvSpPr>
            <a:spLocks noGrp="1"/>
          </p:cNvSpPr>
          <p:nvPr>
            <p:ph type="body" sz="half" idx="2"/>
          </p:nvPr>
        </p:nvSpPr>
        <p:spPr>
          <a:xfrm>
            <a:off x="1073151" y="2456992"/>
            <a:ext cx="3547533" cy="3600311"/>
          </a:xfrm>
        </p:spPr>
        <p:txBody>
          <a:bodyPr/>
          <a:lstStyle/>
          <a:p>
            <a:endParaRPr lang="en-US" dirty="0"/>
          </a:p>
        </p:txBody>
      </p:sp>
      <p:pic>
        <p:nvPicPr>
          <p:cNvPr id="2052" name="Picture 4" descr="Amigos de diseño plano mirando hacia arriba">
            <a:extLst>
              <a:ext uri="{FF2B5EF4-FFF2-40B4-BE49-F238E27FC236}">
                <a16:creationId xmlns:a16="http://schemas.microsoft.com/office/drawing/2014/main" id="{50EE80AB-66DC-67CE-95CD-BE720AE23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143" y="2366792"/>
            <a:ext cx="3663441" cy="371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39CCB-32CF-B4A3-6580-A8F6BC02896D}"/>
              </a:ext>
            </a:extLst>
          </p:cNvPr>
          <p:cNvSpPr/>
          <p:nvPr/>
        </p:nvSpPr>
        <p:spPr>
          <a:xfrm>
            <a:off x="7191286" y="3081828"/>
            <a:ext cx="3926405" cy="2924666"/>
          </a:xfrm>
          <a:prstGeom prst="rect">
            <a:avLst/>
          </a:prstGeom>
          <a:noFill/>
        </p:spPr>
        <p:txBody>
          <a:bodyPr wrap="none" lIns="91440" tIns="45720" rIns="91440" bIns="45720">
            <a:prstTxWarp prst="textArchUp">
              <a:avLst/>
            </a:prstTxWarp>
            <a:spAutoFit/>
          </a:bodyPr>
          <a:lstStyle/>
          <a:p>
            <a:pPr algn="ctr"/>
            <a:r>
              <a:rPr lang="es-GT" sz="5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¡MUCHAS </a:t>
            </a:r>
          </a:p>
          <a:p>
            <a:pPr algn="ctr"/>
            <a:r>
              <a:rPr lang="es-GT" sz="5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GRACIAS!</a:t>
            </a:r>
            <a:endParaRPr lang="en-US" sz="54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3" name="Rectangle 2">
            <a:extLst>
              <a:ext uri="{FF2B5EF4-FFF2-40B4-BE49-F238E27FC236}">
                <a16:creationId xmlns:a16="http://schemas.microsoft.com/office/drawing/2014/main" id="{9967BC24-FE79-4833-19C6-FE37310EC918}"/>
              </a:ext>
            </a:extLst>
          </p:cNvPr>
          <p:cNvSpPr/>
          <p:nvPr/>
        </p:nvSpPr>
        <p:spPr>
          <a:xfrm>
            <a:off x="3138296" y="5774395"/>
            <a:ext cx="6575518" cy="923330"/>
          </a:xfrm>
          <a:prstGeom prst="rect">
            <a:avLst/>
          </a:prstGeom>
          <a:noFill/>
        </p:spPr>
        <p:txBody>
          <a:bodyPr wrap="none" lIns="91440" tIns="45720" rIns="91440" bIns="45720">
            <a:prstTxWarp prst="textInflate">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la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próxima</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ctangle 3">
            <a:extLst>
              <a:ext uri="{FF2B5EF4-FFF2-40B4-BE49-F238E27FC236}">
                <a16:creationId xmlns:a16="http://schemas.microsoft.com/office/drawing/2014/main" id="{600CF811-63D6-A8A9-4071-CAC96E2E60D2}"/>
              </a:ext>
            </a:extLst>
          </p:cNvPr>
          <p:cNvSpPr/>
          <p:nvPr/>
        </p:nvSpPr>
        <p:spPr>
          <a:xfrm>
            <a:off x="6834443" y="472586"/>
            <a:ext cx="5357557" cy="923330"/>
          </a:xfrm>
          <a:prstGeom prst="rect">
            <a:avLst/>
          </a:prstGeom>
          <a:noFill/>
        </p:spPr>
        <p:txBody>
          <a:bodyPr wrap="non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5400" b="1" dirty="0">
                <a:ln/>
                <a:solidFill>
                  <a:schemeClr val="accent4"/>
                </a:solidFill>
              </a:rPr>
              <a:t>¡Hasta la vista! </a:t>
            </a:r>
            <a:endParaRPr lang="en-US" sz="5400" b="1" cap="none" spc="0" dirty="0">
              <a:ln/>
              <a:solidFill>
                <a:schemeClr val="accent4"/>
              </a:solidFill>
              <a:effectLst/>
            </a:endParaRPr>
          </a:p>
        </p:txBody>
      </p:sp>
      <p:sp>
        <p:nvSpPr>
          <p:cNvPr id="5" name="Rectangle 4">
            <a:extLst>
              <a:ext uri="{FF2B5EF4-FFF2-40B4-BE49-F238E27FC236}">
                <a16:creationId xmlns:a16="http://schemas.microsoft.com/office/drawing/2014/main" id="{5BE665E9-32FB-BBE6-D5F1-C96A498A456C}"/>
              </a:ext>
            </a:extLst>
          </p:cNvPr>
          <p:cNvSpPr/>
          <p:nvPr/>
        </p:nvSpPr>
        <p:spPr>
          <a:xfrm>
            <a:off x="-160964" y="621940"/>
            <a:ext cx="4854214" cy="923330"/>
          </a:xfrm>
          <a:prstGeom prst="rect">
            <a:avLst/>
          </a:prstGeom>
          <a:noFill/>
        </p:spPr>
        <p:txBody>
          <a:bodyPr wrap="none" lIns="91440" tIns="45720" rIns="91440" bIns="45720">
            <a:spAutoFit/>
            <a:scene3d>
              <a:camera prst="perspectiveContrastingRightFacing"/>
              <a:lightRig rig="threePt" dir="t"/>
            </a:scene3d>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¡Hasta pronto!</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a:extLst>
              <a:ext uri="{FF2B5EF4-FFF2-40B4-BE49-F238E27FC236}">
                <a16:creationId xmlns:a16="http://schemas.microsoft.com/office/drawing/2014/main" id="{58C8C146-303B-9DB5-F073-D3DD69CB8FCA}"/>
              </a:ext>
            </a:extLst>
          </p:cNvPr>
          <p:cNvSpPr/>
          <p:nvPr/>
        </p:nvSpPr>
        <p:spPr>
          <a:xfrm>
            <a:off x="7585283" y="4209122"/>
            <a:ext cx="4257063" cy="923330"/>
          </a:xfrm>
          <a:prstGeom prst="rect">
            <a:avLst/>
          </a:prstGeom>
          <a:noFill/>
        </p:spPr>
        <p:txBody>
          <a:bodyPr wrap="none" lIns="91440" tIns="45720" rIns="91440" bIns="45720">
            <a:prstTxWarp prst="textDoubleWave1">
              <a:avLst/>
            </a:prstTxWarp>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¡Nos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vemos</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7" name="Rectangle 6">
            <a:extLst>
              <a:ext uri="{FF2B5EF4-FFF2-40B4-BE49-F238E27FC236}">
                <a16:creationId xmlns:a16="http://schemas.microsoft.com/office/drawing/2014/main" id="{2F686DC8-8369-C7B6-8EA1-442A69AE79B5}"/>
              </a:ext>
            </a:extLst>
          </p:cNvPr>
          <p:cNvSpPr/>
          <p:nvPr/>
        </p:nvSpPr>
        <p:spPr>
          <a:xfrm>
            <a:off x="95413" y="4472866"/>
            <a:ext cx="6266331" cy="923330"/>
          </a:xfrm>
          <a:prstGeom prst="rect">
            <a:avLst/>
          </a:prstGeom>
          <a:noFill/>
        </p:spPr>
        <p:txBody>
          <a:bodyPr wrap="none" lIns="91440" tIns="45720" rIns="91440" bIns="45720">
            <a:spAutoFit/>
            <a:scene3d>
              <a:camera prst="isometricOffAxis2Left"/>
              <a:lightRig rig="threePt" dir="t"/>
            </a:scene3d>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¡Que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te</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vaya</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bien!</a:t>
            </a:r>
          </a:p>
        </p:txBody>
      </p:sp>
      <p:sp>
        <p:nvSpPr>
          <p:cNvPr id="8" name="Rectangle 7">
            <a:extLst>
              <a:ext uri="{FF2B5EF4-FFF2-40B4-BE49-F238E27FC236}">
                <a16:creationId xmlns:a16="http://schemas.microsoft.com/office/drawing/2014/main" id="{B724DA20-A5D8-034C-749C-52EE67AEE58D}"/>
              </a:ext>
            </a:extLst>
          </p:cNvPr>
          <p:cNvSpPr/>
          <p:nvPr/>
        </p:nvSpPr>
        <p:spPr>
          <a:xfrm>
            <a:off x="4244844" y="671184"/>
            <a:ext cx="3334952" cy="923330"/>
          </a:xfrm>
          <a:prstGeom prst="rect">
            <a:avLst/>
          </a:prstGeom>
          <a:noFill/>
        </p:spPr>
        <p:txBody>
          <a:bodyPr wrap="none" lIns="91440" tIns="45720" rIns="91440" bIns="45720">
            <a:prstTxWarp prst="textStop">
              <a:avLst/>
            </a:prstTxWarp>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Cuídate</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pic>
        <p:nvPicPr>
          <p:cNvPr id="17410" name="Picture 2" descr="Dibujado a mano gente de diseño plano agitando ilustración">
            <a:extLst>
              <a:ext uri="{FF2B5EF4-FFF2-40B4-BE49-F238E27FC236}">
                <a16:creationId xmlns:a16="http://schemas.microsoft.com/office/drawing/2014/main" id="{09995A2E-9D4F-0B44-0A45-CEE4F85B9EC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2" b="98770" l="2162" r="96486">
                        <a14:foregroundMark x1="24730" y1="22847" x2="30270" y2="22671"/>
                        <a14:foregroundMark x1="9324" y1="48682" x2="6622" y2="35852"/>
                        <a14:foregroundMark x1="6622" y1="35852" x2="6216" y2="35325"/>
                        <a14:foregroundMark x1="22297" y1="94200" x2="24730" y2="91564"/>
                        <a14:foregroundMark x1="40000" y1="97188" x2="36216" y2="97012"/>
                        <a14:foregroundMark x1="21622" y1="98770" x2="26486" y2="98418"/>
                        <a14:foregroundMark x1="91216" y1="53076" x2="92568" y2="36380"/>
                        <a14:foregroundMark x1="13649" y1="39367" x2="22973" y2="27065"/>
                        <a14:foregroundMark x1="22568" y1="23199" x2="27703" y2="17575"/>
                        <a14:foregroundMark x1="36486" y1="10545" x2="53108" y2="8787"/>
                        <a14:foregroundMark x1="53108" y1="8787" x2="56216" y2="9139"/>
                        <a14:foregroundMark x1="56486" y1="68190" x2="51622" y2="54657"/>
                        <a14:foregroundMark x1="51622" y1="54657" x2="51622" y2="54657"/>
                        <a14:foregroundMark x1="50405" y1="53954" x2="59189" y2="66960"/>
                        <a14:foregroundMark x1="59189" y1="66960" x2="55405" y2="76801"/>
                        <a14:foregroundMark x1="55405" y1="76801" x2="55270" y2="76450"/>
                        <a14:foregroundMark x1="50135" y1="74165" x2="53784" y2="52900"/>
                        <a14:foregroundMark x1="74595" y1="36907" x2="79189" y2="36380"/>
                        <a14:foregroundMark x1="82027" y1="29174" x2="79730" y2="26889"/>
                        <a14:foregroundMark x1="86622" y1="59402" x2="86216" y2="53076"/>
                        <a14:foregroundMark x1="85541" y1="65026" x2="86216" y2="60808"/>
                        <a14:foregroundMark x1="2297" y1="41652" x2="2297" y2="41652"/>
                        <a14:foregroundMark x1="96486" y1="32162" x2="96486" y2="32162"/>
                      </a14:backgroundRemoval>
                    </a14:imgEffect>
                  </a14:imgLayer>
                </a14:imgProps>
              </a:ext>
              <a:ext uri="{28A0092B-C50C-407E-A947-70E740481C1C}">
                <a14:useLocalDpi xmlns:a14="http://schemas.microsoft.com/office/drawing/2010/main" val="0"/>
              </a:ext>
            </a:extLst>
          </a:blip>
          <a:srcRect/>
          <a:stretch>
            <a:fillRect/>
          </a:stretch>
        </p:blipFill>
        <p:spPr bwMode="auto">
          <a:xfrm>
            <a:off x="3037511" y="1445160"/>
            <a:ext cx="4257063" cy="327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8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57D9-139B-1E1B-5E58-EDB80539616D}"/>
              </a:ext>
            </a:extLst>
          </p:cNvPr>
          <p:cNvSpPr>
            <a:spLocks noGrp="1"/>
          </p:cNvSpPr>
          <p:nvPr>
            <p:ph type="title"/>
          </p:nvPr>
        </p:nvSpPr>
        <p:spPr>
          <a:xfrm>
            <a:off x="1385664" y="2111773"/>
            <a:ext cx="4382521" cy="2007789"/>
          </a:xfrm>
          <a:solidFill>
            <a:schemeClr val="accent2"/>
          </a:solidFill>
        </p:spPr>
        <p:txBody>
          <a:bodyPr/>
          <a:lstStyle/>
          <a:p>
            <a:pPr algn="r"/>
            <a:r>
              <a:rPr lang="es-GT" dirty="0"/>
              <a:t>¡Vamos a Conversar! </a:t>
            </a:r>
            <a:br>
              <a:rPr lang="es-GT" dirty="0"/>
            </a:br>
            <a:endParaRPr lang="en-US" dirty="0"/>
          </a:p>
        </p:txBody>
      </p:sp>
      <p:pic>
        <p:nvPicPr>
          <p:cNvPr id="11266" name="Picture 2" descr="Amigos videollamadas en la computadora portátil">
            <a:extLst>
              <a:ext uri="{FF2B5EF4-FFF2-40B4-BE49-F238E27FC236}">
                <a16:creationId xmlns:a16="http://schemas.microsoft.com/office/drawing/2014/main" id="{40B02804-08D1-10AF-2138-996C68652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7B2EA393-D888-3D4C-2153-0E582ECF6DBF}"/>
              </a:ext>
            </a:extLst>
          </p:cNvPr>
          <p:cNvSpPr txBox="1">
            <a:spLocks/>
          </p:cNvSpPr>
          <p:nvPr/>
        </p:nvSpPr>
        <p:spPr>
          <a:xfrm>
            <a:off x="6213150" y="4119562"/>
            <a:ext cx="4880300" cy="2295525"/>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Tx/>
              <a:buNone/>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ctr"/>
            <a:r>
              <a:rPr lang="es-GT" b="1"/>
              <a:t>Let’s go over the group conversation before we split into breakout rooms!</a:t>
            </a:r>
            <a:endParaRPr lang="en-US" b="1" dirty="0"/>
          </a:p>
        </p:txBody>
      </p:sp>
    </p:spTree>
    <p:extLst>
      <p:ext uri="{BB962C8B-B14F-4D97-AF65-F5344CB8AC3E}">
        <p14:creationId xmlns:p14="http://schemas.microsoft.com/office/powerpoint/2010/main" val="1852094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298A41-0F1D-7B83-3237-2D0F375C024C}"/>
              </a:ext>
            </a:extLst>
          </p:cNvPr>
          <p:cNvSpPr/>
          <p:nvPr/>
        </p:nvSpPr>
        <p:spPr>
          <a:xfrm flipH="1" flipV="1">
            <a:off x="0" y="0"/>
            <a:ext cx="7363968"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Box 4">
            <a:extLst>
              <a:ext uri="{FF2B5EF4-FFF2-40B4-BE49-F238E27FC236}">
                <a16:creationId xmlns:a16="http://schemas.microsoft.com/office/drawing/2014/main" id="{13C4103F-5F1F-3683-F2A1-5AF52255B952}"/>
              </a:ext>
            </a:extLst>
          </p:cNvPr>
          <p:cNvSpPr txBox="1"/>
          <p:nvPr/>
        </p:nvSpPr>
        <p:spPr>
          <a:xfrm>
            <a:off x="164592" y="105459"/>
            <a:ext cx="7017258" cy="6644896"/>
          </a:xfrm>
          <a:prstGeom prst="rect">
            <a:avLst/>
          </a:prstGeom>
          <a:solidFill>
            <a:schemeClr val="tx1"/>
          </a:solidFill>
        </p:spPr>
        <p:txBody>
          <a:bodyPr wrap="square">
            <a:spAutoFit/>
          </a:bodyPr>
          <a:lstStyle/>
          <a:p>
            <a:endParaRPr lang="en-US" sz="1420" b="1" dirty="0">
              <a:solidFill>
                <a:schemeClr val="bg1"/>
              </a:solidFill>
            </a:endParaRPr>
          </a:p>
          <a:p>
            <a:r>
              <a:rPr lang="en-US" sz="1420" b="1" dirty="0">
                <a:solidFill>
                  <a:schemeClr val="bg1"/>
                </a:solidFill>
              </a:rPr>
              <a:t>A:</a:t>
            </a:r>
            <a:r>
              <a:rPr lang="en-US" sz="1420" dirty="0">
                <a:solidFill>
                  <a:schemeClr val="bg1"/>
                </a:solidFill>
              </a:rPr>
              <a:t> </a:t>
            </a:r>
            <a:r>
              <a:rPr lang="en-US" sz="1420" b="1" dirty="0">
                <a:solidFill>
                  <a:schemeClr val="bg1"/>
                </a:solidFill>
              </a:rPr>
              <a:t>Hola, ¿</a:t>
            </a:r>
            <a:r>
              <a:rPr lang="en-US" sz="1420" b="1" dirty="0" err="1">
                <a:solidFill>
                  <a:schemeClr val="bg1"/>
                </a:solidFill>
              </a:rPr>
              <a:t>tienes</a:t>
            </a:r>
            <a:r>
              <a:rPr lang="en-US" sz="1420" b="1" dirty="0">
                <a:solidFill>
                  <a:schemeClr val="bg1"/>
                </a:solidFill>
              </a:rPr>
              <a:t> </a:t>
            </a:r>
            <a:r>
              <a:rPr lang="en-US" sz="1420" b="1" dirty="0" err="1">
                <a:solidFill>
                  <a:schemeClr val="bg1"/>
                </a:solidFill>
              </a:rPr>
              <a:t>el</a:t>
            </a:r>
            <a:r>
              <a:rPr lang="en-US" sz="1420" b="1" dirty="0">
                <a:solidFill>
                  <a:schemeClr val="bg1"/>
                </a:solidFill>
              </a:rPr>
              <a:t> </a:t>
            </a:r>
            <a:r>
              <a:rPr lang="en-US" sz="1420" b="1" dirty="0" err="1">
                <a:solidFill>
                  <a:schemeClr val="bg1"/>
                </a:solidFill>
              </a:rPr>
              <a:t>itinerario</a:t>
            </a:r>
            <a:r>
              <a:rPr lang="en-US" sz="1420" b="1" dirty="0">
                <a:solidFill>
                  <a:schemeClr val="bg1"/>
                </a:solidFill>
              </a:rPr>
              <a:t> y </a:t>
            </a:r>
            <a:r>
              <a:rPr lang="en-US" sz="1420" b="1" dirty="0" err="1">
                <a:solidFill>
                  <a:schemeClr val="bg1"/>
                </a:solidFill>
              </a:rPr>
              <a:t>los</a:t>
            </a:r>
            <a:r>
              <a:rPr lang="en-US" sz="1420" b="1" dirty="0">
                <a:solidFill>
                  <a:schemeClr val="bg1"/>
                </a:solidFill>
              </a:rPr>
              <a:t> </a:t>
            </a:r>
            <a:r>
              <a:rPr lang="en-US" sz="1420" b="1" dirty="0" err="1">
                <a:solidFill>
                  <a:schemeClr val="bg1"/>
                </a:solidFill>
              </a:rPr>
              <a:t>documentos</a:t>
            </a:r>
            <a:r>
              <a:rPr lang="en-US" sz="1420" b="1" dirty="0">
                <a:solidFill>
                  <a:schemeClr val="bg1"/>
                </a:solidFill>
              </a:rPr>
              <a:t> para </a:t>
            </a:r>
            <a:r>
              <a:rPr lang="en-US" sz="1420" b="1" dirty="0" err="1">
                <a:solidFill>
                  <a:schemeClr val="bg1"/>
                </a:solidFill>
              </a:rPr>
              <a:t>viajar</a:t>
            </a:r>
            <a:r>
              <a:rPr lang="en-US" sz="1420" b="1" dirty="0">
                <a:solidFill>
                  <a:schemeClr val="bg1"/>
                </a:solidFill>
              </a:rPr>
              <a:t>?</a:t>
            </a:r>
            <a:r>
              <a:rPr lang="en-US" sz="1420" dirty="0">
                <a:solidFill>
                  <a:schemeClr val="bg1"/>
                </a:solidFill>
              </a:rPr>
              <a:t> </a:t>
            </a:r>
            <a:r>
              <a:rPr lang="en-US" sz="1420" i="1" dirty="0">
                <a:solidFill>
                  <a:schemeClr val="bg1"/>
                </a:solidFill>
              </a:rPr>
              <a:t>(Hi, do you have the itinerary and the travel documents?)</a:t>
            </a:r>
            <a:br>
              <a:rPr lang="en-US" sz="1420" dirty="0">
                <a:solidFill>
                  <a:schemeClr val="bg1"/>
                </a:solidFill>
              </a:rPr>
            </a:br>
            <a:r>
              <a:rPr lang="en-US" sz="1420" b="1" dirty="0">
                <a:solidFill>
                  <a:srgbClr val="00B050"/>
                </a:solidFill>
              </a:rPr>
              <a:t>B:</a:t>
            </a:r>
            <a:r>
              <a:rPr lang="en-US" sz="1420" dirty="0">
                <a:solidFill>
                  <a:srgbClr val="00B050"/>
                </a:solidFill>
              </a:rPr>
              <a:t> </a:t>
            </a:r>
            <a:r>
              <a:rPr lang="en-US" sz="1420" b="1" dirty="0" err="1">
                <a:solidFill>
                  <a:srgbClr val="00B050"/>
                </a:solidFill>
              </a:rPr>
              <a:t>Sí</a:t>
            </a:r>
            <a:r>
              <a:rPr lang="en-US" sz="1420" b="1" dirty="0">
                <a:solidFill>
                  <a:srgbClr val="00B050"/>
                </a:solidFill>
              </a:rPr>
              <a:t>, </a:t>
            </a:r>
            <a:r>
              <a:rPr lang="en-US" sz="1420" b="1" dirty="0" err="1">
                <a:solidFill>
                  <a:srgbClr val="00B050"/>
                </a:solidFill>
              </a:rPr>
              <a:t>tengo</a:t>
            </a:r>
            <a:r>
              <a:rPr lang="en-US" sz="1420" b="1" dirty="0">
                <a:solidFill>
                  <a:srgbClr val="00B050"/>
                </a:solidFill>
              </a:rPr>
              <a:t> </a:t>
            </a:r>
            <a:r>
              <a:rPr lang="en-US" sz="1420" b="1" dirty="0" err="1">
                <a:solidFill>
                  <a:srgbClr val="00B050"/>
                </a:solidFill>
              </a:rPr>
              <a:t>el</a:t>
            </a:r>
            <a:r>
              <a:rPr lang="en-US" sz="1420" b="1" dirty="0">
                <a:solidFill>
                  <a:srgbClr val="00B050"/>
                </a:solidFill>
              </a:rPr>
              <a:t> </a:t>
            </a:r>
            <a:r>
              <a:rPr lang="en-US" sz="1420" b="1" dirty="0" err="1">
                <a:solidFill>
                  <a:srgbClr val="00B050"/>
                </a:solidFill>
              </a:rPr>
              <a:t>pasaporte</a:t>
            </a:r>
            <a:r>
              <a:rPr lang="en-US" sz="1420" b="1" dirty="0">
                <a:solidFill>
                  <a:srgbClr val="00B050"/>
                </a:solidFill>
              </a:rPr>
              <a:t>, </a:t>
            </a:r>
            <a:r>
              <a:rPr lang="en-US" sz="1420" b="1" dirty="0" err="1">
                <a:solidFill>
                  <a:srgbClr val="00B050"/>
                </a:solidFill>
              </a:rPr>
              <a:t>los</a:t>
            </a:r>
            <a:r>
              <a:rPr lang="en-US" sz="1420" b="1" dirty="0">
                <a:solidFill>
                  <a:srgbClr val="00B050"/>
                </a:solidFill>
              </a:rPr>
              <a:t> </a:t>
            </a:r>
            <a:r>
              <a:rPr lang="en-US" sz="1420" b="1" dirty="0" err="1">
                <a:solidFill>
                  <a:srgbClr val="00B050"/>
                </a:solidFill>
              </a:rPr>
              <a:t>boletos</a:t>
            </a:r>
            <a:r>
              <a:rPr lang="en-US" sz="1420" b="1" dirty="0">
                <a:solidFill>
                  <a:srgbClr val="00B050"/>
                </a:solidFill>
              </a:rPr>
              <a:t> y </a:t>
            </a:r>
            <a:r>
              <a:rPr lang="en-US" sz="1420" b="1" dirty="0" err="1">
                <a:solidFill>
                  <a:srgbClr val="00B050"/>
                </a:solidFill>
              </a:rPr>
              <a:t>el</a:t>
            </a:r>
            <a:r>
              <a:rPr lang="en-US" sz="1420" b="1" dirty="0">
                <a:solidFill>
                  <a:srgbClr val="00B050"/>
                </a:solidFill>
              </a:rPr>
              <a:t> </a:t>
            </a:r>
            <a:r>
              <a:rPr lang="en-US" sz="1420" b="1" dirty="0" err="1">
                <a:solidFill>
                  <a:srgbClr val="00B050"/>
                </a:solidFill>
              </a:rPr>
              <a:t>seguro</a:t>
            </a:r>
            <a:r>
              <a:rPr lang="en-US" sz="1420" b="1" dirty="0">
                <a:solidFill>
                  <a:srgbClr val="00B050"/>
                </a:solidFill>
              </a:rPr>
              <a:t> de </a:t>
            </a:r>
            <a:r>
              <a:rPr lang="en-US" sz="1420" b="1" dirty="0" err="1">
                <a:solidFill>
                  <a:srgbClr val="00B050"/>
                </a:solidFill>
              </a:rPr>
              <a:t>viaje</a:t>
            </a:r>
            <a:r>
              <a:rPr lang="en-US" sz="1420" b="1" dirty="0">
                <a:solidFill>
                  <a:srgbClr val="00B050"/>
                </a:solidFill>
              </a:rPr>
              <a:t>.</a:t>
            </a:r>
            <a:r>
              <a:rPr lang="en-US" sz="1420" dirty="0">
                <a:solidFill>
                  <a:srgbClr val="00B050"/>
                </a:solidFill>
              </a:rPr>
              <a:t> </a:t>
            </a:r>
            <a:r>
              <a:rPr lang="en-US" sz="1420" i="1" dirty="0">
                <a:solidFill>
                  <a:srgbClr val="00B050"/>
                </a:solidFill>
              </a:rPr>
              <a:t>(Yes, I have the passport, the tickets, and the travel insurance.)</a:t>
            </a:r>
            <a:endParaRPr lang="en-US" sz="1420" dirty="0">
              <a:solidFill>
                <a:srgbClr val="00B050"/>
              </a:solidFill>
            </a:endParaRPr>
          </a:p>
          <a:p>
            <a:r>
              <a:rPr lang="en-US" sz="1420" b="1" dirty="0">
                <a:solidFill>
                  <a:schemeClr val="bg1"/>
                </a:solidFill>
              </a:rPr>
              <a:t>A:</a:t>
            </a:r>
            <a:r>
              <a:rPr lang="en-US" sz="1420" dirty="0">
                <a:solidFill>
                  <a:schemeClr val="bg1"/>
                </a:solidFill>
              </a:rPr>
              <a:t> </a:t>
            </a:r>
            <a:r>
              <a:rPr lang="en-US" sz="1420" b="1" dirty="0">
                <a:solidFill>
                  <a:schemeClr val="bg1"/>
                </a:solidFill>
              </a:rPr>
              <a:t>Perfecto. Vamos a </a:t>
            </a:r>
            <a:r>
              <a:rPr lang="en-US" sz="1420" b="1" dirty="0" err="1">
                <a:solidFill>
                  <a:schemeClr val="bg1"/>
                </a:solidFill>
              </a:rPr>
              <a:t>el</a:t>
            </a:r>
            <a:r>
              <a:rPr lang="en-US" sz="1420" b="1" dirty="0">
                <a:solidFill>
                  <a:schemeClr val="bg1"/>
                </a:solidFill>
              </a:rPr>
              <a:t> </a:t>
            </a:r>
            <a:r>
              <a:rPr lang="en-US" sz="1420" b="1" dirty="0" err="1">
                <a:solidFill>
                  <a:schemeClr val="bg1"/>
                </a:solidFill>
              </a:rPr>
              <a:t>aeropuerto</a:t>
            </a:r>
            <a:r>
              <a:rPr lang="en-US" sz="1420" b="1" dirty="0">
                <a:solidFill>
                  <a:schemeClr val="bg1"/>
                </a:solidFill>
              </a:rPr>
              <a:t> para </a:t>
            </a:r>
            <a:r>
              <a:rPr lang="en-US" sz="1420" b="1" dirty="0" err="1">
                <a:solidFill>
                  <a:schemeClr val="bg1"/>
                </a:solidFill>
              </a:rPr>
              <a:t>embarcar</a:t>
            </a:r>
            <a:r>
              <a:rPr lang="en-US" sz="1420" b="1" dirty="0">
                <a:solidFill>
                  <a:schemeClr val="bg1"/>
                </a:solidFill>
              </a:rPr>
              <a:t>.</a:t>
            </a:r>
            <a:r>
              <a:rPr lang="en-US" sz="1420" dirty="0">
                <a:solidFill>
                  <a:schemeClr val="bg1"/>
                </a:solidFill>
              </a:rPr>
              <a:t> </a:t>
            </a:r>
            <a:r>
              <a:rPr lang="en-US" sz="1420" i="1" dirty="0">
                <a:solidFill>
                  <a:schemeClr val="bg1"/>
                </a:solidFill>
              </a:rPr>
              <a:t>(Perfect. Let’s go to the airport to board.)</a:t>
            </a:r>
            <a:br>
              <a:rPr lang="en-US" sz="1420" dirty="0">
                <a:solidFill>
                  <a:schemeClr val="bg1"/>
                </a:solidFill>
              </a:rPr>
            </a:br>
            <a:r>
              <a:rPr lang="en-US" sz="1420" b="1" dirty="0">
                <a:solidFill>
                  <a:srgbClr val="00B050"/>
                </a:solidFill>
              </a:rPr>
              <a:t>B:</a:t>
            </a:r>
            <a:r>
              <a:rPr lang="en-US" sz="1420" dirty="0">
                <a:solidFill>
                  <a:srgbClr val="00B050"/>
                </a:solidFill>
              </a:rPr>
              <a:t> </a:t>
            </a:r>
            <a:r>
              <a:rPr lang="en-US" sz="1420" b="1" dirty="0" err="1">
                <a:solidFill>
                  <a:srgbClr val="00B050"/>
                </a:solidFill>
              </a:rPr>
              <a:t>Sí</a:t>
            </a:r>
            <a:r>
              <a:rPr lang="en-US" sz="1420" b="1" dirty="0">
                <a:solidFill>
                  <a:srgbClr val="00B050"/>
                </a:solidFill>
              </a:rPr>
              <a:t>, la </a:t>
            </a:r>
            <a:r>
              <a:rPr lang="en-US" sz="1420" b="1" dirty="0" err="1">
                <a:solidFill>
                  <a:srgbClr val="00B050"/>
                </a:solidFill>
              </a:rPr>
              <a:t>aerolínea</a:t>
            </a:r>
            <a:r>
              <a:rPr lang="en-US" sz="1420" b="1" dirty="0">
                <a:solidFill>
                  <a:srgbClr val="00B050"/>
                </a:solidFill>
              </a:rPr>
              <a:t> </a:t>
            </a:r>
            <a:r>
              <a:rPr lang="en-US" sz="1420" b="1" dirty="0" err="1">
                <a:solidFill>
                  <a:srgbClr val="00B050"/>
                </a:solidFill>
              </a:rPr>
              <a:t>está</a:t>
            </a:r>
            <a:r>
              <a:rPr lang="en-US" sz="1420" b="1" dirty="0">
                <a:solidFill>
                  <a:srgbClr val="00B050"/>
                </a:solidFill>
              </a:rPr>
              <a:t> </a:t>
            </a:r>
            <a:r>
              <a:rPr lang="en-US" sz="1420" b="1" dirty="0" err="1">
                <a:solidFill>
                  <a:srgbClr val="00B050"/>
                </a:solidFill>
              </a:rPr>
              <a:t>lista</a:t>
            </a:r>
            <a:r>
              <a:rPr lang="en-US" sz="1420" b="1" dirty="0">
                <a:solidFill>
                  <a:srgbClr val="00B050"/>
                </a:solidFill>
              </a:rPr>
              <a:t> para </a:t>
            </a:r>
            <a:r>
              <a:rPr lang="en-US" sz="1420" b="1" dirty="0" err="1">
                <a:solidFill>
                  <a:srgbClr val="00B050"/>
                </a:solidFill>
              </a:rPr>
              <a:t>despegar</a:t>
            </a:r>
            <a:r>
              <a:rPr lang="en-US" sz="1420" b="1" dirty="0">
                <a:solidFill>
                  <a:srgbClr val="00B050"/>
                </a:solidFill>
              </a:rPr>
              <a:t>.</a:t>
            </a:r>
            <a:r>
              <a:rPr lang="en-US" sz="1420" dirty="0">
                <a:solidFill>
                  <a:srgbClr val="00B050"/>
                </a:solidFill>
              </a:rPr>
              <a:t> </a:t>
            </a:r>
            <a:r>
              <a:rPr lang="en-US" sz="1420" i="1" dirty="0">
                <a:solidFill>
                  <a:srgbClr val="00B050"/>
                </a:solidFill>
              </a:rPr>
              <a:t>(Yes, the airline is ready to take off.)</a:t>
            </a:r>
            <a:endParaRPr lang="en-US" sz="1420" dirty="0">
              <a:solidFill>
                <a:srgbClr val="00B050"/>
              </a:solidFill>
            </a:endParaRPr>
          </a:p>
          <a:p>
            <a:r>
              <a:rPr lang="en-US" sz="1420" b="1" dirty="0">
                <a:solidFill>
                  <a:schemeClr val="bg1"/>
                </a:solidFill>
              </a:rPr>
              <a:t>A:</a:t>
            </a:r>
            <a:r>
              <a:rPr lang="en-US" sz="1420" dirty="0">
                <a:solidFill>
                  <a:schemeClr val="bg1"/>
                </a:solidFill>
              </a:rPr>
              <a:t> </a:t>
            </a:r>
            <a:r>
              <a:rPr lang="en-US" sz="1420" b="1" dirty="0">
                <a:solidFill>
                  <a:schemeClr val="bg1"/>
                </a:solidFill>
              </a:rPr>
              <a:t>Primero </a:t>
            </a:r>
            <a:r>
              <a:rPr lang="en-US" sz="1420" b="1" dirty="0" err="1">
                <a:solidFill>
                  <a:schemeClr val="bg1"/>
                </a:solidFill>
              </a:rPr>
              <a:t>pasamos</a:t>
            </a:r>
            <a:r>
              <a:rPr lang="en-US" sz="1420" b="1" dirty="0">
                <a:solidFill>
                  <a:schemeClr val="bg1"/>
                </a:solidFill>
              </a:rPr>
              <a:t> </a:t>
            </a:r>
            <a:r>
              <a:rPr lang="en-US" sz="1420" b="1" dirty="0" err="1">
                <a:solidFill>
                  <a:schemeClr val="bg1"/>
                </a:solidFill>
              </a:rPr>
              <a:t>por</a:t>
            </a:r>
            <a:r>
              <a:rPr lang="en-US" sz="1420" b="1" dirty="0">
                <a:solidFill>
                  <a:schemeClr val="bg1"/>
                </a:solidFill>
              </a:rPr>
              <a:t> la </a:t>
            </a:r>
            <a:r>
              <a:rPr lang="en-US" sz="1420" b="1" dirty="0" err="1">
                <a:solidFill>
                  <a:schemeClr val="bg1"/>
                </a:solidFill>
              </a:rPr>
              <a:t>migración</a:t>
            </a:r>
            <a:r>
              <a:rPr lang="en-US" sz="1420" b="1" dirty="0">
                <a:solidFill>
                  <a:schemeClr val="bg1"/>
                </a:solidFill>
              </a:rPr>
              <a:t> y luego </a:t>
            </a:r>
            <a:r>
              <a:rPr lang="en-US" sz="1420" b="1" dirty="0" err="1">
                <a:solidFill>
                  <a:schemeClr val="bg1"/>
                </a:solidFill>
              </a:rPr>
              <a:t>por</a:t>
            </a:r>
            <a:r>
              <a:rPr lang="en-US" sz="1420" b="1" dirty="0">
                <a:solidFill>
                  <a:schemeClr val="bg1"/>
                </a:solidFill>
              </a:rPr>
              <a:t> la </a:t>
            </a:r>
            <a:r>
              <a:rPr lang="en-US" sz="1420" b="1" dirty="0" err="1">
                <a:solidFill>
                  <a:schemeClr val="bg1"/>
                </a:solidFill>
              </a:rPr>
              <a:t>aduana</a:t>
            </a:r>
            <a:r>
              <a:rPr lang="en-US" sz="1420" b="1" dirty="0">
                <a:solidFill>
                  <a:schemeClr val="bg1"/>
                </a:solidFill>
              </a:rPr>
              <a:t>.</a:t>
            </a:r>
            <a:r>
              <a:rPr lang="en-US" sz="1420" dirty="0">
                <a:solidFill>
                  <a:schemeClr val="bg1"/>
                </a:solidFill>
              </a:rPr>
              <a:t> </a:t>
            </a:r>
            <a:r>
              <a:rPr lang="en-US" sz="1420" i="1" dirty="0">
                <a:solidFill>
                  <a:schemeClr val="bg1"/>
                </a:solidFill>
              </a:rPr>
              <a:t>(First we go through immigration and then through customs.)</a:t>
            </a:r>
            <a:br>
              <a:rPr lang="en-US" sz="1420" dirty="0">
                <a:solidFill>
                  <a:schemeClr val="bg1"/>
                </a:solidFill>
              </a:rPr>
            </a:br>
            <a:r>
              <a:rPr lang="en-US" sz="1420" b="1" dirty="0">
                <a:solidFill>
                  <a:srgbClr val="00B050"/>
                </a:solidFill>
              </a:rPr>
              <a:t>B:</a:t>
            </a:r>
            <a:r>
              <a:rPr lang="en-US" sz="1420" dirty="0">
                <a:solidFill>
                  <a:srgbClr val="00B050"/>
                </a:solidFill>
              </a:rPr>
              <a:t> </a:t>
            </a:r>
            <a:r>
              <a:rPr lang="en-US" sz="1420" b="1" dirty="0" err="1">
                <a:solidFill>
                  <a:srgbClr val="00B050"/>
                </a:solidFill>
              </a:rPr>
              <a:t>Sí</a:t>
            </a:r>
            <a:r>
              <a:rPr lang="en-US" sz="1420" b="1" dirty="0">
                <a:solidFill>
                  <a:srgbClr val="00B050"/>
                </a:solidFill>
              </a:rPr>
              <a:t>, es </a:t>
            </a:r>
            <a:r>
              <a:rPr lang="en-US" sz="1420" b="1" dirty="0" err="1">
                <a:solidFill>
                  <a:srgbClr val="00B050"/>
                </a:solidFill>
              </a:rPr>
              <a:t>importante</a:t>
            </a:r>
            <a:r>
              <a:rPr lang="en-US" sz="1420" b="1" dirty="0">
                <a:solidFill>
                  <a:srgbClr val="00B050"/>
                </a:solidFill>
              </a:rPr>
              <a:t> </a:t>
            </a:r>
            <a:r>
              <a:rPr lang="en-US" sz="1420" b="1" dirty="0" err="1">
                <a:solidFill>
                  <a:srgbClr val="00B050"/>
                </a:solidFill>
              </a:rPr>
              <a:t>tener</a:t>
            </a:r>
            <a:r>
              <a:rPr lang="en-US" sz="1420" b="1" dirty="0">
                <a:solidFill>
                  <a:srgbClr val="00B050"/>
                </a:solidFill>
              </a:rPr>
              <a:t> </a:t>
            </a:r>
            <a:r>
              <a:rPr lang="en-US" sz="1420" b="1" dirty="0" err="1">
                <a:solidFill>
                  <a:srgbClr val="00B050"/>
                </a:solidFill>
              </a:rPr>
              <a:t>todos</a:t>
            </a:r>
            <a:r>
              <a:rPr lang="en-US" sz="1420" b="1" dirty="0">
                <a:solidFill>
                  <a:srgbClr val="00B050"/>
                </a:solidFill>
              </a:rPr>
              <a:t> </a:t>
            </a:r>
            <a:r>
              <a:rPr lang="en-US" sz="1420" b="1" dirty="0" err="1">
                <a:solidFill>
                  <a:srgbClr val="00B050"/>
                </a:solidFill>
              </a:rPr>
              <a:t>los</a:t>
            </a:r>
            <a:r>
              <a:rPr lang="en-US" sz="1420" b="1" dirty="0">
                <a:solidFill>
                  <a:srgbClr val="00B050"/>
                </a:solidFill>
              </a:rPr>
              <a:t> </a:t>
            </a:r>
            <a:r>
              <a:rPr lang="en-US" sz="1420" b="1" dirty="0" err="1">
                <a:solidFill>
                  <a:srgbClr val="00B050"/>
                </a:solidFill>
              </a:rPr>
              <a:t>documentos</a:t>
            </a:r>
            <a:r>
              <a:rPr lang="en-US" sz="1420" b="1" dirty="0">
                <a:solidFill>
                  <a:srgbClr val="00B050"/>
                </a:solidFill>
              </a:rPr>
              <a:t>.</a:t>
            </a:r>
            <a:r>
              <a:rPr lang="en-US" sz="1420" dirty="0">
                <a:solidFill>
                  <a:srgbClr val="00B050"/>
                </a:solidFill>
              </a:rPr>
              <a:t> </a:t>
            </a:r>
            <a:r>
              <a:rPr lang="en-US" sz="1420" i="1" dirty="0">
                <a:solidFill>
                  <a:srgbClr val="00B050"/>
                </a:solidFill>
              </a:rPr>
              <a:t>(Yes, it is important to have all the documents.)</a:t>
            </a:r>
            <a:endParaRPr lang="en-US" sz="1420" dirty="0">
              <a:solidFill>
                <a:srgbClr val="00B050"/>
              </a:solidFill>
            </a:endParaRPr>
          </a:p>
          <a:p>
            <a:r>
              <a:rPr lang="en-US" sz="1420" b="1" dirty="0">
                <a:solidFill>
                  <a:schemeClr val="bg1"/>
                </a:solidFill>
              </a:rPr>
              <a:t>A:</a:t>
            </a:r>
            <a:r>
              <a:rPr lang="en-US" sz="1420" dirty="0">
                <a:solidFill>
                  <a:schemeClr val="bg1"/>
                </a:solidFill>
              </a:rPr>
              <a:t> </a:t>
            </a:r>
            <a:r>
              <a:rPr lang="en-US" sz="1420" b="1" dirty="0">
                <a:solidFill>
                  <a:schemeClr val="bg1"/>
                </a:solidFill>
              </a:rPr>
              <a:t>¿</a:t>
            </a:r>
            <a:r>
              <a:rPr lang="en-US" sz="1420" b="1" dirty="0" err="1">
                <a:solidFill>
                  <a:schemeClr val="bg1"/>
                </a:solidFill>
              </a:rPr>
              <a:t>Dónde</a:t>
            </a:r>
            <a:r>
              <a:rPr lang="en-US" sz="1420" b="1" dirty="0">
                <a:solidFill>
                  <a:schemeClr val="bg1"/>
                </a:solidFill>
              </a:rPr>
              <a:t> </a:t>
            </a:r>
            <a:r>
              <a:rPr lang="en-US" sz="1420" b="1" dirty="0" err="1">
                <a:solidFill>
                  <a:schemeClr val="bg1"/>
                </a:solidFill>
              </a:rPr>
              <a:t>vamos</a:t>
            </a:r>
            <a:r>
              <a:rPr lang="en-US" sz="1420" b="1" dirty="0">
                <a:solidFill>
                  <a:schemeClr val="bg1"/>
                </a:solidFill>
              </a:rPr>
              <a:t> a </a:t>
            </a:r>
            <a:r>
              <a:rPr lang="en-US" sz="1420" b="1" dirty="0" err="1">
                <a:solidFill>
                  <a:schemeClr val="bg1"/>
                </a:solidFill>
              </a:rPr>
              <a:t>alojarnos</a:t>
            </a:r>
            <a:r>
              <a:rPr lang="en-US" sz="1420" b="1" dirty="0">
                <a:solidFill>
                  <a:schemeClr val="bg1"/>
                </a:solidFill>
              </a:rPr>
              <a:t>?</a:t>
            </a:r>
            <a:r>
              <a:rPr lang="en-US" sz="1420" dirty="0">
                <a:solidFill>
                  <a:schemeClr val="bg1"/>
                </a:solidFill>
              </a:rPr>
              <a:t> </a:t>
            </a:r>
            <a:r>
              <a:rPr lang="en-US" sz="1420" i="1" dirty="0">
                <a:solidFill>
                  <a:schemeClr val="bg1"/>
                </a:solidFill>
              </a:rPr>
              <a:t>(Where are we going to stay?)</a:t>
            </a:r>
            <a:br>
              <a:rPr lang="en-US" sz="1420" dirty="0">
                <a:solidFill>
                  <a:schemeClr val="bg1"/>
                </a:solidFill>
              </a:rPr>
            </a:br>
            <a:r>
              <a:rPr lang="en-US" sz="1420" b="1" dirty="0">
                <a:solidFill>
                  <a:srgbClr val="00B050"/>
                </a:solidFill>
              </a:rPr>
              <a:t>B:</a:t>
            </a:r>
            <a:r>
              <a:rPr lang="en-US" sz="1420" dirty="0">
                <a:solidFill>
                  <a:srgbClr val="00B050"/>
                </a:solidFill>
              </a:rPr>
              <a:t> </a:t>
            </a:r>
            <a:r>
              <a:rPr lang="en-US" sz="1420" b="1" dirty="0" err="1">
                <a:solidFill>
                  <a:srgbClr val="00B050"/>
                </a:solidFill>
              </a:rPr>
              <a:t>Tenemos</a:t>
            </a:r>
            <a:r>
              <a:rPr lang="en-US" sz="1420" b="1" dirty="0">
                <a:solidFill>
                  <a:srgbClr val="00B050"/>
                </a:solidFill>
              </a:rPr>
              <a:t> </a:t>
            </a:r>
            <a:r>
              <a:rPr lang="en-US" sz="1420" b="1" dirty="0" err="1">
                <a:solidFill>
                  <a:srgbClr val="00B050"/>
                </a:solidFill>
              </a:rPr>
              <a:t>una</a:t>
            </a:r>
            <a:r>
              <a:rPr lang="en-US" sz="1420" b="1" dirty="0">
                <a:solidFill>
                  <a:srgbClr val="00B050"/>
                </a:solidFill>
              </a:rPr>
              <a:t> </a:t>
            </a:r>
            <a:r>
              <a:rPr lang="en-US" sz="1420" b="1" dirty="0" err="1">
                <a:solidFill>
                  <a:srgbClr val="00B050"/>
                </a:solidFill>
              </a:rPr>
              <a:t>reservación</a:t>
            </a:r>
            <a:r>
              <a:rPr lang="en-US" sz="1420" b="1" dirty="0">
                <a:solidFill>
                  <a:srgbClr val="00B050"/>
                </a:solidFill>
              </a:rPr>
              <a:t> </a:t>
            </a:r>
            <a:r>
              <a:rPr lang="en-US" sz="1420" b="1" dirty="0" err="1">
                <a:solidFill>
                  <a:srgbClr val="00B050"/>
                </a:solidFill>
              </a:rPr>
              <a:t>en</a:t>
            </a:r>
            <a:r>
              <a:rPr lang="en-US" sz="1420" b="1" dirty="0">
                <a:solidFill>
                  <a:srgbClr val="00B050"/>
                </a:solidFill>
              </a:rPr>
              <a:t> </a:t>
            </a:r>
            <a:r>
              <a:rPr lang="en-US" sz="1420" b="1" dirty="0" err="1">
                <a:solidFill>
                  <a:srgbClr val="00B050"/>
                </a:solidFill>
              </a:rPr>
              <a:t>el</a:t>
            </a:r>
            <a:r>
              <a:rPr lang="en-US" sz="1420" b="1" dirty="0">
                <a:solidFill>
                  <a:srgbClr val="00B050"/>
                </a:solidFill>
              </a:rPr>
              <a:t> hotel.</a:t>
            </a:r>
            <a:r>
              <a:rPr lang="en-US" sz="1420" dirty="0">
                <a:solidFill>
                  <a:srgbClr val="00B050"/>
                </a:solidFill>
              </a:rPr>
              <a:t> </a:t>
            </a:r>
            <a:r>
              <a:rPr lang="en-US" sz="1420" i="1" dirty="0">
                <a:solidFill>
                  <a:srgbClr val="00B050"/>
                </a:solidFill>
              </a:rPr>
              <a:t>(We have a reservation at the hotel.)</a:t>
            </a:r>
            <a:endParaRPr lang="en-US" sz="1420" dirty="0">
              <a:solidFill>
                <a:srgbClr val="00B050"/>
              </a:solidFill>
            </a:endParaRPr>
          </a:p>
          <a:p>
            <a:r>
              <a:rPr lang="en-US" sz="1420" b="1" dirty="0">
                <a:solidFill>
                  <a:schemeClr val="bg1"/>
                </a:solidFill>
              </a:rPr>
              <a:t>A:</a:t>
            </a:r>
            <a:r>
              <a:rPr lang="en-US" sz="1420" dirty="0">
                <a:solidFill>
                  <a:schemeClr val="bg1"/>
                </a:solidFill>
              </a:rPr>
              <a:t> </a:t>
            </a:r>
            <a:r>
              <a:rPr lang="en-US" sz="1420" b="1" dirty="0">
                <a:solidFill>
                  <a:schemeClr val="bg1"/>
                </a:solidFill>
              </a:rPr>
              <a:t>También </a:t>
            </a:r>
            <a:r>
              <a:rPr lang="en-US" sz="1420" b="1" dirty="0" err="1">
                <a:solidFill>
                  <a:schemeClr val="bg1"/>
                </a:solidFill>
              </a:rPr>
              <a:t>podemos</a:t>
            </a:r>
            <a:r>
              <a:rPr lang="en-US" sz="1420" b="1" dirty="0">
                <a:solidFill>
                  <a:schemeClr val="bg1"/>
                </a:solidFill>
              </a:rPr>
              <a:t> </a:t>
            </a:r>
            <a:r>
              <a:rPr lang="en-US" sz="1420" b="1" dirty="0" err="1">
                <a:solidFill>
                  <a:schemeClr val="bg1"/>
                </a:solidFill>
              </a:rPr>
              <a:t>hospedarnos</a:t>
            </a:r>
            <a:r>
              <a:rPr lang="en-US" sz="1420" b="1" dirty="0">
                <a:solidFill>
                  <a:schemeClr val="bg1"/>
                </a:solidFill>
              </a:rPr>
              <a:t> </a:t>
            </a:r>
            <a:r>
              <a:rPr lang="en-US" sz="1420" b="1" dirty="0" err="1">
                <a:solidFill>
                  <a:schemeClr val="bg1"/>
                </a:solidFill>
              </a:rPr>
              <a:t>en</a:t>
            </a:r>
            <a:r>
              <a:rPr lang="en-US" sz="1420" b="1" dirty="0">
                <a:solidFill>
                  <a:schemeClr val="bg1"/>
                </a:solidFill>
              </a:rPr>
              <a:t> un </a:t>
            </a:r>
            <a:r>
              <a:rPr lang="en-US" sz="1420" b="1" dirty="0" err="1">
                <a:solidFill>
                  <a:schemeClr val="bg1"/>
                </a:solidFill>
              </a:rPr>
              <a:t>hostal</a:t>
            </a:r>
            <a:r>
              <a:rPr lang="en-US" sz="1420" b="1" dirty="0">
                <a:solidFill>
                  <a:schemeClr val="bg1"/>
                </a:solidFill>
              </a:rPr>
              <a:t>.</a:t>
            </a:r>
            <a:r>
              <a:rPr lang="en-US" sz="1420" dirty="0">
                <a:solidFill>
                  <a:schemeClr val="bg1"/>
                </a:solidFill>
              </a:rPr>
              <a:t> </a:t>
            </a:r>
            <a:r>
              <a:rPr lang="en-US" sz="1420" i="1" dirty="0">
                <a:solidFill>
                  <a:schemeClr val="bg1"/>
                </a:solidFill>
              </a:rPr>
              <a:t>(We can also stay in a hostel.)</a:t>
            </a:r>
            <a:br>
              <a:rPr lang="en-US" sz="1420" dirty="0">
                <a:solidFill>
                  <a:schemeClr val="bg1"/>
                </a:solidFill>
              </a:rPr>
            </a:br>
            <a:r>
              <a:rPr lang="en-US" sz="1420" b="1" dirty="0">
                <a:solidFill>
                  <a:srgbClr val="00B050"/>
                </a:solidFill>
              </a:rPr>
              <a:t>B:</a:t>
            </a:r>
            <a:r>
              <a:rPr lang="en-US" sz="1420" dirty="0">
                <a:solidFill>
                  <a:srgbClr val="00B050"/>
                </a:solidFill>
              </a:rPr>
              <a:t> </a:t>
            </a:r>
            <a:r>
              <a:rPr lang="en-US" sz="1420" b="1" dirty="0" err="1">
                <a:solidFill>
                  <a:srgbClr val="00B050"/>
                </a:solidFill>
              </a:rPr>
              <a:t>Sí</a:t>
            </a:r>
            <a:r>
              <a:rPr lang="en-US" sz="1420" b="1" dirty="0">
                <a:solidFill>
                  <a:srgbClr val="00B050"/>
                </a:solidFill>
              </a:rPr>
              <a:t>, </a:t>
            </a:r>
            <a:r>
              <a:rPr lang="en-US" sz="1420" b="1" dirty="0" err="1">
                <a:solidFill>
                  <a:srgbClr val="00B050"/>
                </a:solidFill>
              </a:rPr>
              <a:t>pero</a:t>
            </a:r>
            <a:r>
              <a:rPr lang="en-US" sz="1420" b="1" dirty="0">
                <a:solidFill>
                  <a:srgbClr val="00B050"/>
                </a:solidFill>
              </a:rPr>
              <a:t> </a:t>
            </a:r>
            <a:r>
              <a:rPr lang="en-US" sz="1420" b="1" dirty="0" err="1">
                <a:solidFill>
                  <a:srgbClr val="00B050"/>
                </a:solidFill>
              </a:rPr>
              <a:t>prefiero</a:t>
            </a:r>
            <a:r>
              <a:rPr lang="en-US" sz="1420" b="1" dirty="0">
                <a:solidFill>
                  <a:srgbClr val="00B050"/>
                </a:solidFill>
              </a:rPr>
              <a:t> </a:t>
            </a:r>
            <a:r>
              <a:rPr lang="en-US" sz="1420" b="1" dirty="0" err="1">
                <a:solidFill>
                  <a:srgbClr val="00B050"/>
                </a:solidFill>
              </a:rPr>
              <a:t>el</a:t>
            </a:r>
            <a:r>
              <a:rPr lang="en-US" sz="1420" b="1" dirty="0">
                <a:solidFill>
                  <a:srgbClr val="00B050"/>
                </a:solidFill>
              </a:rPr>
              <a:t> hotel.</a:t>
            </a:r>
            <a:r>
              <a:rPr lang="en-US" sz="1420" dirty="0">
                <a:solidFill>
                  <a:srgbClr val="00B050"/>
                </a:solidFill>
              </a:rPr>
              <a:t> </a:t>
            </a:r>
            <a:r>
              <a:rPr lang="en-US" sz="1420" i="1" dirty="0">
                <a:solidFill>
                  <a:srgbClr val="00B050"/>
                </a:solidFill>
              </a:rPr>
              <a:t>(Yes, but I prefer the hotel.)</a:t>
            </a:r>
            <a:endParaRPr lang="en-US" sz="1420" dirty="0">
              <a:solidFill>
                <a:srgbClr val="00B050"/>
              </a:solidFill>
            </a:endParaRPr>
          </a:p>
          <a:p>
            <a:r>
              <a:rPr lang="en-US" sz="1420" b="1" dirty="0">
                <a:solidFill>
                  <a:schemeClr val="bg1"/>
                </a:solidFill>
              </a:rPr>
              <a:t>A:</a:t>
            </a:r>
            <a:r>
              <a:rPr lang="en-US" sz="1420" dirty="0">
                <a:solidFill>
                  <a:schemeClr val="bg1"/>
                </a:solidFill>
              </a:rPr>
              <a:t> </a:t>
            </a:r>
            <a:r>
              <a:rPr lang="en-US" sz="1420" b="1" dirty="0">
                <a:solidFill>
                  <a:schemeClr val="bg1"/>
                </a:solidFill>
              </a:rPr>
              <a:t>Cuando </a:t>
            </a:r>
            <a:r>
              <a:rPr lang="en-US" sz="1420" b="1" dirty="0" err="1">
                <a:solidFill>
                  <a:schemeClr val="bg1"/>
                </a:solidFill>
              </a:rPr>
              <a:t>lleguemos</a:t>
            </a:r>
            <a:r>
              <a:rPr lang="en-US" sz="1420" b="1" dirty="0">
                <a:solidFill>
                  <a:schemeClr val="bg1"/>
                </a:solidFill>
              </a:rPr>
              <a:t>, </a:t>
            </a:r>
            <a:r>
              <a:rPr lang="en-US" sz="1420" b="1" dirty="0" err="1">
                <a:solidFill>
                  <a:schemeClr val="bg1"/>
                </a:solidFill>
              </a:rPr>
              <a:t>vamos</a:t>
            </a:r>
            <a:r>
              <a:rPr lang="en-US" sz="1420" b="1" dirty="0">
                <a:solidFill>
                  <a:schemeClr val="bg1"/>
                </a:solidFill>
              </a:rPr>
              <a:t> a </a:t>
            </a:r>
            <a:r>
              <a:rPr lang="en-US" sz="1420" b="1" dirty="0" err="1">
                <a:solidFill>
                  <a:schemeClr val="bg1"/>
                </a:solidFill>
              </a:rPr>
              <a:t>registrarnos</a:t>
            </a:r>
            <a:r>
              <a:rPr lang="en-US" sz="1420" b="1" dirty="0">
                <a:solidFill>
                  <a:schemeClr val="bg1"/>
                </a:solidFill>
              </a:rPr>
              <a:t> y luego </a:t>
            </a:r>
            <a:r>
              <a:rPr lang="en-US" sz="1420" b="1" dirty="0" err="1">
                <a:solidFill>
                  <a:schemeClr val="bg1"/>
                </a:solidFill>
              </a:rPr>
              <a:t>descansar</a:t>
            </a:r>
            <a:r>
              <a:rPr lang="en-US" sz="1420" b="1" dirty="0">
                <a:solidFill>
                  <a:schemeClr val="bg1"/>
                </a:solidFill>
              </a:rPr>
              <a:t>.</a:t>
            </a:r>
            <a:r>
              <a:rPr lang="en-US" sz="1420" dirty="0">
                <a:solidFill>
                  <a:schemeClr val="bg1"/>
                </a:solidFill>
              </a:rPr>
              <a:t> </a:t>
            </a:r>
            <a:r>
              <a:rPr lang="en-US" sz="1420" i="1" dirty="0">
                <a:solidFill>
                  <a:schemeClr val="bg1"/>
                </a:solidFill>
              </a:rPr>
              <a:t>(When we arrive, we are going to check in and then rest.)</a:t>
            </a:r>
            <a:br>
              <a:rPr lang="en-US" sz="1420" dirty="0">
                <a:solidFill>
                  <a:schemeClr val="bg1"/>
                </a:solidFill>
              </a:rPr>
            </a:br>
            <a:r>
              <a:rPr lang="en-US" sz="1420" b="1" dirty="0">
                <a:solidFill>
                  <a:srgbClr val="00B050"/>
                </a:solidFill>
              </a:rPr>
              <a:t>B:</a:t>
            </a:r>
            <a:r>
              <a:rPr lang="en-US" sz="1420" dirty="0">
                <a:solidFill>
                  <a:srgbClr val="00B050"/>
                </a:solidFill>
              </a:rPr>
              <a:t> </a:t>
            </a:r>
            <a:r>
              <a:rPr lang="en-US" sz="1420" b="1" dirty="0" err="1">
                <a:solidFill>
                  <a:srgbClr val="00B050"/>
                </a:solidFill>
              </a:rPr>
              <a:t>Sí</a:t>
            </a:r>
            <a:r>
              <a:rPr lang="en-US" sz="1420" b="1" dirty="0">
                <a:solidFill>
                  <a:srgbClr val="00B050"/>
                </a:solidFill>
              </a:rPr>
              <a:t>, </a:t>
            </a:r>
            <a:r>
              <a:rPr lang="en-US" sz="1420" b="1" dirty="0" err="1">
                <a:solidFill>
                  <a:srgbClr val="00B050"/>
                </a:solidFill>
              </a:rPr>
              <a:t>después</a:t>
            </a:r>
            <a:r>
              <a:rPr lang="en-US" sz="1420" b="1" dirty="0">
                <a:solidFill>
                  <a:srgbClr val="00B050"/>
                </a:solidFill>
              </a:rPr>
              <a:t> </a:t>
            </a:r>
            <a:r>
              <a:rPr lang="en-US" sz="1420" b="1" dirty="0" err="1">
                <a:solidFill>
                  <a:srgbClr val="00B050"/>
                </a:solidFill>
              </a:rPr>
              <a:t>podemos</a:t>
            </a:r>
            <a:r>
              <a:rPr lang="en-US" sz="1420" b="1" dirty="0">
                <a:solidFill>
                  <a:srgbClr val="00B050"/>
                </a:solidFill>
              </a:rPr>
              <a:t> </a:t>
            </a:r>
            <a:r>
              <a:rPr lang="en-US" sz="1420" b="1" dirty="0" err="1">
                <a:solidFill>
                  <a:srgbClr val="00B050"/>
                </a:solidFill>
              </a:rPr>
              <a:t>salir</a:t>
            </a:r>
            <a:r>
              <a:rPr lang="en-US" sz="1420" b="1" dirty="0">
                <a:solidFill>
                  <a:srgbClr val="00B050"/>
                </a:solidFill>
              </a:rPr>
              <a:t> o </a:t>
            </a:r>
            <a:r>
              <a:rPr lang="en-US" sz="1420" b="1" dirty="0" err="1">
                <a:solidFill>
                  <a:srgbClr val="00B050"/>
                </a:solidFill>
              </a:rPr>
              <a:t>alquilar</a:t>
            </a:r>
            <a:r>
              <a:rPr lang="en-US" sz="1420" b="1" dirty="0">
                <a:solidFill>
                  <a:srgbClr val="00B050"/>
                </a:solidFill>
              </a:rPr>
              <a:t> un </a:t>
            </a:r>
            <a:r>
              <a:rPr lang="en-US" sz="1420" b="1" dirty="0" err="1">
                <a:solidFill>
                  <a:srgbClr val="00B050"/>
                </a:solidFill>
              </a:rPr>
              <a:t>carro</a:t>
            </a:r>
            <a:r>
              <a:rPr lang="en-US" sz="1420" b="1" dirty="0">
                <a:solidFill>
                  <a:srgbClr val="00B050"/>
                </a:solidFill>
              </a:rPr>
              <a:t>.</a:t>
            </a:r>
            <a:r>
              <a:rPr lang="en-US" sz="1420" dirty="0">
                <a:solidFill>
                  <a:srgbClr val="00B050"/>
                </a:solidFill>
              </a:rPr>
              <a:t> </a:t>
            </a:r>
            <a:r>
              <a:rPr lang="en-US" sz="1420" i="1" dirty="0">
                <a:solidFill>
                  <a:srgbClr val="00B050"/>
                </a:solidFill>
              </a:rPr>
              <a:t>(Yes, afterward we can go out or rent a car.)</a:t>
            </a:r>
            <a:endParaRPr lang="en-US" sz="1420" dirty="0">
              <a:solidFill>
                <a:srgbClr val="00B050"/>
              </a:solidFill>
            </a:endParaRPr>
          </a:p>
          <a:p>
            <a:r>
              <a:rPr lang="en-US" sz="1420" b="1" dirty="0">
                <a:solidFill>
                  <a:schemeClr val="bg1"/>
                </a:solidFill>
              </a:rPr>
              <a:t>A:</a:t>
            </a:r>
            <a:r>
              <a:rPr lang="en-US" sz="1420" dirty="0">
                <a:solidFill>
                  <a:schemeClr val="bg1"/>
                </a:solidFill>
              </a:rPr>
              <a:t> </a:t>
            </a:r>
            <a:r>
              <a:rPr lang="en-US" sz="1420" b="1" dirty="0">
                <a:solidFill>
                  <a:schemeClr val="bg1"/>
                </a:solidFill>
              </a:rPr>
              <a:t>¿Y </a:t>
            </a:r>
            <a:r>
              <a:rPr lang="en-US" sz="1420" b="1" dirty="0" err="1">
                <a:solidFill>
                  <a:schemeClr val="bg1"/>
                </a:solidFill>
              </a:rPr>
              <a:t>cuándo</a:t>
            </a:r>
            <a:r>
              <a:rPr lang="en-US" sz="1420" b="1" dirty="0">
                <a:solidFill>
                  <a:schemeClr val="bg1"/>
                </a:solidFill>
              </a:rPr>
              <a:t> </a:t>
            </a:r>
            <a:r>
              <a:rPr lang="en-US" sz="1420" b="1" dirty="0" err="1">
                <a:solidFill>
                  <a:schemeClr val="bg1"/>
                </a:solidFill>
              </a:rPr>
              <a:t>vamos</a:t>
            </a:r>
            <a:r>
              <a:rPr lang="en-US" sz="1420" b="1" dirty="0">
                <a:solidFill>
                  <a:schemeClr val="bg1"/>
                </a:solidFill>
              </a:rPr>
              <a:t> a </a:t>
            </a:r>
            <a:r>
              <a:rPr lang="en-US" sz="1420" b="1" dirty="0" err="1">
                <a:solidFill>
                  <a:schemeClr val="bg1"/>
                </a:solidFill>
              </a:rPr>
              <a:t>retirarnos</a:t>
            </a:r>
            <a:r>
              <a:rPr lang="en-US" sz="1420" b="1" dirty="0">
                <a:solidFill>
                  <a:schemeClr val="bg1"/>
                </a:solidFill>
              </a:rPr>
              <a:t> del hotel?</a:t>
            </a:r>
            <a:r>
              <a:rPr lang="en-US" sz="1420" dirty="0">
                <a:solidFill>
                  <a:schemeClr val="bg1"/>
                </a:solidFill>
              </a:rPr>
              <a:t> </a:t>
            </a:r>
            <a:r>
              <a:rPr lang="en-US" sz="1420" i="1" dirty="0">
                <a:solidFill>
                  <a:schemeClr val="bg1"/>
                </a:solidFill>
              </a:rPr>
              <a:t>(And when are we going to check out of the hotel?)</a:t>
            </a:r>
            <a:br>
              <a:rPr lang="en-US" sz="1420" dirty="0">
                <a:solidFill>
                  <a:schemeClr val="bg1"/>
                </a:solidFill>
              </a:rPr>
            </a:br>
            <a:r>
              <a:rPr lang="en-US" sz="1420" b="1" dirty="0">
                <a:solidFill>
                  <a:srgbClr val="00B050"/>
                </a:solidFill>
              </a:rPr>
              <a:t>B:</a:t>
            </a:r>
            <a:r>
              <a:rPr lang="en-US" sz="1420" dirty="0">
                <a:solidFill>
                  <a:srgbClr val="00B050"/>
                </a:solidFill>
              </a:rPr>
              <a:t> </a:t>
            </a:r>
            <a:r>
              <a:rPr lang="en-US" sz="1420" b="1" dirty="0">
                <a:solidFill>
                  <a:srgbClr val="00B050"/>
                </a:solidFill>
              </a:rPr>
              <a:t>El </a:t>
            </a:r>
            <a:r>
              <a:rPr lang="en-US" sz="1420" b="1" dirty="0" err="1">
                <a:solidFill>
                  <a:srgbClr val="00B050"/>
                </a:solidFill>
              </a:rPr>
              <a:t>domingo</a:t>
            </a:r>
            <a:r>
              <a:rPr lang="en-US" sz="1420" b="1" dirty="0">
                <a:solidFill>
                  <a:srgbClr val="00B050"/>
                </a:solidFill>
              </a:rPr>
              <a:t>. No </a:t>
            </a:r>
            <a:r>
              <a:rPr lang="en-US" sz="1420" b="1" dirty="0" err="1">
                <a:solidFill>
                  <a:srgbClr val="00B050"/>
                </a:solidFill>
              </a:rPr>
              <a:t>vamos</a:t>
            </a:r>
            <a:r>
              <a:rPr lang="en-US" sz="1420" b="1" dirty="0">
                <a:solidFill>
                  <a:srgbClr val="00B050"/>
                </a:solidFill>
              </a:rPr>
              <a:t> a </a:t>
            </a:r>
            <a:r>
              <a:rPr lang="en-US" sz="1420" b="1" dirty="0" err="1">
                <a:solidFill>
                  <a:srgbClr val="00B050"/>
                </a:solidFill>
              </a:rPr>
              <a:t>cancelar</a:t>
            </a:r>
            <a:r>
              <a:rPr lang="en-US" sz="1420" b="1" dirty="0">
                <a:solidFill>
                  <a:srgbClr val="00B050"/>
                </a:solidFill>
              </a:rPr>
              <a:t> la </a:t>
            </a:r>
            <a:r>
              <a:rPr lang="en-US" sz="1420" b="1" dirty="0" err="1">
                <a:solidFill>
                  <a:srgbClr val="00B050"/>
                </a:solidFill>
              </a:rPr>
              <a:t>reservación</a:t>
            </a:r>
            <a:r>
              <a:rPr lang="en-US" sz="1420" b="1" dirty="0">
                <a:solidFill>
                  <a:srgbClr val="00B050"/>
                </a:solidFill>
              </a:rPr>
              <a:t>.</a:t>
            </a:r>
            <a:r>
              <a:rPr lang="en-US" sz="1420" dirty="0">
                <a:solidFill>
                  <a:srgbClr val="00B050"/>
                </a:solidFill>
              </a:rPr>
              <a:t> </a:t>
            </a:r>
            <a:r>
              <a:rPr lang="en-US" sz="1420" i="1" dirty="0">
                <a:solidFill>
                  <a:srgbClr val="00B050"/>
                </a:solidFill>
              </a:rPr>
              <a:t>(On Sunday. We are not going to cancel the reservation.)</a:t>
            </a:r>
            <a:endParaRPr lang="en-US" sz="1420" dirty="0">
              <a:solidFill>
                <a:srgbClr val="00B050"/>
              </a:solidFill>
            </a:endParaRPr>
          </a:p>
          <a:p>
            <a:r>
              <a:rPr lang="en-US" sz="1420" b="1" dirty="0">
                <a:solidFill>
                  <a:schemeClr val="bg1"/>
                </a:solidFill>
              </a:rPr>
              <a:t>A:</a:t>
            </a:r>
            <a:r>
              <a:rPr lang="en-US" sz="1420" dirty="0">
                <a:solidFill>
                  <a:schemeClr val="bg1"/>
                </a:solidFill>
              </a:rPr>
              <a:t> </a:t>
            </a:r>
            <a:r>
              <a:rPr lang="en-US" sz="1420" b="1" dirty="0" err="1">
                <a:solidFill>
                  <a:schemeClr val="bg1"/>
                </a:solidFill>
              </a:rPr>
              <a:t>Después</a:t>
            </a:r>
            <a:r>
              <a:rPr lang="en-US" sz="1420" b="1" dirty="0">
                <a:solidFill>
                  <a:schemeClr val="bg1"/>
                </a:solidFill>
              </a:rPr>
              <a:t> </a:t>
            </a:r>
            <a:r>
              <a:rPr lang="en-US" sz="1420" b="1" dirty="0" err="1">
                <a:solidFill>
                  <a:schemeClr val="bg1"/>
                </a:solidFill>
              </a:rPr>
              <a:t>podemos</a:t>
            </a:r>
            <a:r>
              <a:rPr lang="en-US" sz="1420" b="1" dirty="0">
                <a:solidFill>
                  <a:schemeClr val="bg1"/>
                </a:solidFill>
              </a:rPr>
              <a:t> </a:t>
            </a:r>
            <a:r>
              <a:rPr lang="en-US" sz="1420" b="1" dirty="0" err="1">
                <a:solidFill>
                  <a:schemeClr val="bg1"/>
                </a:solidFill>
              </a:rPr>
              <a:t>ir</a:t>
            </a:r>
            <a:r>
              <a:rPr lang="en-US" sz="1420" b="1" dirty="0">
                <a:solidFill>
                  <a:schemeClr val="bg1"/>
                </a:solidFill>
              </a:rPr>
              <a:t> a la </a:t>
            </a:r>
            <a:r>
              <a:rPr lang="en-US" sz="1420" b="1" dirty="0" err="1">
                <a:solidFill>
                  <a:schemeClr val="bg1"/>
                </a:solidFill>
              </a:rPr>
              <a:t>estación</a:t>
            </a:r>
            <a:r>
              <a:rPr lang="en-US" sz="1420" b="1" dirty="0">
                <a:solidFill>
                  <a:schemeClr val="bg1"/>
                </a:solidFill>
              </a:rPr>
              <a:t> del </a:t>
            </a:r>
            <a:r>
              <a:rPr lang="en-US" sz="1420" b="1" dirty="0" err="1">
                <a:solidFill>
                  <a:schemeClr val="bg1"/>
                </a:solidFill>
              </a:rPr>
              <a:t>tren</a:t>
            </a:r>
            <a:r>
              <a:rPr lang="en-US" sz="1420" b="1" dirty="0">
                <a:solidFill>
                  <a:schemeClr val="bg1"/>
                </a:solidFill>
              </a:rPr>
              <a:t> o </a:t>
            </a:r>
            <a:r>
              <a:rPr lang="en-US" sz="1420" b="1" dirty="0" err="1">
                <a:solidFill>
                  <a:schemeClr val="bg1"/>
                </a:solidFill>
              </a:rPr>
              <a:t>regresar</a:t>
            </a:r>
            <a:r>
              <a:rPr lang="en-US" sz="1420" b="1" dirty="0">
                <a:solidFill>
                  <a:schemeClr val="bg1"/>
                </a:solidFill>
              </a:rPr>
              <a:t> al </a:t>
            </a:r>
            <a:r>
              <a:rPr lang="en-US" sz="1420" b="1" dirty="0" err="1">
                <a:solidFill>
                  <a:schemeClr val="bg1"/>
                </a:solidFill>
              </a:rPr>
              <a:t>aeropuerto</a:t>
            </a:r>
            <a:r>
              <a:rPr lang="en-US" sz="1420" b="1" dirty="0">
                <a:solidFill>
                  <a:schemeClr val="bg1"/>
                </a:solidFill>
              </a:rPr>
              <a:t>.</a:t>
            </a:r>
            <a:r>
              <a:rPr lang="en-US" sz="1420" dirty="0">
                <a:solidFill>
                  <a:schemeClr val="bg1"/>
                </a:solidFill>
              </a:rPr>
              <a:t> </a:t>
            </a:r>
            <a:r>
              <a:rPr lang="en-US" sz="1420" i="1" dirty="0">
                <a:solidFill>
                  <a:schemeClr val="bg1"/>
                </a:solidFill>
              </a:rPr>
              <a:t>(Afterward we can go to the train station or return to the airport.)</a:t>
            </a:r>
            <a:br>
              <a:rPr lang="en-US" sz="1420" dirty="0">
                <a:solidFill>
                  <a:schemeClr val="bg1"/>
                </a:solidFill>
              </a:rPr>
            </a:br>
            <a:r>
              <a:rPr lang="en-US" sz="1420" b="1" dirty="0">
                <a:solidFill>
                  <a:srgbClr val="00B050"/>
                </a:solidFill>
              </a:rPr>
              <a:t>B:</a:t>
            </a:r>
            <a:r>
              <a:rPr lang="en-US" sz="1420" dirty="0">
                <a:solidFill>
                  <a:srgbClr val="00B050"/>
                </a:solidFill>
              </a:rPr>
              <a:t> </a:t>
            </a:r>
            <a:r>
              <a:rPr lang="en-US" sz="1420" b="1" dirty="0" err="1">
                <a:solidFill>
                  <a:srgbClr val="00B050"/>
                </a:solidFill>
              </a:rPr>
              <a:t>Sí</a:t>
            </a:r>
            <a:r>
              <a:rPr lang="en-US" sz="1420" b="1" dirty="0">
                <a:solidFill>
                  <a:srgbClr val="00B050"/>
                </a:solidFill>
              </a:rPr>
              <a:t>, y luego </a:t>
            </a:r>
            <a:r>
              <a:rPr lang="en-US" sz="1420" b="1" dirty="0" err="1">
                <a:solidFill>
                  <a:srgbClr val="00B050"/>
                </a:solidFill>
              </a:rPr>
              <a:t>vamos</a:t>
            </a:r>
            <a:r>
              <a:rPr lang="en-US" sz="1420" b="1" dirty="0">
                <a:solidFill>
                  <a:srgbClr val="00B050"/>
                </a:solidFill>
              </a:rPr>
              <a:t> a </a:t>
            </a:r>
            <a:r>
              <a:rPr lang="en-US" sz="1420" b="1" dirty="0" err="1">
                <a:solidFill>
                  <a:srgbClr val="00B050"/>
                </a:solidFill>
              </a:rPr>
              <a:t>aterrizar</a:t>
            </a:r>
            <a:r>
              <a:rPr lang="en-US" sz="1420" b="1" dirty="0">
                <a:solidFill>
                  <a:srgbClr val="00B050"/>
                </a:solidFill>
              </a:rPr>
              <a:t> </a:t>
            </a:r>
            <a:r>
              <a:rPr lang="en-US" sz="1420" b="1" dirty="0" err="1">
                <a:solidFill>
                  <a:srgbClr val="00B050"/>
                </a:solidFill>
              </a:rPr>
              <a:t>en</a:t>
            </a:r>
            <a:r>
              <a:rPr lang="en-US" sz="1420" b="1" dirty="0">
                <a:solidFill>
                  <a:srgbClr val="00B050"/>
                </a:solidFill>
              </a:rPr>
              <a:t> casa.</a:t>
            </a:r>
            <a:r>
              <a:rPr lang="en-US" sz="1420" dirty="0">
                <a:solidFill>
                  <a:srgbClr val="00B050"/>
                </a:solidFill>
              </a:rPr>
              <a:t> </a:t>
            </a:r>
            <a:r>
              <a:rPr lang="en-US" sz="1420" i="1" dirty="0">
                <a:solidFill>
                  <a:srgbClr val="00B050"/>
                </a:solidFill>
              </a:rPr>
              <a:t>(Yes, and then we are going to land back home.)</a:t>
            </a:r>
            <a:endParaRPr lang="en-US" sz="1420" dirty="0">
              <a:solidFill>
                <a:srgbClr val="00B050"/>
              </a:solidFill>
            </a:endParaRPr>
          </a:p>
        </p:txBody>
      </p:sp>
      <p:pic>
        <p:nvPicPr>
          <p:cNvPr id="2" name="Picture 4" descr="Terminal del aeropuerto con gente esperando.">
            <a:extLst>
              <a:ext uri="{FF2B5EF4-FFF2-40B4-BE49-F238E27FC236}">
                <a16:creationId xmlns:a16="http://schemas.microsoft.com/office/drawing/2014/main" id="{6A47FDDD-48E3-A7AD-8AF6-36E3A9C3FA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3" r="57332"/>
          <a:stretch>
            <a:fillRect/>
          </a:stretch>
        </p:blipFill>
        <p:spPr bwMode="auto">
          <a:xfrm>
            <a:off x="7363968" y="852425"/>
            <a:ext cx="4951857" cy="501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91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B2E7-C162-732C-AEBB-53042448818A}"/>
              </a:ext>
            </a:extLst>
          </p:cNvPr>
          <p:cNvSpPr>
            <a:spLocks noGrp="1"/>
          </p:cNvSpPr>
          <p:nvPr>
            <p:ph type="title"/>
          </p:nvPr>
        </p:nvSpPr>
        <p:spPr>
          <a:xfrm>
            <a:off x="627120" y="548300"/>
            <a:ext cx="11891016" cy="970450"/>
          </a:xfrm>
        </p:spPr>
        <p:txBody>
          <a:bodyPr/>
          <a:lstStyle/>
          <a:p>
            <a:r>
              <a:rPr lang="en-US" sz="6000" dirty="0"/>
              <a:t>TRAVEL VOCABULARY</a:t>
            </a:r>
          </a:p>
        </p:txBody>
      </p:sp>
      <p:pic>
        <p:nvPicPr>
          <p:cNvPr id="6146" name="Picture 2" descr="Turistas planos listos para vacaciones.">
            <a:extLst>
              <a:ext uri="{FF2B5EF4-FFF2-40B4-BE49-F238E27FC236}">
                <a16:creationId xmlns:a16="http://schemas.microsoft.com/office/drawing/2014/main" id="{CFFCB588-05ED-3CFC-62C6-A2DAF47FAB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41" t="6965" r="2475" b="9107"/>
          <a:stretch>
            <a:fillRect/>
          </a:stretch>
        </p:blipFill>
        <p:spPr bwMode="auto">
          <a:xfrm>
            <a:off x="3172968" y="1892807"/>
            <a:ext cx="6300216" cy="394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100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57068D-8BD0-FD94-F0EE-833479F41ACE}"/>
              </a:ext>
            </a:extLst>
          </p:cNvPr>
          <p:cNvGraphicFramePr>
            <a:graphicFrameLocks noGrp="1"/>
          </p:cNvGraphicFramePr>
          <p:nvPr>
            <p:extLst>
              <p:ext uri="{D42A27DB-BD31-4B8C-83A1-F6EECF244321}">
                <p14:modId xmlns:p14="http://schemas.microsoft.com/office/powerpoint/2010/main" val="1375370879"/>
              </p:ext>
            </p:extLst>
          </p:nvPr>
        </p:nvGraphicFramePr>
        <p:xfrm>
          <a:off x="2977134" y="1479899"/>
          <a:ext cx="6547104" cy="3352800"/>
        </p:xfrm>
        <a:graphic>
          <a:graphicData uri="http://schemas.openxmlformats.org/drawingml/2006/table">
            <a:tbl>
              <a:tblPr firstRow="1" firstCol="1" bandRow="1" bandCol="1">
                <a:tableStyleId>{5C22544A-7EE6-4342-B048-85BDC9FD1C3A}</a:tableStyleId>
              </a:tblPr>
              <a:tblGrid>
                <a:gridCol w="3321780">
                  <a:extLst>
                    <a:ext uri="{9D8B030D-6E8A-4147-A177-3AD203B41FA5}">
                      <a16:colId xmlns:a16="http://schemas.microsoft.com/office/drawing/2014/main" val="2659006356"/>
                    </a:ext>
                  </a:extLst>
                </a:gridCol>
                <a:gridCol w="3225324">
                  <a:extLst>
                    <a:ext uri="{9D8B030D-6E8A-4147-A177-3AD203B41FA5}">
                      <a16:colId xmlns:a16="http://schemas.microsoft.com/office/drawing/2014/main" val="2732102437"/>
                    </a:ext>
                  </a:extLst>
                </a:gridCol>
              </a:tblGrid>
              <a:tr h="228600">
                <a:tc>
                  <a:txBody>
                    <a:bodyPr/>
                    <a:lstStyle/>
                    <a:p>
                      <a:pPr marL="0" marR="0">
                        <a:buNone/>
                      </a:pPr>
                      <a:r>
                        <a:rPr lang="en-US" sz="2000" dirty="0" err="1">
                          <a:solidFill>
                            <a:schemeClr val="bg1"/>
                          </a:solidFill>
                          <a:effectLst/>
                          <a:latin typeface="+mj-lt"/>
                        </a:rPr>
                        <a:t>el</a:t>
                      </a:r>
                      <a:r>
                        <a:rPr lang="en-US" sz="2000" dirty="0">
                          <a:solidFill>
                            <a:schemeClr val="bg1"/>
                          </a:solidFill>
                          <a:effectLst/>
                          <a:latin typeface="+mj-lt"/>
                        </a:rPr>
                        <a:t> </a:t>
                      </a:r>
                      <a:r>
                        <a:rPr lang="en-US" sz="2000" dirty="0" err="1">
                          <a:solidFill>
                            <a:schemeClr val="bg1"/>
                          </a:solidFill>
                          <a:effectLst/>
                          <a:latin typeface="+mj-lt"/>
                        </a:rPr>
                        <a:t>equipaje</a:t>
                      </a:r>
                      <a:endParaRPr lang="en-US" sz="2000" dirty="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s-MX" sz="2000" b="0" dirty="0" err="1">
                          <a:solidFill>
                            <a:schemeClr val="bg1"/>
                          </a:solidFill>
                          <a:effectLst/>
                          <a:latin typeface="+mj-lt"/>
                        </a:rPr>
                        <a:t>the</a:t>
                      </a:r>
                      <a:r>
                        <a:rPr lang="en-US" sz="2000" b="0" dirty="0">
                          <a:solidFill>
                            <a:schemeClr val="bg1"/>
                          </a:solidFill>
                          <a:effectLst/>
                          <a:latin typeface="+mj-lt"/>
                        </a:rPr>
                        <a:t> luggage</a:t>
                      </a:r>
                      <a:endParaRPr lang="en-US" sz="2000" b="0" dirty="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386469403"/>
                  </a:ext>
                </a:extLst>
              </a:tr>
              <a:tr h="228600">
                <a:tc>
                  <a:txBody>
                    <a:bodyPr/>
                    <a:lstStyle/>
                    <a:p>
                      <a:pPr marL="0" marR="0">
                        <a:buNone/>
                      </a:pPr>
                      <a:r>
                        <a:rPr lang="en-US" sz="2000" dirty="0">
                          <a:solidFill>
                            <a:schemeClr val="bg1"/>
                          </a:solidFill>
                          <a:effectLst/>
                          <a:latin typeface="+mj-lt"/>
                        </a:rPr>
                        <a:t>la maleta</a:t>
                      </a:r>
                      <a:endParaRPr lang="en-US" sz="2000" dirty="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s-MX" sz="2000" dirty="0" err="1">
                          <a:solidFill>
                            <a:schemeClr val="bg1"/>
                          </a:solidFill>
                          <a:effectLst/>
                          <a:latin typeface="+mj-lt"/>
                        </a:rPr>
                        <a:t>the</a:t>
                      </a:r>
                      <a:r>
                        <a:rPr lang="en-US" sz="2000" dirty="0">
                          <a:solidFill>
                            <a:schemeClr val="bg1"/>
                          </a:solidFill>
                          <a:effectLst/>
                          <a:latin typeface="+mj-lt"/>
                        </a:rPr>
                        <a:t> suitcase</a:t>
                      </a:r>
                      <a:endParaRPr lang="en-US" sz="2000" dirty="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837072997"/>
                  </a:ext>
                </a:extLst>
              </a:tr>
              <a:tr h="228600">
                <a:tc>
                  <a:txBody>
                    <a:bodyPr/>
                    <a:lstStyle/>
                    <a:p>
                      <a:pPr marL="0" marR="0">
                        <a:buNone/>
                      </a:pPr>
                      <a:r>
                        <a:rPr lang="en-US" sz="2000" dirty="0">
                          <a:solidFill>
                            <a:schemeClr val="bg1"/>
                          </a:solidFill>
                          <a:effectLst/>
                          <a:latin typeface="+mj-lt"/>
                        </a:rPr>
                        <a:t>la mochila</a:t>
                      </a:r>
                      <a:endParaRPr lang="en-US" sz="2000" dirty="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s-MX" sz="2000" dirty="0" err="1">
                          <a:solidFill>
                            <a:schemeClr val="bg1"/>
                          </a:solidFill>
                          <a:effectLst/>
                          <a:latin typeface="+mj-lt"/>
                        </a:rPr>
                        <a:t>the</a:t>
                      </a:r>
                      <a:r>
                        <a:rPr lang="en-US" sz="2000" dirty="0">
                          <a:solidFill>
                            <a:schemeClr val="bg1"/>
                          </a:solidFill>
                          <a:effectLst/>
                          <a:latin typeface="+mj-lt"/>
                        </a:rPr>
                        <a:t> backpack</a:t>
                      </a:r>
                      <a:endParaRPr lang="en-US" sz="2000" dirty="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231868303"/>
                  </a:ext>
                </a:extLst>
              </a:tr>
              <a:tr h="228600">
                <a:tc>
                  <a:txBody>
                    <a:bodyPr/>
                    <a:lstStyle/>
                    <a:p>
                      <a:pPr marL="0" marR="0">
                        <a:buNone/>
                      </a:pPr>
                      <a:r>
                        <a:rPr lang="en-US" sz="2000">
                          <a:solidFill>
                            <a:schemeClr val="bg1"/>
                          </a:solidFill>
                          <a:effectLst/>
                          <a:latin typeface="+mj-lt"/>
                        </a:rPr>
                        <a:t>la bolsa</a:t>
                      </a:r>
                      <a:endParaRPr lang="en-US" sz="200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s-MX" sz="2000" dirty="0" err="1">
                          <a:solidFill>
                            <a:schemeClr val="bg1"/>
                          </a:solidFill>
                          <a:effectLst/>
                          <a:latin typeface="+mj-lt"/>
                        </a:rPr>
                        <a:t>the</a:t>
                      </a:r>
                      <a:r>
                        <a:rPr lang="en-US" sz="2000" dirty="0">
                          <a:solidFill>
                            <a:schemeClr val="bg1"/>
                          </a:solidFill>
                          <a:effectLst/>
                          <a:latin typeface="+mj-lt"/>
                        </a:rPr>
                        <a:t> purse/ bag</a:t>
                      </a:r>
                      <a:endParaRPr lang="en-US" sz="2000" dirty="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09160098"/>
                  </a:ext>
                </a:extLst>
              </a:tr>
              <a:tr h="228600">
                <a:tc>
                  <a:txBody>
                    <a:bodyPr/>
                    <a:lstStyle/>
                    <a:p>
                      <a:pPr marL="0" marR="0">
                        <a:buNone/>
                      </a:pPr>
                      <a:r>
                        <a:rPr lang="en-US" sz="2000" dirty="0">
                          <a:solidFill>
                            <a:schemeClr val="bg1"/>
                          </a:solidFill>
                          <a:effectLst/>
                          <a:latin typeface="+mj-lt"/>
                        </a:rPr>
                        <a:t>la </a:t>
                      </a:r>
                      <a:r>
                        <a:rPr lang="en-US" sz="2000" dirty="0" err="1">
                          <a:solidFill>
                            <a:schemeClr val="bg1"/>
                          </a:solidFill>
                          <a:effectLst/>
                          <a:latin typeface="+mj-lt"/>
                        </a:rPr>
                        <a:t>billetera</a:t>
                      </a:r>
                      <a:endParaRPr lang="en-US" sz="2000" dirty="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s-MX" sz="2000" dirty="0" err="1">
                          <a:solidFill>
                            <a:schemeClr val="bg1"/>
                          </a:solidFill>
                          <a:effectLst/>
                          <a:latin typeface="+mj-lt"/>
                        </a:rPr>
                        <a:t>the</a:t>
                      </a:r>
                      <a:r>
                        <a:rPr lang="es-MX" sz="2000" dirty="0">
                          <a:solidFill>
                            <a:schemeClr val="bg1"/>
                          </a:solidFill>
                          <a:effectLst/>
                          <a:latin typeface="+mj-lt"/>
                        </a:rPr>
                        <a:t> </a:t>
                      </a:r>
                      <a:r>
                        <a:rPr lang="es-MX" sz="2000" dirty="0" err="1">
                          <a:solidFill>
                            <a:schemeClr val="bg1"/>
                          </a:solidFill>
                          <a:effectLst/>
                          <a:latin typeface="+mj-lt"/>
                        </a:rPr>
                        <a:t>wallet</a:t>
                      </a:r>
                      <a:endParaRPr lang="en-US" sz="2000" dirty="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200173336"/>
                  </a:ext>
                </a:extLst>
              </a:tr>
              <a:tr h="228600">
                <a:tc>
                  <a:txBody>
                    <a:bodyPr/>
                    <a:lstStyle/>
                    <a:p>
                      <a:pPr marL="0" marR="0">
                        <a:buNone/>
                      </a:pPr>
                      <a:r>
                        <a:rPr lang="en-US" sz="2000" dirty="0">
                          <a:solidFill>
                            <a:schemeClr val="bg1"/>
                          </a:solidFill>
                          <a:effectLst/>
                          <a:latin typeface="+mj-lt"/>
                        </a:rPr>
                        <a:t>las </a:t>
                      </a:r>
                      <a:r>
                        <a:rPr lang="en-US" sz="2000" dirty="0" err="1">
                          <a:solidFill>
                            <a:schemeClr val="bg1"/>
                          </a:solidFill>
                          <a:effectLst/>
                          <a:latin typeface="+mj-lt"/>
                        </a:rPr>
                        <a:t>llaves</a:t>
                      </a:r>
                      <a:endParaRPr lang="en-US" sz="2000" dirty="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latin typeface="+mj-lt"/>
                        </a:rPr>
                        <a:t>the keys</a:t>
                      </a:r>
                      <a:endParaRPr lang="en-US" sz="2000" dirty="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677535836"/>
                  </a:ext>
                </a:extLst>
              </a:tr>
              <a:tr h="228600">
                <a:tc>
                  <a:txBody>
                    <a:bodyPr/>
                    <a:lstStyle/>
                    <a:p>
                      <a:pPr marL="0" marR="0">
                        <a:buNone/>
                      </a:pPr>
                      <a:r>
                        <a:rPr lang="en-US" sz="2000">
                          <a:solidFill>
                            <a:schemeClr val="bg1"/>
                          </a:solidFill>
                          <a:effectLst/>
                          <a:latin typeface="+mj-lt"/>
                        </a:rPr>
                        <a:t>la cámara</a:t>
                      </a:r>
                      <a:endParaRPr lang="en-US" sz="200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n-US" sz="2000" dirty="0">
                          <a:solidFill>
                            <a:schemeClr val="bg1"/>
                          </a:solidFill>
                          <a:effectLst/>
                          <a:latin typeface="+mj-lt"/>
                        </a:rPr>
                        <a:t>the camera</a:t>
                      </a:r>
                      <a:endParaRPr lang="en-US" sz="2000" dirty="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449408411"/>
                  </a:ext>
                </a:extLst>
              </a:tr>
              <a:tr h="228600">
                <a:tc>
                  <a:txBody>
                    <a:bodyPr/>
                    <a:lstStyle/>
                    <a:p>
                      <a:pPr marL="0" marR="0">
                        <a:buNone/>
                      </a:pPr>
                      <a:r>
                        <a:rPr lang="es-GT" sz="2000" dirty="0">
                          <a:solidFill>
                            <a:schemeClr val="bg1"/>
                          </a:solidFill>
                          <a:effectLst/>
                          <a:latin typeface="+mj-lt"/>
                        </a:rPr>
                        <a:t>las gafas del sol / los lentes de sol</a:t>
                      </a:r>
                      <a:endParaRPr lang="en-US" sz="2000" dirty="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s-MX" sz="2000" dirty="0" err="1">
                          <a:solidFill>
                            <a:schemeClr val="bg1"/>
                          </a:solidFill>
                          <a:effectLst/>
                          <a:latin typeface="+mj-lt"/>
                        </a:rPr>
                        <a:t>the</a:t>
                      </a:r>
                      <a:r>
                        <a:rPr lang="en-US" sz="2000" dirty="0">
                          <a:solidFill>
                            <a:schemeClr val="bg1"/>
                          </a:solidFill>
                          <a:effectLst/>
                          <a:latin typeface="+mj-lt"/>
                        </a:rPr>
                        <a:t> sunglasses</a:t>
                      </a:r>
                      <a:endParaRPr lang="en-US" sz="2000" dirty="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996561945"/>
                  </a:ext>
                </a:extLst>
              </a:tr>
              <a:tr h="53245">
                <a:tc>
                  <a:txBody>
                    <a:bodyPr/>
                    <a:lstStyle/>
                    <a:p>
                      <a:pPr marL="0" marR="0">
                        <a:buNone/>
                      </a:pPr>
                      <a:r>
                        <a:rPr lang="en-US" sz="2000">
                          <a:solidFill>
                            <a:schemeClr val="bg1"/>
                          </a:solidFill>
                          <a:effectLst/>
                          <a:latin typeface="+mj-lt"/>
                        </a:rPr>
                        <a:t>la sombrilla/ el paraguas</a:t>
                      </a:r>
                      <a:endParaRPr lang="en-US" sz="200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s-MX" sz="2000" dirty="0" err="1">
                          <a:solidFill>
                            <a:schemeClr val="bg1"/>
                          </a:solidFill>
                          <a:effectLst/>
                          <a:latin typeface="+mj-lt"/>
                        </a:rPr>
                        <a:t>the</a:t>
                      </a:r>
                      <a:r>
                        <a:rPr lang="en-US" sz="2000" dirty="0">
                          <a:solidFill>
                            <a:schemeClr val="bg1"/>
                          </a:solidFill>
                          <a:effectLst/>
                          <a:latin typeface="+mj-lt"/>
                        </a:rPr>
                        <a:t> umbrella</a:t>
                      </a:r>
                      <a:endParaRPr lang="en-US" sz="2000" dirty="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039849592"/>
                  </a:ext>
                </a:extLst>
              </a:tr>
              <a:tr h="228600">
                <a:tc>
                  <a:txBody>
                    <a:bodyPr/>
                    <a:lstStyle/>
                    <a:p>
                      <a:pPr marL="0" marR="0">
                        <a:buNone/>
                      </a:pPr>
                      <a:r>
                        <a:rPr lang="en-US" sz="2000">
                          <a:solidFill>
                            <a:schemeClr val="bg1"/>
                          </a:solidFill>
                          <a:effectLst/>
                          <a:latin typeface="+mj-lt"/>
                        </a:rPr>
                        <a:t>el traje de baño</a:t>
                      </a:r>
                      <a:endParaRPr lang="en-US" sz="200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buNone/>
                      </a:pPr>
                      <a:r>
                        <a:rPr lang="es-MX" sz="2000" dirty="0" err="1">
                          <a:solidFill>
                            <a:schemeClr val="bg1"/>
                          </a:solidFill>
                          <a:effectLst/>
                          <a:latin typeface="+mj-lt"/>
                        </a:rPr>
                        <a:t>the</a:t>
                      </a:r>
                      <a:r>
                        <a:rPr lang="en-US" sz="2000" dirty="0">
                          <a:solidFill>
                            <a:schemeClr val="bg1"/>
                          </a:solidFill>
                          <a:effectLst/>
                          <a:latin typeface="+mj-lt"/>
                        </a:rPr>
                        <a:t> swimsuit</a:t>
                      </a:r>
                      <a:endParaRPr lang="en-US" sz="2000" dirty="0">
                        <a:solidFill>
                          <a:schemeClr val="bg1"/>
                        </a:soli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068005542"/>
                  </a:ext>
                </a:extLst>
              </a:tr>
            </a:tbl>
          </a:graphicData>
        </a:graphic>
      </p:graphicFrame>
      <p:pic>
        <p:nvPicPr>
          <p:cNvPr id="3" name="Picture 6" descr="Maleta sobre ruedas">
            <a:extLst>
              <a:ext uri="{FF2B5EF4-FFF2-40B4-BE49-F238E27FC236}">
                <a16:creationId xmlns:a16="http://schemas.microsoft.com/office/drawing/2014/main" id="{9A301090-830C-2BF0-1D75-DC239632CE0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49835" y="4336997"/>
            <a:ext cx="2999232" cy="2999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Un equipaje vacío en blanco">
            <a:extLst>
              <a:ext uri="{FF2B5EF4-FFF2-40B4-BE49-F238E27FC236}">
                <a16:creationId xmlns:a16="http://schemas.microsoft.com/office/drawing/2014/main" id="{2AD140B1-6B35-91DC-8159-3226ED4A69F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653" b="97847" l="7973" r="92703">
                        <a14:foregroundMark x1="20811" y1="9017" x2="66622" y2="5787"/>
                        <a14:foregroundMark x1="66622" y1="5787" x2="71892" y2="7941"/>
                        <a14:foregroundMark x1="24324" y1="62719" x2="53108" y2="62180"/>
                        <a14:foregroundMark x1="53108" y1="62180" x2="81892" y2="78735"/>
                        <a14:foregroundMark x1="81892" y1="78735" x2="52162" y2="90444"/>
                        <a14:foregroundMark x1="52162" y1="90444" x2="34595" y2="88022"/>
                        <a14:foregroundMark x1="34595" y1="88022" x2="34595" y2="87483"/>
                        <a14:foregroundMark x1="16081" y1="84522" x2="70811" y2="81696"/>
                        <a14:foregroundMark x1="22703" y1="92194" x2="90946" y2="83445"/>
                        <a14:foregroundMark x1="88514" y1="92463" x2="86757" y2="76447"/>
                        <a14:foregroundMark x1="86757" y1="76447" x2="85946" y2="74428"/>
                        <a14:foregroundMark x1="75405" y1="79542" x2="26892" y2="82773"/>
                        <a14:foregroundMark x1="29054" y1="79004" x2="7973" y2="79542"/>
                        <a14:foregroundMark x1="4865" y1="75908" x2="2838" y2="82638"/>
                        <a14:foregroundMark x1="2838" y1="82638" x2="10752" y2="95226"/>
                        <a14:foregroundMark x1="87973" y1="92463" x2="91081" y2="80081"/>
                        <a14:foregroundMark x1="91081" y1="80081" x2="91081" y2="79273"/>
                        <a14:foregroundMark x1="92703" y1="74832" x2="90000" y2="92732"/>
                        <a14:backgroundMark x1="13514" y1="97039" x2="17027" y2="97039"/>
                        <a14:backgroundMark x1="17162" y1="98385" x2="11351" y2="97577"/>
                      </a14:backgroundRemoval>
                    </a14:imgEffect>
                  </a14:imgLayer>
                </a14:imgProps>
              </a:ext>
              <a:ext uri="{28A0092B-C50C-407E-A947-70E740481C1C}">
                <a14:useLocalDpi xmlns:a14="http://schemas.microsoft.com/office/drawing/2010/main" val="0"/>
              </a:ext>
            </a:extLst>
          </a:blip>
          <a:srcRect/>
          <a:stretch>
            <a:fillRect/>
          </a:stretch>
        </p:blipFill>
        <p:spPr bwMode="auto">
          <a:xfrm>
            <a:off x="235103" y="102370"/>
            <a:ext cx="2046955" cy="205504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ochila como Viajes y Turismo">
            <a:extLst>
              <a:ext uri="{FF2B5EF4-FFF2-40B4-BE49-F238E27FC236}">
                <a16:creationId xmlns:a16="http://schemas.microsoft.com/office/drawing/2014/main" id="{2CF034FA-C29E-D5E5-7696-C3D17385D6D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backgroundMark x1="45676" y1="19054" x2="47838" y2="18108"/>
                      </a14:backgroundRemoval>
                    </a14:imgEffect>
                  </a14:imgLayer>
                </a14:imgProps>
              </a:ext>
              <a:ext uri="{28A0092B-C50C-407E-A947-70E740481C1C}">
                <a14:useLocalDpi xmlns:a14="http://schemas.microsoft.com/office/drawing/2010/main" val="0"/>
              </a:ext>
            </a:extLst>
          </a:blip>
          <a:srcRect/>
          <a:stretch>
            <a:fillRect/>
          </a:stretch>
        </p:blipFill>
        <p:spPr bwMode="auto">
          <a:xfrm>
            <a:off x="9585579" y="-133853"/>
            <a:ext cx="2673096" cy="267309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Un bolso para mujer lady39s ilustración de bolso un fondo blanco Pinkcore chicas rosas">
            <a:extLst>
              <a:ext uri="{FF2B5EF4-FFF2-40B4-BE49-F238E27FC236}">
                <a16:creationId xmlns:a16="http://schemas.microsoft.com/office/drawing/2014/main" id="{1C6EF287-6C33-4BCE-BEA3-A730ECA9D69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9065" y="1603363"/>
            <a:ext cx="3552825" cy="35528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lustración vectorial de íconos de negocios y finanzas">
            <a:extLst>
              <a:ext uri="{FF2B5EF4-FFF2-40B4-BE49-F238E27FC236}">
                <a16:creationId xmlns:a16="http://schemas.microsoft.com/office/drawing/2014/main" id="{76F5F0A4-0792-E95D-67EB-CD9FE3928CFB}"/>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foregroundMark x1="53649" y1="38649" x2="60000" y2="42703"/>
                        <a14:foregroundMark x1="60000" y1="42703" x2="59730" y2="42703"/>
                        <a14:foregroundMark x1="68378" y1="66351" x2="70270" y2="62838"/>
                        <a14:foregroundMark x1="66757" y1="65000" x2="65811" y2="61216"/>
                      </a14:backgroundRemoval>
                    </a14:imgEffect>
                  </a14:imgLayer>
                </a14:imgProps>
              </a:ext>
              <a:ext uri="{28A0092B-C50C-407E-A947-70E740481C1C}">
                <a14:useLocalDpi xmlns:a14="http://schemas.microsoft.com/office/drawing/2010/main" val="0"/>
              </a:ext>
            </a:extLst>
          </a:blip>
          <a:srcRect/>
          <a:stretch>
            <a:fillRect/>
          </a:stretch>
        </p:blipFill>
        <p:spPr bwMode="auto">
          <a:xfrm>
            <a:off x="379923" y="4419522"/>
            <a:ext cx="254317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Muchas llaves de la puerta colgando en el soporte del anillo Colgante de llaves con accesorios de colgante de adornos para cerrar el acceso a la casa de oficinas Ilustración vectorial plana aislada sobre fondo blanco">
            <a:extLst>
              <a:ext uri="{FF2B5EF4-FFF2-40B4-BE49-F238E27FC236}">
                <a16:creationId xmlns:a16="http://schemas.microsoft.com/office/drawing/2014/main" id="{BC5C157A-CF49-5CA4-48AD-FE1CA12E1171}"/>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18174" y="4752883"/>
            <a:ext cx="2543176" cy="220981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Linda ilustración de cámara digital con texto de queso">
            <a:extLst>
              <a:ext uri="{FF2B5EF4-FFF2-40B4-BE49-F238E27FC236}">
                <a16:creationId xmlns:a16="http://schemas.microsoft.com/office/drawing/2014/main" id="{C5675905-63CF-BF43-8854-915ABF23841E}"/>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10000" r="90000">
                        <a14:foregroundMark x1="56892" y1="50946" x2="62838" y2="48108"/>
                      </a14:backgroundRemoval>
                    </a14:imgEffect>
                  </a14:imgLayer>
                </a14:imgProps>
              </a:ext>
              <a:ext uri="{28A0092B-C50C-407E-A947-70E740481C1C}">
                <a14:useLocalDpi xmlns:a14="http://schemas.microsoft.com/office/drawing/2010/main" val="0"/>
              </a:ext>
            </a:extLst>
          </a:blip>
          <a:srcRect/>
          <a:stretch>
            <a:fillRect/>
          </a:stretch>
        </p:blipFill>
        <p:spPr bwMode="auto">
          <a:xfrm>
            <a:off x="6678754" y="-885139"/>
            <a:ext cx="3152094" cy="3152094"/>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gafas de sol accesorio óptico icono de la moda">
            <a:extLst>
              <a:ext uri="{FF2B5EF4-FFF2-40B4-BE49-F238E27FC236}">
                <a16:creationId xmlns:a16="http://schemas.microsoft.com/office/drawing/2014/main" id="{40CED389-88B4-B5ED-1C7D-E0D30F02222D}"/>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9658" b="89940" l="6757" r="93243">
                        <a14:foregroundMark x1="10405" y1="53521" x2="6757" y2="35412"/>
                        <a14:foregroundMark x1="90135" y1="54527" x2="92027" y2="36419"/>
                        <a14:foregroundMark x1="92027" y1="36419" x2="93243" y2="34406"/>
                      </a14:backgroundRemoval>
                    </a14:imgEffect>
                  </a14:imgLayer>
                </a14:imgProps>
              </a:ext>
              <a:ext uri="{28A0092B-C50C-407E-A947-70E740481C1C}">
                <a14:useLocalDpi xmlns:a14="http://schemas.microsoft.com/office/drawing/2010/main" val="0"/>
              </a:ext>
            </a:extLst>
          </a:blip>
          <a:srcRect/>
          <a:stretch>
            <a:fillRect/>
          </a:stretch>
        </p:blipFill>
        <p:spPr bwMode="auto">
          <a:xfrm>
            <a:off x="3024759" y="-427885"/>
            <a:ext cx="3592654" cy="2412904"/>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Dibujado vectorial de un paraguas abierto">
            <a:extLst>
              <a:ext uri="{FF2B5EF4-FFF2-40B4-BE49-F238E27FC236}">
                <a16:creationId xmlns:a16="http://schemas.microsoft.com/office/drawing/2014/main" id="{D6609B54-AFA1-C797-50C7-266670E21D1E}"/>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10000" b="90000" l="5946" r="91351">
                        <a14:foregroundMark x1="5946" y1="29054" x2="9865" y2="28378"/>
                        <a14:foregroundMark x1="91351" y1="49324" x2="89189" y2="46081"/>
                      </a14:backgroundRemoval>
                    </a14:imgEffect>
                  </a14:imgLayer>
                </a14:imgProps>
              </a:ext>
              <a:ext uri="{28A0092B-C50C-407E-A947-70E740481C1C}">
                <a14:useLocalDpi xmlns:a14="http://schemas.microsoft.com/office/drawing/2010/main" val="0"/>
              </a:ext>
            </a:extLst>
          </a:blip>
          <a:srcRect/>
          <a:stretch>
            <a:fillRect/>
          </a:stretch>
        </p:blipFill>
        <p:spPr bwMode="auto">
          <a:xfrm rot="868721">
            <a:off x="9186517" y="4550947"/>
            <a:ext cx="2548433" cy="2548433"/>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Ilustración de traje de baño naranja brillante con patrón de hojas de palma Ropa de mujer para nadar Ropa de playa elegante Tema de moda Diseño vectorial de dibujos animados Icono plano colorido aislado sobre fondo blanco">
            <a:extLst>
              <a:ext uri="{FF2B5EF4-FFF2-40B4-BE49-F238E27FC236}">
                <a16:creationId xmlns:a16="http://schemas.microsoft.com/office/drawing/2014/main" id="{56F33639-9021-9165-CD3F-A042F8985613}"/>
              </a:ext>
            </a:extLst>
          </p:cNvPr>
          <p:cNvPicPr>
            <a:picLocks noChangeAspect="1" noChangeArrowheads="1"/>
          </p:cNvPicPr>
          <p:nvPr/>
        </p:nvPicPr>
        <p:blipFill>
          <a:blip r:embed="rId20">
            <a:duotone>
              <a:srgbClr val="0989B1">
                <a:shade val="45000"/>
                <a:satMod val="135000"/>
              </a:srgbClr>
              <a:prstClr val="white"/>
            </a:duotone>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283615" y="1868463"/>
            <a:ext cx="3286125"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94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0"/>
                                        </p:tgtEl>
                                        <p:attrNameLst>
                                          <p:attrName>style.visibility</p:attrName>
                                        </p:attrNameLst>
                                      </p:cBhvr>
                                      <p:to>
                                        <p:strVal val="visible"/>
                                      </p:to>
                                    </p:set>
                                    <p:anim calcmode="lin" valueType="num">
                                      <p:cBhvr additive="base">
                                        <p:cTn id="20" dur="500" fill="hold"/>
                                        <p:tgtEl>
                                          <p:spTgt spid="7170"/>
                                        </p:tgtEl>
                                        <p:attrNameLst>
                                          <p:attrName>ppt_x</p:attrName>
                                        </p:attrNameLst>
                                      </p:cBhvr>
                                      <p:tavLst>
                                        <p:tav tm="0">
                                          <p:val>
                                            <p:strVal val="#ppt_x"/>
                                          </p:val>
                                        </p:tav>
                                        <p:tav tm="100000">
                                          <p:val>
                                            <p:strVal val="#ppt_x"/>
                                          </p:val>
                                        </p:tav>
                                      </p:tavLst>
                                    </p:anim>
                                    <p:anim calcmode="lin" valueType="num">
                                      <p:cBhvr additive="base">
                                        <p:cTn id="21"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fade">
                                      <p:cBhvr>
                                        <p:cTn id="26" dur="1000"/>
                                        <p:tgtEl>
                                          <p:spTgt spid="7172"/>
                                        </p:tgtEl>
                                      </p:cBhvr>
                                    </p:animEffect>
                                    <p:anim calcmode="lin" valueType="num">
                                      <p:cBhvr>
                                        <p:cTn id="27" dur="1000" fill="hold"/>
                                        <p:tgtEl>
                                          <p:spTgt spid="7172"/>
                                        </p:tgtEl>
                                        <p:attrNameLst>
                                          <p:attrName>ppt_x</p:attrName>
                                        </p:attrNameLst>
                                      </p:cBhvr>
                                      <p:tavLst>
                                        <p:tav tm="0">
                                          <p:val>
                                            <p:strVal val="#ppt_x"/>
                                          </p:val>
                                        </p:tav>
                                        <p:tav tm="100000">
                                          <p:val>
                                            <p:strVal val="#ppt_x"/>
                                          </p:val>
                                        </p:tav>
                                      </p:tavLst>
                                    </p:anim>
                                    <p:anim calcmode="lin" valueType="num">
                                      <p:cBhvr>
                                        <p:cTn id="28"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174"/>
                                        </p:tgtEl>
                                        <p:attrNameLst>
                                          <p:attrName>style.visibility</p:attrName>
                                        </p:attrNameLst>
                                      </p:cBhvr>
                                      <p:to>
                                        <p:strVal val="visible"/>
                                      </p:to>
                                    </p:set>
                                    <p:animEffect transition="in" filter="fade">
                                      <p:cBhvr>
                                        <p:cTn id="33" dur="1000"/>
                                        <p:tgtEl>
                                          <p:spTgt spid="7174"/>
                                        </p:tgtEl>
                                      </p:cBhvr>
                                    </p:animEffect>
                                    <p:anim calcmode="lin" valueType="num">
                                      <p:cBhvr>
                                        <p:cTn id="34" dur="1000" fill="hold"/>
                                        <p:tgtEl>
                                          <p:spTgt spid="7174"/>
                                        </p:tgtEl>
                                        <p:attrNameLst>
                                          <p:attrName>ppt_x</p:attrName>
                                        </p:attrNameLst>
                                      </p:cBhvr>
                                      <p:tavLst>
                                        <p:tav tm="0">
                                          <p:val>
                                            <p:strVal val="#ppt_x"/>
                                          </p:val>
                                        </p:tav>
                                        <p:tav tm="100000">
                                          <p:val>
                                            <p:strVal val="#ppt_x"/>
                                          </p:val>
                                        </p:tav>
                                      </p:tavLst>
                                    </p:anim>
                                    <p:anim calcmode="lin" valueType="num">
                                      <p:cBhvr>
                                        <p:cTn id="35"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176"/>
                                        </p:tgtEl>
                                        <p:attrNameLst>
                                          <p:attrName>style.visibility</p:attrName>
                                        </p:attrNameLst>
                                      </p:cBhvr>
                                      <p:to>
                                        <p:strVal val="visible"/>
                                      </p:to>
                                    </p:set>
                                    <p:animEffect transition="in" filter="fade">
                                      <p:cBhvr>
                                        <p:cTn id="40" dur="1000"/>
                                        <p:tgtEl>
                                          <p:spTgt spid="7176"/>
                                        </p:tgtEl>
                                      </p:cBhvr>
                                    </p:animEffect>
                                    <p:anim calcmode="lin" valueType="num">
                                      <p:cBhvr>
                                        <p:cTn id="41" dur="1000" fill="hold"/>
                                        <p:tgtEl>
                                          <p:spTgt spid="7176"/>
                                        </p:tgtEl>
                                        <p:attrNameLst>
                                          <p:attrName>ppt_x</p:attrName>
                                        </p:attrNameLst>
                                      </p:cBhvr>
                                      <p:tavLst>
                                        <p:tav tm="0">
                                          <p:val>
                                            <p:strVal val="#ppt_x"/>
                                          </p:val>
                                        </p:tav>
                                        <p:tav tm="100000">
                                          <p:val>
                                            <p:strVal val="#ppt_x"/>
                                          </p:val>
                                        </p:tav>
                                      </p:tavLst>
                                    </p:anim>
                                    <p:anim calcmode="lin" valueType="num">
                                      <p:cBhvr>
                                        <p:cTn id="42" dur="1000" fill="hold"/>
                                        <p:tgtEl>
                                          <p:spTgt spid="717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178"/>
                                        </p:tgtEl>
                                        <p:attrNameLst>
                                          <p:attrName>style.visibility</p:attrName>
                                        </p:attrNameLst>
                                      </p:cBhvr>
                                      <p:to>
                                        <p:strVal val="visible"/>
                                      </p:to>
                                    </p:set>
                                    <p:animEffect transition="in" filter="fade">
                                      <p:cBhvr>
                                        <p:cTn id="47" dur="1000"/>
                                        <p:tgtEl>
                                          <p:spTgt spid="7178"/>
                                        </p:tgtEl>
                                      </p:cBhvr>
                                    </p:animEffect>
                                    <p:anim calcmode="lin" valueType="num">
                                      <p:cBhvr>
                                        <p:cTn id="48" dur="1000" fill="hold"/>
                                        <p:tgtEl>
                                          <p:spTgt spid="7178"/>
                                        </p:tgtEl>
                                        <p:attrNameLst>
                                          <p:attrName>ppt_x</p:attrName>
                                        </p:attrNameLst>
                                      </p:cBhvr>
                                      <p:tavLst>
                                        <p:tav tm="0">
                                          <p:val>
                                            <p:strVal val="#ppt_x"/>
                                          </p:val>
                                        </p:tav>
                                        <p:tav tm="100000">
                                          <p:val>
                                            <p:strVal val="#ppt_x"/>
                                          </p:val>
                                        </p:tav>
                                      </p:tavLst>
                                    </p:anim>
                                    <p:anim calcmode="lin" valueType="num">
                                      <p:cBhvr>
                                        <p:cTn id="49" dur="1000" fill="hold"/>
                                        <p:tgtEl>
                                          <p:spTgt spid="717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180"/>
                                        </p:tgtEl>
                                        <p:attrNameLst>
                                          <p:attrName>style.visibility</p:attrName>
                                        </p:attrNameLst>
                                      </p:cBhvr>
                                      <p:to>
                                        <p:strVal val="visible"/>
                                      </p:to>
                                    </p:set>
                                    <p:animEffect transition="in" filter="fade">
                                      <p:cBhvr>
                                        <p:cTn id="54" dur="1000"/>
                                        <p:tgtEl>
                                          <p:spTgt spid="7180"/>
                                        </p:tgtEl>
                                      </p:cBhvr>
                                    </p:animEffect>
                                    <p:anim calcmode="lin" valueType="num">
                                      <p:cBhvr>
                                        <p:cTn id="55" dur="1000" fill="hold"/>
                                        <p:tgtEl>
                                          <p:spTgt spid="7180"/>
                                        </p:tgtEl>
                                        <p:attrNameLst>
                                          <p:attrName>ppt_x</p:attrName>
                                        </p:attrNameLst>
                                      </p:cBhvr>
                                      <p:tavLst>
                                        <p:tav tm="0">
                                          <p:val>
                                            <p:strVal val="#ppt_x"/>
                                          </p:val>
                                        </p:tav>
                                        <p:tav tm="100000">
                                          <p:val>
                                            <p:strVal val="#ppt_x"/>
                                          </p:val>
                                        </p:tav>
                                      </p:tavLst>
                                    </p:anim>
                                    <p:anim calcmode="lin" valueType="num">
                                      <p:cBhvr>
                                        <p:cTn id="56" dur="1000" fill="hold"/>
                                        <p:tgtEl>
                                          <p:spTgt spid="718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182"/>
                                        </p:tgtEl>
                                        <p:attrNameLst>
                                          <p:attrName>style.visibility</p:attrName>
                                        </p:attrNameLst>
                                      </p:cBhvr>
                                      <p:to>
                                        <p:strVal val="visible"/>
                                      </p:to>
                                    </p:set>
                                    <p:animEffect transition="in" filter="fade">
                                      <p:cBhvr>
                                        <p:cTn id="61" dur="1000"/>
                                        <p:tgtEl>
                                          <p:spTgt spid="7182"/>
                                        </p:tgtEl>
                                      </p:cBhvr>
                                    </p:animEffect>
                                    <p:anim calcmode="lin" valueType="num">
                                      <p:cBhvr>
                                        <p:cTn id="62" dur="1000" fill="hold"/>
                                        <p:tgtEl>
                                          <p:spTgt spid="7182"/>
                                        </p:tgtEl>
                                        <p:attrNameLst>
                                          <p:attrName>ppt_x</p:attrName>
                                        </p:attrNameLst>
                                      </p:cBhvr>
                                      <p:tavLst>
                                        <p:tav tm="0">
                                          <p:val>
                                            <p:strVal val="#ppt_x"/>
                                          </p:val>
                                        </p:tav>
                                        <p:tav tm="100000">
                                          <p:val>
                                            <p:strVal val="#ppt_x"/>
                                          </p:val>
                                        </p:tav>
                                      </p:tavLst>
                                    </p:anim>
                                    <p:anim calcmode="lin" valueType="num">
                                      <p:cBhvr>
                                        <p:cTn id="63" dur="1000" fill="hold"/>
                                        <p:tgtEl>
                                          <p:spTgt spid="718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7184"/>
                                        </p:tgtEl>
                                        <p:attrNameLst>
                                          <p:attrName>style.visibility</p:attrName>
                                        </p:attrNameLst>
                                      </p:cBhvr>
                                      <p:to>
                                        <p:strVal val="visible"/>
                                      </p:to>
                                    </p:set>
                                    <p:animEffect transition="in" filter="fade">
                                      <p:cBhvr>
                                        <p:cTn id="68" dur="1000"/>
                                        <p:tgtEl>
                                          <p:spTgt spid="7184"/>
                                        </p:tgtEl>
                                      </p:cBhvr>
                                    </p:animEffect>
                                    <p:anim calcmode="lin" valueType="num">
                                      <p:cBhvr>
                                        <p:cTn id="69" dur="1000" fill="hold"/>
                                        <p:tgtEl>
                                          <p:spTgt spid="7184"/>
                                        </p:tgtEl>
                                        <p:attrNameLst>
                                          <p:attrName>ppt_x</p:attrName>
                                        </p:attrNameLst>
                                      </p:cBhvr>
                                      <p:tavLst>
                                        <p:tav tm="0">
                                          <p:val>
                                            <p:strVal val="#ppt_x"/>
                                          </p:val>
                                        </p:tav>
                                        <p:tav tm="100000">
                                          <p:val>
                                            <p:strVal val="#ppt_x"/>
                                          </p:val>
                                        </p:tav>
                                      </p:tavLst>
                                    </p:anim>
                                    <p:anim calcmode="lin" valueType="num">
                                      <p:cBhvr>
                                        <p:cTn id="70" dur="1000" fill="hold"/>
                                        <p:tgtEl>
                                          <p:spTgt spid="71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5386CB-36DA-B5BE-74B3-4AE32154F12D}"/>
              </a:ext>
            </a:extLst>
          </p:cNvPr>
          <p:cNvGraphicFramePr>
            <a:graphicFrameLocks noGrp="1"/>
          </p:cNvGraphicFramePr>
          <p:nvPr>
            <p:extLst>
              <p:ext uri="{D42A27DB-BD31-4B8C-83A1-F6EECF244321}">
                <p14:modId xmlns:p14="http://schemas.microsoft.com/office/powerpoint/2010/main" val="252778358"/>
              </p:ext>
            </p:extLst>
          </p:nvPr>
        </p:nvGraphicFramePr>
        <p:xfrm>
          <a:off x="2387378" y="1556385"/>
          <a:ext cx="6978332" cy="3352800"/>
        </p:xfrm>
        <a:graphic>
          <a:graphicData uri="http://schemas.openxmlformats.org/drawingml/2006/table">
            <a:tbl>
              <a:tblPr firstRow="1" firstCol="1" bandRow="1" bandCol="1">
                <a:tableStyleId>{5C22544A-7EE6-4342-B048-85BDC9FD1C3A}</a:tableStyleId>
              </a:tblPr>
              <a:tblGrid>
                <a:gridCol w="3540570">
                  <a:extLst>
                    <a:ext uri="{9D8B030D-6E8A-4147-A177-3AD203B41FA5}">
                      <a16:colId xmlns:a16="http://schemas.microsoft.com/office/drawing/2014/main" val="3929123262"/>
                    </a:ext>
                  </a:extLst>
                </a:gridCol>
                <a:gridCol w="3437762">
                  <a:extLst>
                    <a:ext uri="{9D8B030D-6E8A-4147-A177-3AD203B41FA5}">
                      <a16:colId xmlns:a16="http://schemas.microsoft.com/office/drawing/2014/main" val="1656580993"/>
                    </a:ext>
                  </a:extLst>
                </a:gridCol>
              </a:tblGrid>
              <a:tr h="228600">
                <a:tc>
                  <a:txBody>
                    <a:bodyPr/>
                    <a:lstStyle/>
                    <a:p>
                      <a:pPr marL="0" marR="0">
                        <a:buNone/>
                      </a:pPr>
                      <a:r>
                        <a:rPr lang="en-US" sz="2000" dirty="0" err="1">
                          <a:solidFill>
                            <a:sysClr val="windowText" lastClr="000000"/>
                          </a:solidFill>
                          <a:effectLst/>
                        </a:rPr>
                        <a:t>el</a:t>
                      </a:r>
                      <a:r>
                        <a:rPr lang="en-US" sz="2000" dirty="0">
                          <a:solidFill>
                            <a:sysClr val="windowText" lastClr="000000"/>
                          </a:solidFill>
                          <a:effectLst/>
                        </a:rPr>
                        <a:t> </a:t>
                      </a:r>
                      <a:r>
                        <a:rPr lang="en-US" sz="2000" dirty="0" err="1">
                          <a:solidFill>
                            <a:sysClr val="windowText" lastClr="000000"/>
                          </a:solidFill>
                          <a:effectLst/>
                        </a:rPr>
                        <a:t>bloqueador</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s-MX" sz="2000" b="0" dirty="0" err="1">
                          <a:solidFill>
                            <a:sysClr val="windowText" lastClr="000000"/>
                          </a:solidFill>
                          <a:effectLst/>
                        </a:rPr>
                        <a:t>the</a:t>
                      </a:r>
                      <a:r>
                        <a:rPr lang="es-MX" sz="2000" b="0" dirty="0">
                          <a:solidFill>
                            <a:sysClr val="windowText" lastClr="000000"/>
                          </a:solidFill>
                          <a:effectLst/>
                        </a:rPr>
                        <a:t> </a:t>
                      </a:r>
                      <a:r>
                        <a:rPr lang="es-MX" sz="2000" b="0" dirty="0" err="1">
                          <a:solidFill>
                            <a:sysClr val="windowText" lastClr="000000"/>
                          </a:solidFill>
                          <a:effectLst/>
                        </a:rPr>
                        <a:t>sunscreen</a:t>
                      </a:r>
                      <a:endParaRPr lang="en-US" sz="2000" b="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68894291"/>
                  </a:ext>
                </a:extLst>
              </a:tr>
              <a:tr h="228600">
                <a:tc>
                  <a:txBody>
                    <a:bodyPr/>
                    <a:lstStyle/>
                    <a:p>
                      <a:pPr marL="0" marR="0">
                        <a:buNone/>
                      </a:pPr>
                      <a:r>
                        <a:rPr lang="en-US" sz="2000">
                          <a:solidFill>
                            <a:sysClr val="windowText" lastClr="000000"/>
                          </a:solidFill>
                          <a:effectLst/>
                        </a:rPr>
                        <a:t>los zapatos</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s-MX" sz="2000" dirty="0" err="1">
                          <a:solidFill>
                            <a:sysClr val="windowText" lastClr="000000"/>
                          </a:solidFill>
                          <a:effectLst/>
                        </a:rPr>
                        <a:t>the</a:t>
                      </a:r>
                      <a:r>
                        <a:rPr lang="en-US" sz="2000" dirty="0">
                          <a:solidFill>
                            <a:sysClr val="windowText" lastClr="000000"/>
                          </a:solidFill>
                          <a:effectLst/>
                        </a:rPr>
                        <a:t> shoes</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25940647"/>
                  </a:ext>
                </a:extLst>
              </a:tr>
              <a:tr h="228600">
                <a:tc>
                  <a:txBody>
                    <a:bodyPr/>
                    <a:lstStyle/>
                    <a:p>
                      <a:pPr marL="0" marR="0">
                        <a:buNone/>
                      </a:pPr>
                      <a:r>
                        <a:rPr lang="en-US" sz="2000">
                          <a:solidFill>
                            <a:sysClr val="windowText" lastClr="000000"/>
                          </a:solidFill>
                          <a:effectLst/>
                        </a:rPr>
                        <a:t>las chanclas/ las sandalias</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s-MX" sz="2000" dirty="0" err="1">
                          <a:solidFill>
                            <a:sysClr val="windowText" lastClr="000000"/>
                          </a:solidFill>
                          <a:effectLst/>
                        </a:rPr>
                        <a:t>the</a:t>
                      </a:r>
                      <a:r>
                        <a:rPr lang="en-US" sz="2000" dirty="0">
                          <a:solidFill>
                            <a:sysClr val="windowText" lastClr="000000"/>
                          </a:solidFill>
                          <a:effectLst/>
                        </a:rPr>
                        <a:t> flip flops/sandals</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13761942"/>
                  </a:ext>
                </a:extLst>
              </a:tr>
              <a:tr h="228600">
                <a:tc>
                  <a:txBody>
                    <a:bodyPr/>
                    <a:lstStyle/>
                    <a:p>
                      <a:pPr marL="0" marR="0">
                        <a:buNone/>
                      </a:pPr>
                      <a:r>
                        <a:rPr lang="es-MX" sz="2000" dirty="0">
                          <a:solidFill>
                            <a:sysClr val="windowText" lastClr="000000"/>
                          </a:solidFill>
                          <a:effectLst/>
                        </a:rPr>
                        <a:t>la chaqueta/ </a:t>
                      </a:r>
                    </a:p>
                    <a:p>
                      <a:pPr marL="0" marR="0">
                        <a:buNone/>
                      </a:pPr>
                      <a:r>
                        <a:rPr lang="es-MX" sz="2000" dirty="0">
                          <a:solidFill>
                            <a:sysClr val="windowText" lastClr="000000"/>
                          </a:solidFill>
                          <a:effectLst/>
                        </a:rPr>
                        <a:t>la chamarra</a:t>
                      </a:r>
                      <a:r>
                        <a:rPr lang="es-MX" sz="1600" dirty="0">
                          <a:solidFill>
                            <a:sysClr val="windowText" lastClr="000000"/>
                          </a:solidFill>
                          <a:effectLst/>
                        </a:rPr>
                        <a:t> (</a:t>
                      </a:r>
                      <a:r>
                        <a:rPr lang="es-MX" sz="1600" dirty="0" err="1">
                          <a:solidFill>
                            <a:sysClr val="windowText" lastClr="000000"/>
                          </a:solidFill>
                          <a:effectLst/>
                        </a:rPr>
                        <a:t>only</a:t>
                      </a:r>
                      <a:r>
                        <a:rPr lang="es-MX" sz="1600" dirty="0">
                          <a:solidFill>
                            <a:sysClr val="windowText" lastClr="000000"/>
                          </a:solidFill>
                          <a:effectLst/>
                        </a:rPr>
                        <a:t> in </a:t>
                      </a:r>
                      <a:r>
                        <a:rPr lang="es-MX" sz="1600" dirty="0" err="1">
                          <a:solidFill>
                            <a:sysClr val="windowText" lastClr="000000"/>
                          </a:solidFill>
                          <a:effectLst/>
                        </a:rPr>
                        <a:t>Mexico</a:t>
                      </a:r>
                      <a:r>
                        <a:rPr lang="es-MX" sz="1600" dirty="0">
                          <a:solidFill>
                            <a:sysClr val="windowText" lastClr="000000"/>
                          </a:solidFill>
                          <a:effectLst/>
                        </a:rPr>
                        <a:t>)</a:t>
                      </a:r>
                      <a:endParaRPr lang="en-US" sz="16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s-MX" sz="2000" dirty="0" err="1">
                          <a:solidFill>
                            <a:sysClr val="windowText" lastClr="000000"/>
                          </a:solidFill>
                          <a:effectLst/>
                        </a:rPr>
                        <a:t>the</a:t>
                      </a:r>
                      <a:r>
                        <a:rPr lang="es-MX" sz="2000" dirty="0">
                          <a:solidFill>
                            <a:sysClr val="windowText" lastClr="000000"/>
                          </a:solidFill>
                          <a:effectLst/>
                        </a:rPr>
                        <a:t> </a:t>
                      </a:r>
                      <a:r>
                        <a:rPr lang="es-MX" sz="2000" dirty="0" err="1">
                          <a:solidFill>
                            <a:sysClr val="windowText" lastClr="000000"/>
                          </a:solidFill>
                          <a:effectLst/>
                        </a:rPr>
                        <a:t>jacket</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6039414"/>
                  </a:ext>
                </a:extLst>
              </a:tr>
              <a:tr h="228600">
                <a:tc>
                  <a:txBody>
                    <a:bodyPr/>
                    <a:lstStyle/>
                    <a:p>
                      <a:pPr marL="0" marR="0">
                        <a:buNone/>
                      </a:pPr>
                      <a:r>
                        <a:rPr lang="es-MX" sz="2000" dirty="0">
                          <a:solidFill>
                            <a:sysClr val="windowText" lastClr="000000"/>
                          </a:solidFill>
                          <a:effectLst/>
                        </a:rPr>
                        <a:t>la camisa</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s-MX" sz="2000" dirty="0" err="1">
                          <a:solidFill>
                            <a:sysClr val="windowText" lastClr="000000"/>
                          </a:solidFill>
                          <a:effectLst/>
                        </a:rPr>
                        <a:t>the</a:t>
                      </a:r>
                      <a:r>
                        <a:rPr lang="es-MX" sz="2000" dirty="0">
                          <a:solidFill>
                            <a:sysClr val="windowText" lastClr="000000"/>
                          </a:solidFill>
                          <a:effectLst/>
                        </a:rPr>
                        <a:t> </a:t>
                      </a:r>
                      <a:r>
                        <a:rPr lang="es-MX" sz="2000" dirty="0" err="1">
                          <a:solidFill>
                            <a:sysClr val="windowText" lastClr="000000"/>
                          </a:solidFill>
                          <a:effectLst/>
                        </a:rPr>
                        <a:t>shirt</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19619368"/>
                  </a:ext>
                </a:extLst>
              </a:tr>
              <a:tr h="228600">
                <a:tc>
                  <a:txBody>
                    <a:bodyPr/>
                    <a:lstStyle/>
                    <a:p>
                      <a:pPr marL="0" marR="0">
                        <a:buNone/>
                      </a:pPr>
                      <a:r>
                        <a:rPr lang="es-MX" sz="2000">
                          <a:solidFill>
                            <a:sysClr val="windowText" lastClr="000000"/>
                          </a:solidFill>
                          <a:effectLst/>
                        </a:rPr>
                        <a:t>la playera/ la camiseta</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s-MX" sz="2000" dirty="0" err="1">
                          <a:solidFill>
                            <a:sysClr val="windowText" lastClr="000000"/>
                          </a:solidFill>
                          <a:effectLst/>
                        </a:rPr>
                        <a:t>the</a:t>
                      </a:r>
                      <a:r>
                        <a:rPr lang="es-MX" sz="2000" dirty="0">
                          <a:solidFill>
                            <a:sysClr val="windowText" lastClr="000000"/>
                          </a:solidFill>
                          <a:effectLst/>
                        </a:rPr>
                        <a:t> t-</a:t>
                      </a:r>
                      <a:r>
                        <a:rPr lang="es-MX" sz="2000" dirty="0" err="1">
                          <a:solidFill>
                            <a:sysClr val="windowText" lastClr="000000"/>
                          </a:solidFill>
                          <a:effectLst/>
                        </a:rPr>
                        <a:t>shirt</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114123992"/>
                  </a:ext>
                </a:extLst>
              </a:tr>
              <a:tr h="228600">
                <a:tc>
                  <a:txBody>
                    <a:bodyPr/>
                    <a:lstStyle/>
                    <a:p>
                      <a:pPr marL="0" marR="0">
                        <a:buNone/>
                      </a:pPr>
                      <a:r>
                        <a:rPr lang="es-MX" sz="2000">
                          <a:solidFill>
                            <a:sysClr val="windowText" lastClr="000000"/>
                          </a:solidFill>
                          <a:effectLst/>
                        </a:rPr>
                        <a:t>los pantalones</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s-MX" sz="2000">
                          <a:solidFill>
                            <a:sysClr val="windowText" lastClr="000000"/>
                          </a:solidFill>
                          <a:effectLst/>
                        </a:rPr>
                        <a:t>the pants</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7809285"/>
                  </a:ext>
                </a:extLst>
              </a:tr>
              <a:tr h="228600">
                <a:tc>
                  <a:txBody>
                    <a:bodyPr/>
                    <a:lstStyle/>
                    <a:p>
                      <a:pPr marL="0" marR="0">
                        <a:buNone/>
                      </a:pPr>
                      <a:r>
                        <a:rPr lang="es-MX" sz="2000">
                          <a:solidFill>
                            <a:sysClr val="windowText" lastClr="000000"/>
                          </a:solidFill>
                          <a:effectLst/>
                        </a:rPr>
                        <a:t>los pantalones cortos</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s-MX" sz="2000" dirty="0" err="1">
                          <a:solidFill>
                            <a:sysClr val="windowText" lastClr="000000"/>
                          </a:solidFill>
                          <a:effectLst/>
                        </a:rPr>
                        <a:t>the</a:t>
                      </a:r>
                      <a:r>
                        <a:rPr lang="es-MX" sz="2000" dirty="0">
                          <a:solidFill>
                            <a:sysClr val="windowText" lastClr="000000"/>
                          </a:solidFill>
                          <a:effectLst/>
                        </a:rPr>
                        <a:t> shorts</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30877686"/>
                  </a:ext>
                </a:extLst>
              </a:tr>
              <a:tr h="228600">
                <a:tc>
                  <a:txBody>
                    <a:bodyPr/>
                    <a:lstStyle/>
                    <a:p>
                      <a:pPr marL="0" marR="0">
                        <a:buNone/>
                      </a:pPr>
                      <a:r>
                        <a:rPr lang="es-MX" sz="2000">
                          <a:solidFill>
                            <a:sysClr val="windowText" lastClr="000000"/>
                          </a:solidFill>
                          <a:effectLst/>
                        </a:rPr>
                        <a:t>el vestido</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s-MX" sz="2000" dirty="0" err="1">
                          <a:solidFill>
                            <a:sysClr val="windowText" lastClr="000000"/>
                          </a:solidFill>
                          <a:effectLst/>
                        </a:rPr>
                        <a:t>the</a:t>
                      </a:r>
                      <a:r>
                        <a:rPr lang="es-MX" sz="2000" dirty="0">
                          <a:solidFill>
                            <a:sysClr val="windowText" lastClr="000000"/>
                          </a:solidFill>
                          <a:effectLst/>
                        </a:rPr>
                        <a:t> </a:t>
                      </a:r>
                      <a:r>
                        <a:rPr lang="es-MX" sz="2000" dirty="0" err="1">
                          <a:solidFill>
                            <a:sysClr val="windowText" lastClr="000000"/>
                          </a:solidFill>
                          <a:effectLst/>
                        </a:rPr>
                        <a:t>dress</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28261378"/>
                  </a:ext>
                </a:extLst>
              </a:tr>
              <a:tr h="228600">
                <a:tc>
                  <a:txBody>
                    <a:bodyPr/>
                    <a:lstStyle/>
                    <a:p>
                      <a:pPr marL="0" marR="0">
                        <a:buNone/>
                      </a:pPr>
                      <a:r>
                        <a:rPr lang="es-MX" sz="2000">
                          <a:solidFill>
                            <a:sysClr val="windowText" lastClr="000000"/>
                          </a:solidFill>
                          <a:effectLst/>
                        </a:rPr>
                        <a:t>la falda</a:t>
                      </a:r>
                      <a:endParaRPr lang="en-US" sz="20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s-MX" sz="2000" dirty="0" err="1">
                          <a:solidFill>
                            <a:sysClr val="windowText" lastClr="000000"/>
                          </a:solidFill>
                          <a:effectLst/>
                        </a:rPr>
                        <a:t>the</a:t>
                      </a:r>
                      <a:r>
                        <a:rPr lang="es-MX" sz="2000" dirty="0">
                          <a:solidFill>
                            <a:sysClr val="windowText" lastClr="000000"/>
                          </a:solidFill>
                          <a:effectLst/>
                        </a:rPr>
                        <a:t> </a:t>
                      </a:r>
                      <a:r>
                        <a:rPr lang="es-MX" sz="2000" dirty="0" err="1">
                          <a:solidFill>
                            <a:sysClr val="windowText" lastClr="000000"/>
                          </a:solidFill>
                          <a:effectLst/>
                        </a:rPr>
                        <a:t>skirt</a:t>
                      </a:r>
                      <a:endParaRPr lang="en-US" sz="20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47618852"/>
                  </a:ext>
                </a:extLst>
              </a:tr>
            </a:tbl>
          </a:graphicData>
        </a:graphic>
      </p:graphicFrame>
      <p:pic>
        <p:nvPicPr>
          <p:cNvPr id="8194" name="Picture 2" descr="Icono de vector de botella de protector solar aislado sobre fondo blanco.  Diseño plano estilo de">
            <a:extLst>
              <a:ext uri="{FF2B5EF4-FFF2-40B4-BE49-F238E27FC236}">
                <a16:creationId xmlns:a16="http://schemas.microsoft.com/office/drawing/2014/main" id="{DBBCD37C-15CA-7327-4FB1-935ACD50A9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994" b="97923" l="9585" r="89617">
                        <a14:foregroundMark x1="34345" y1="4153" x2="66613" y2="5112"/>
                        <a14:foregroundMark x1="49361" y1="50958" x2="45367" y2="41853"/>
                        <a14:foregroundMark x1="45367" y1="41853" x2="57508" y2="41853"/>
                        <a14:foregroundMark x1="57508" y1="41853" x2="56869" y2="52077"/>
                        <a14:foregroundMark x1="56869" y1="52077" x2="54473" y2="55112"/>
                        <a14:foregroundMark x1="42173" y1="52236" x2="39457" y2="43610"/>
                        <a14:foregroundMark x1="39457" y1="43610" x2="51917" y2="37700"/>
                        <a14:foregroundMark x1="51917" y1="37700" x2="60064" y2="43131"/>
                        <a14:foregroundMark x1="46326" y1="54153" x2="46006" y2="34026"/>
                        <a14:foregroundMark x1="46006" y1="34026" x2="48083" y2="32748"/>
                        <a14:foregroundMark x1="45367" y1="37220" x2="57348" y2="41054"/>
                        <a14:foregroundMark x1="60383" y1="53834" x2="58626" y2="40415"/>
                        <a14:foregroundMark x1="54633" y1="39936" x2="44888" y2="33546"/>
                        <a14:foregroundMark x1="47125" y1="89617" x2="58307" y2="93930"/>
                        <a14:foregroundMark x1="51611" y1="98519" x2="61981" y2="97923"/>
                        <a14:foregroundMark x1="50279" y1="98595" x2="50948" y2="98557"/>
                        <a14:foregroundMark x1="61981" y1="97923" x2="61981" y2="97923"/>
                        <a14:foregroundMark x1="41534" y1="76677" x2="39297" y2="62460"/>
                        <a14:foregroundMark x1="43930" y1="53514" x2="55751" y2="55751"/>
                        <a14:backgroundMark x1="42812" y1="99361" x2="49681" y2="99521"/>
                        <a14:backgroundMark x1="41534" y1="99521" x2="45687" y2="99521"/>
                        <a14:backgroundMark x1="50639" y1="99042" x2="51278" y2="99042"/>
                      </a14:backgroundRemoval>
                    </a14:imgEffect>
                  </a14:imgLayer>
                </a14:imgProps>
              </a:ext>
              <a:ext uri="{28A0092B-C50C-407E-A947-70E740481C1C}">
                <a14:useLocalDpi xmlns:a14="http://schemas.microsoft.com/office/drawing/2010/main" val="0"/>
              </a:ext>
            </a:extLst>
          </a:blip>
          <a:srcRect/>
          <a:stretch>
            <a:fillRect/>
          </a:stretch>
        </p:blipFill>
        <p:spPr bwMode="auto">
          <a:xfrm>
            <a:off x="7550516" y="65286"/>
            <a:ext cx="1439989" cy="143998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Zapatos geniales para jugar al skate y casual">
            <a:extLst>
              <a:ext uri="{FF2B5EF4-FFF2-40B4-BE49-F238E27FC236}">
                <a16:creationId xmlns:a16="http://schemas.microsoft.com/office/drawing/2014/main" id="{F807A5DA-8A9E-E696-3FED-E7FCE84A731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70" b="89758" l="6081" r="93514">
                        <a14:foregroundMark x1="6216" y1="71136" x2="9595" y2="60335"/>
                        <a14:foregroundMark x1="93514" y1="73371" x2="90270" y2="4599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732982" y="-408353"/>
            <a:ext cx="2910841" cy="211232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Un par de sandalias">
            <a:extLst>
              <a:ext uri="{FF2B5EF4-FFF2-40B4-BE49-F238E27FC236}">
                <a16:creationId xmlns:a16="http://schemas.microsoft.com/office/drawing/2014/main" id="{23F6DC5B-558A-02F7-E0DA-B89F1C15C6C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454" b="95395" l="3919" r="93919">
                        <a14:foregroundMark x1="8514" y1="83553" x2="8378" y2="70559"/>
                        <a14:foregroundMark x1="5405" y1="87336" x2="4189" y2="77467"/>
                        <a14:foregroundMark x1="4189" y1="77467" x2="4324" y2="76645"/>
                        <a14:foregroundMark x1="14865" y1="94572" x2="23243" y2="95559"/>
                        <a14:foregroundMark x1="23243" y1="95559" x2="32973" y2="94079"/>
                        <a14:foregroundMark x1="52027" y1="6414" x2="59459" y2="8553"/>
                        <a14:foregroundMark x1="59459" y1="8553" x2="59730" y2="9046"/>
                        <a14:foregroundMark x1="91757" y1="72204" x2="93919" y2="53289"/>
                        <a14:foregroundMark x1="53378" y1="3454" x2="55946" y2="4276"/>
                      </a14:backgroundRemoval>
                    </a14:imgEffect>
                  </a14:imgLayer>
                </a14:imgProps>
              </a:ext>
              <a:ext uri="{28A0092B-C50C-407E-A947-70E740481C1C}">
                <a14:useLocalDpi xmlns:a14="http://schemas.microsoft.com/office/drawing/2010/main" val="0"/>
              </a:ext>
            </a:extLst>
          </a:blip>
          <a:srcRect/>
          <a:stretch>
            <a:fillRect/>
          </a:stretch>
        </p:blipFill>
        <p:spPr bwMode="auto">
          <a:xfrm>
            <a:off x="257103" y="5264753"/>
            <a:ext cx="1939149" cy="159324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Vector dibujos animados mujer motocicleta chaqueta de cuero rosa 15">
            <a:extLst>
              <a:ext uri="{FF2B5EF4-FFF2-40B4-BE49-F238E27FC236}">
                <a16:creationId xmlns:a16="http://schemas.microsoft.com/office/drawing/2014/main" id="{62E1301E-EC83-1971-D407-9FC53577C22D}"/>
              </a:ext>
            </a:extLst>
          </p:cNvPr>
          <p:cNvPicPr>
            <a:picLocks noChangeAspect="1" noChangeArrowheads="1"/>
          </p:cNvPicPr>
          <p:nvPr/>
        </p:nvPicPr>
        <p:blipFill>
          <a:blip r:embed="rId8">
            <a:biLevel thresh="75000"/>
            <a:extLst>
              <a:ext uri="{BEBA8EAE-BF5A-486C-A8C5-ECC9F3942E4B}">
                <a14:imgProps xmlns:a14="http://schemas.microsoft.com/office/drawing/2010/main">
                  <a14:imgLayer r:embed="rId9">
                    <a14:imgEffect>
                      <a14:backgroundRemoval t="9054" b="91216" l="10000" r="90000">
                        <a14:foregroundMark x1="42973" y1="9324" x2="52432" y2="9730"/>
                        <a14:foregroundMark x1="17297" y1="90405" x2="23378" y2="90676"/>
                        <a14:foregroundMark x1="77703" y1="91216" x2="83514" y2="90541"/>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556836" y="-119276"/>
            <a:ext cx="2855337" cy="285533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lustración vectorial de la camiseta">
            <a:extLst>
              <a:ext uri="{FF2B5EF4-FFF2-40B4-BE49-F238E27FC236}">
                <a16:creationId xmlns:a16="http://schemas.microsoft.com/office/drawing/2014/main" id="{3892E581-A771-DB8B-DC35-8E03EE8BC60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8919" r="90946">
                        <a14:foregroundMark x1="10946" y1="42027" x2="8919" y2="40405"/>
                        <a14:foregroundMark x1="44054" y1="10000" x2="55135" y2="10270"/>
                        <a14:foregroundMark x1="90946" y1="41757" x2="90135" y2="39324"/>
                        <a14:foregroundMark x1="38378" y1="89459" x2="54324" y2="89865"/>
                        <a14:foregroundMark x1="54324" y1="89865" x2="62297" y2="89730"/>
                      </a14:backgroundRemoval>
                    </a14:imgEffect>
                  </a14:imgLayer>
                </a14:imgProps>
              </a:ext>
              <a:ext uri="{28A0092B-C50C-407E-A947-70E740481C1C}">
                <a14:useLocalDpi xmlns:a14="http://schemas.microsoft.com/office/drawing/2010/main" val="0"/>
              </a:ext>
            </a:extLst>
          </a:blip>
          <a:srcRect/>
          <a:stretch>
            <a:fillRect/>
          </a:stretch>
        </p:blipFill>
        <p:spPr bwMode="auto">
          <a:xfrm>
            <a:off x="9804622" y="4309653"/>
            <a:ext cx="2548347" cy="2548347"/>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una camiseta negra y roja con un cuello blanco y rojo">
            <a:extLst>
              <a:ext uri="{FF2B5EF4-FFF2-40B4-BE49-F238E27FC236}">
                <a16:creationId xmlns:a16="http://schemas.microsoft.com/office/drawing/2014/main" id="{FD9FA04A-2CA4-1607-34ED-EF863EFABE5A}"/>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595" b="90000" l="8919" r="91351">
                        <a14:foregroundMark x1="35000" y1="12838" x2="58649" y2="14595"/>
                        <a14:foregroundMark x1="59324" y1="11622" x2="47568" y2="12297"/>
                        <a14:foregroundMark x1="39054" y1="11892" x2="49459" y2="22432"/>
                        <a14:foregroundMark x1="49459" y1="22432" x2="49730" y2="22432"/>
                        <a14:foregroundMark x1="61216" y1="12027" x2="53514" y2="18784"/>
                        <a14:foregroundMark x1="59595" y1="10405" x2="62162" y2="10676"/>
                        <a14:foregroundMark x1="38649" y1="11216" x2="40000" y2="10676"/>
                        <a14:foregroundMark x1="60270" y1="9595" x2="62432" y2="10135"/>
                        <a14:foregroundMark x1="37703" y1="10135" x2="39730" y2="9865"/>
                        <a14:foregroundMark x1="8919" y1="39730" x2="9595" y2="37027"/>
                        <a14:foregroundMark x1="91351" y1="38919" x2="90811" y2="37297"/>
                        <a14:foregroundMark x1="37027" y1="10000" x2="40270" y2="10270"/>
                      </a14:backgroundRemoval>
                    </a14:imgEffect>
                  </a14:imgLayer>
                </a14:imgProps>
              </a:ext>
              <a:ext uri="{28A0092B-C50C-407E-A947-70E740481C1C}">
                <a14:useLocalDpi xmlns:a14="http://schemas.microsoft.com/office/drawing/2010/main" val="0"/>
              </a:ext>
            </a:extLst>
          </a:blip>
          <a:srcRect/>
          <a:stretch>
            <a:fillRect/>
          </a:stretch>
        </p:blipFill>
        <p:spPr bwMode="auto">
          <a:xfrm>
            <a:off x="-84550" y="-96173"/>
            <a:ext cx="2910840" cy="2910840"/>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Etiqueta engomada de la historieta de los pantalones de mezclilla">
            <a:extLst>
              <a:ext uri="{FF2B5EF4-FFF2-40B4-BE49-F238E27FC236}">
                <a16:creationId xmlns:a16="http://schemas.microsoft.com/office/drawing/2014/main" id="{BD8E9977-BF16-4532-54C9-7D37785C2B73}"/>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8766" b="89993" l="10000" r="90000">
                        <a14:foregroundMark x1="22432" y1="9058" x2="66081" y2="8766"/>
                      </a14:backgroundRemoval>
                    </a14:imgEffect>
                  </a14:imgLayer>
                </a14:imgProps>
              </a:ext>
              <a:ext uri="{28A0092B-C50C-407E-A947-70E740481C1C}">
                <a14:useLocalDpi xmlns:a14="http://schemas.microsoft.com/office/drawing/2010/main" val="0"/>
              </a:ext>
            </a:extLst>
          </a:blip>
          <a:srcRect/>
          <a:stretch>
            <a:fillRect/>
          </a:stretch>
        </p:blipFill>
        <p:spPr bwMode="auto">
          <a:xfrm>
            <a:off x="545485" y="2516286"/>
            <a:ext cx="1650767" cy="3054096"/>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pantalones cortos hechos por los niños">
            <a:extLst>
              <a:ext uri="{FF2B5EF4-FFF2-40B4-BE49-F238E27FC236}">
                <a16:creationId xmlns:a16="http://schemas.microsoft.com/office/drawing/2014/main" id="{12CAEB73-93A7-174C-3187-89ACAEADFEB7}"/>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3133" b="96145" l="10000" r="90000">
                        <a14:foregroundMark x1="29595" y1="9398" x2="46486" y2="10602"/>
                        <a14:foregroundMark x1="46486" y1="10602" x2="64459" y2="10120"/>
                        <a14:foregroundMark x1="64459" y1="10120" x2="64730" y2="9880"/>
                        <a14:foregroundMark x1="70405" y1="4096" x2="72432" y2="3373"/>
                        <a14:foregroundMark x1="27973" y1="91084" x2="38378" y2="93735"/>
                        <a14:foregroundMark x1="38378" y1="93735" x2="38784" y2="91807"/>
                        <a14:foregroundMark x1="64189" y1="96145" x2="78108" y2="88916"/>
                        <a14:foregroundMark x1="20000" y1="90361" x2="34865" y2="95663"/>
                      </a14:backgroundRemoval>
                    </a14:imgEffect>
                  </a14:imgLayer>
                </a14:imgProps>
              </a:ext>
              <a:ext uri="{28A0092B-C50C-407E-A947-70E740481C1C}">
                <a14:useLocalDpi xmlns:a14="http://schemas.microsoft.com/office/drawing/2010/main" val="0"/>
              </a:ext>
            </a:extLst>
          </a:blip>
          <a:srcRect/>
          <a:stretch>
            <a:fillRect/>
          </a:stretch>
        </p:blipFill>
        <p:spPr bwMode="auto">
          <a:xfrm>
            <a:off x="6504552" y="5080960"/>
            <a:ext cx="3052284" cy="1711754"/>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un vestido rojo con una cinta amarilla en la parte delantera y el vestido Rojo tiene una cinta Amarilla alrededor del cuello">
            <a:extLst>
              <a:ext uri="{FF2B5EF4-FFF2-40B4-BE49-F238E27FC236}">
                <a16:creationId xmlns:a16="http://schemas.microsoft.com/office/drawing/2014/main" id="{9EBA6499-6423-B46F-A106-560C56BCA5C7}"/>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5000" b="95270" l="10000" r="90000">
                        <a14:foregroundMark x1="38649" y1="14189" x2="38108" y2="5270"/>
                        <a14:foregroundMark x1="41081" y1="13243" x2="39189" y2="10000"/>
                        <a14:foregroundMark x1="60405" y1="14730" x2="60270" y2="6216"/>
                        <a14:foregroundMark x1="39189" y1="91757" x2="80676" y2="82432"/>
                        <a14:foregroundMark x1="45541" y1="95270" x2="58108" y2="94324"/>
                        <a14:foregroundMark x1="48784" y1="42027" x2="51351" y2="43649"/>
                      </a14:backgroundRemoval>
                    </a14:imgEffect>
                  </a14:imgLayer>
                </a14:imgProps>
              </a:ext>
              <a:ext uri="{28A0092B-C50C-407E-A947-70E740481C1C}">
                <a14:useLocalDpi xmlns:a14="http://schemas.microsoft.com/office/drawing/2010/main" val="0"/>
              </a:ext>
            </a:extLst>
          </a:blip>
          <a:srcRect/>
          <a:stretch>
            <a:fillRect/>
          </a:stretch>
        </p:blipFill>
        <p:spPr bwMode="auto">
          <a:xfrm>
            <a:off x="10040951" y="2308479"/>
            <a:ext cx="2075688" cy="2075688"/>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una falda con una parte superior rosa y una falda azul">
            <a:extLst>
              <a:ext uri="{FF2B5EF4-FFF2-40B4-BE49-F238E27FC236}">
                <a16:creationId xmlns:a16="http://schemas.microsoft.com/office/drawing/2014/main" id="{72F94B3C-B961-47DF-5B25-BD0CA0D0FFB2}"/>
              </a:ext>
            </a:extLst>
          </p:cNvPr>
          <p:cNvPicPr>
            <a:picLocks noChangeAspect="1" noChangeArrowheads="1"/>
          </p:cNvPicPr>
          <p:nvPr/>
        </p:nvPicPr>
        <p:blipFill>
          <a:blip r:embed="rId20">
            <a:extLst>
              <a:ext uri="{BEBA8EAE-BF5A-486C-A8C5-ECC9F3942E4B}">
                <a14:imgProps xmlns:a14="http://schemas.microsoft.com/office/drawing/2010/main">
                  <a14:imgLayer r:embed="rId21">
                    <a14:imgEffect>
                      <a14:backgroundRemoval t="5060" b="95904" l="10000" r="90000">
                        <a14:foregroundMark x1="38378" y1="6024" x2="53108" y2="6988"/>
                        <a14:foregroundMark x1="53108" y1="6988" x2="61486" y2="6024"/>
                        <a14:foregroundMark x1="34595" y1="91807" x2="46757" y2="94217"/>
                        <a14:foregroundMark x1="55946" y1="91084" x2="67432" y2="85301"/>
                        <a14:foregroundMark x1="65270" y1="94458" x2="62162" y2="93976"/>
                        <a14:foregroundMark x1="36757" y1="95422" x2="35270" y2="94217"/>
                        <a14:foregroundMark x1="48378" y1="95422" x2="51351" y2="95904"/>
                      </a14:backgroundRemoval>
                    </a14:imgEffect>
                  </a14:imgLayer>
                </a14:imgProps>
              </a:ext>
              <a:ext uri="{28A0092B-C50C-407E-A947-70E740481C1C}">
                <a14:useLocalDpi xmlns:a14="http://schemas.microsoft.com/office/drawing/2010/main" val="0"/>
              </a:ext>
            </a:extLst>
          </a:blip>
          <a:srcRect/>
          <a:stretch>
            <a:fillRect/>
          </a:stretch>
        </p:blipFill>
        <p:spPr bwMode="auto">
          <a:xfrm>
            <a:off x="2986827" y="4960295"/>
            <a:ext cx="3362706" cy="188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98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additive="base">
                                        <p:cTn id="12" dur="500" fill="hold"/>
                                        <p:tgtEl>
                                          <p:spTgt spid="8196"/>
                                        </p:tgtEl>
                                        <p:attrNameLst>
                                          <p:attrName>ppt_x</p:attrName>
                                        </p:attrNameLst>
                                      </p:cBhvr>
                                      <p:tavLst>
                                        <p:tav tm="0">
                                          <p:val>
                                            <p:strVal val="#ppt_x"/>
                                          </p:val>
                                        </p:tav>
                                        <p:tav tm="100000">
                                          <p:val>
                                            <p:strVal val="#ppt_x"/>
                                          </p:val>
                                        </p:tav>
                                      </p:tavLst>
                                    </p:anim>
                                    <p:anim calcmode="lin" valueType="num">
                                      <p:cBhvr additive="base">
                                        <p:cTn id="13"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198"/>
                                        </p:tgtEl>
                                        <p:attrNameLst>
                                          <p:attrName>style.visibility</p:attrName>
                                        </p:attrNameLst>
                                      </p:cBhvr>
                                      <p:to>
                                        <p:strVal val="visible"/>
                                      </p:to>
                                    </p:set>
                                    <p:animEffect transition="in" filter="fade">
                                      <p:cBhvr>
                                        <p:cTn id="18" dur="1000"/>
                                        <p:tgtEl>
                                          <p:spTgt spid="8198"/>
                                        </p:tgtEl>
                                      </p:cBhvr>
                                    </p:animEffect>
                                    <p:anim calcmode="lin" valueType="num">
                                      <p:cBhvr>
                                        <p:cTn id="19" dur="1000" fill="hold"/>
                                        <p:tgtEl>
                                          <p:spTgt spid="8198"/>
                                        </p:tgtEl>
                                        <p:attrNameLst>
                                          <p:attrName>ppt_x</p:attrName>
                                        </p:attrNameLst>
                                      </p:cBhvr>
                                      <p:tavLst>
                                        <p:tav tm="0">
                                          <p:val>
                                            <p:strVal val="#ppt_x"/>
                                          </p:val>
                                        </p:tav>
                                        <p:tav tm="100000">
                                          <p:val>
                                            <p:strVal val="#ppt_x"/>
                                          </p:val>
                                        </p:tav>
                                      </p:tavLst>
                                    </p:anim>
                                    <p:anim calcmode="lin" valueType="num">
                                      <p:cBhvr>
                                        <p:cTn id="20"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200"/>
                                        </p:tgtEl>
                                        <p:attrNameLst>
                                          <p:attrName>style.visibility</p:attrName>
                                        </p:attrNameLst>
                                      </p:cBhvr>
                                      <p:to>
                                        <p:strVal val="visible"/>
                                      </p:to>
                                    </p:set>
                                    <p:animEffect transition="in" filter="barn(inVertical)">
                                      <p:cBhvr>
                                        <p:cTn id="25" dur="500"/>
                                        <p:tgtEl>
                                          <p:spTgt spid="820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202"/>
                                        </p:tgtEl>
                                        <p:attrNameLst>
                                          <p:attrName>style.visibility</p:attrName>
                                        </p:attrNameLst>
                                      </p:cBhvr>
                                      <p:to>
                                        <p:strVal val="visible"/>
                                      </p:to>
                                    </p:set>
                                    <p:animEffect transition="in" filter="wipe(down)">
                                      <p:cBhvr>
                                        <p:cTn id="30" dur="500"/>
                                        <p:tgtEl>
                                          <p:spTgt spid="820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8204"/>
                                        </p:tgtEl>
                                        <p:attrNameLst>
                                          <p:attrName>style.visibility</p:attrName>
                                        </p:attrNameLst>
                                      </p:cBhvr>
                                      <p:to>
                                        <p:strVal val="visible"/>
                                      </p:to>
                                    </p:set>
                                    <p:animEffect transition="in" filter="circle(in)">
                                      <p:cBhvr>
                                        <p:cTn id="35" dur="2000"/>
                                        <p:tgtEl>
                                          <p:spTgt spid="820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8206"/>
                                        </p:tgtEl>
                                        <p:attrNameLst>
                                          <p:attrName>style.visibility</p:attrName>
                                        </p:attrNameLst>
                                      </p:cBhvr>
                                      <p:to>
                                        <p:strVal val="visible"/>
                                      </p:to>
                                    </p:set>
                                    <p:animEffect transition="in" filter="randombar(horizontal)">
                                      <p:cBhvr>
                                        <p:cTn id="40" dur="500"/>
                                        <p:tgtEl>
                                          <p:spTgt spid="820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8208"/>
                                        </p:tgtEl>
                                        <p:attrNameLst>
                                          <p:attrName>style.visibility</p:attrName>
                                        </p:attrNameLst>
                                      </p:cBhvr>
                                      <p:to>
                                        <p:strVal val="visible"/>
                                      </p:to>
                                    </p:set>
                                    <p:animEffect transition="in" filter="wheel(1)">
                                      <p:cBhvr>
                                        <p:cTn id="45" dur="2000"/>
                                        <p:tgtEl>
                                          <p:spTgt spid="820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8210"/>
                                        </p:tgtEl>
                                        <p:attrNameLst>
                                          <p:attrName>style.visibility</p:attrName>
                                        </p:attrNameLst>
                                      </p:cBhvr>
                                      <p:to>
                                        <p:strVal val="visible"/>
                                      </p:to>
                                    </p:set>
                                    <p:anim calcmode="lin" valueType="num">
                                      <p:cBhvr additive="base">
                                        <p:cTn id="50" dur="500" fill="hold"/>
                                        <p:tgtEl>
                                          <p:spTgt spid="8210"/>
                                        </p:tgtEl>
                                        <p:attrNameLst>
                                          <p:attrName>ppt_x</p:attrName>
                                        </p:attrNameLst>
                                      </p:cBhvr>
                                      <p:tavLst>
                                        <p:tav tm="0">
                                          <p:val>
                                            <p:strVal val="#ppt_x"/>
                                          </p:val>
                                        </p:tav>
                                        <p:tav tm="100000">
                                          <p:val>
                                            <p:strVal val="#ppt_x"/>
                                          </p:val>
                                        </p:tav>
                                      </p:tavLst>
                                    </p:anim>
                                    <p:anim calcmode="lin" valueType="num">
                                      <p:cBhvr additive="base">
                                        <p:cTn id="51" dur="500" fill="hold"/>
                                        <p:tgtEl>
                                          <p:spTgt spid="821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212"/>
                                        </p:tgtEl>
                                        <p:attrNameLst>
                                          <p:attrName>style.visibility</p:attrName>
                                        </p:attrNameLst>
                                      </p:cBhvr>
                                      <p:to>
                                        <p:strVal val="visible"/>
                                      </p:to>
                                    </p:set>
                                    <p:animEffect transition="in" filter="fade">
                                      <p:cBhvr>
                                        <p:cTn id="56" dur="1000"/>
                                        <p:tgtEl>
                                          <p:spTgt spid="8212"/>
                                        </p:tgtEl>
                                      </p:cBhvr>
                                    </p:animEffect>
                                    <p:anim calcmode="lin" valueType="num">
                                      <p:cBhvr>
                                        <p:cTn id="57" dur="1000" fill="hold"/>
                                        <p:tgtEl>
                                          <p:spTgt spid="8212"/>
                                        </p:tgtEl>
                                        <p:attrNameLst>
                                          <p:attrName>ppt_x</p:attrName>
                                        </p:attrNameLst>
                                      </p:cBhvr>
                                      <p:tavLst>
                                        <p:tav tm="0">
                                          <p:val>
                                            <p:strVal val="#ppt_x"/>
                                          </p:val>
                                        </p:tav>
                                        <p:tav tm="100000">
                                          <p:val>
                                            <p:strVal val="#ppt_x"/>
                                          </p:val>
                                        </p:tav>
                                      </p:tavLst>
                                    </p:anim>
                                    <p:anim calcmode="lin" valueType="num">
                                      <p:cBhvr>
                                        <p:cTn id="58" dur="1000" fill="hold"/>
                                        <p:tgtEl>
                                          <p:spTgt spid="8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65ADA5C1-9BB0-880B-FA32-64F6FFB14600}"/>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5BBFA07-C818-75EF-9263-5984994C928A}"/>
              </a:ext>
            </a:extLst>
          </p:cNvPr>
          <p:cNvGraphicFramePr>
            <a:graphicFrameLocks noGrp="1"/>
          </p:cNvGraphicFramePr>
          <p:nvPr>
            <p:extLst>
              <p:ext uri="{D42A27DB-BD31-4B8C-83A1-F6EECF244321}">
                <p14:modId xmlns:p14="http://schemas.microsoft.com/office/powerpoint/2010/main" val="3452356708"/>
              </p:ext>
            </p:extLst>
          </p:nvPr>
        </p:nvGraphicFramePr>
        <p:xfrm>
          <a:off x="2720752" y="1863947"/>
          <a:ext cx="6750495" cy="2743200"/>
        </p:xfrm>
        <a:graphic>
          <a:graphicData uri="http://schemas.openxmlformats.org/drawingml/2006/table">
            <a:tbl>
              <a:tblPr firstRow="1" firstCol="1" bandRow="1" bandCol="1">
                <a:tableStyleId>{5C22544A-7EE6-4342-B048-85BDC9FD1C3A}</a:tableStyleId>
              </a:tblPr>
              <a:tblGrid>
                <a:gridCol w="3424973">
                  <a:extLst>
                    <a:ext uri="{9D8B030D-6E8A-4147-A177-3AD203B41FA5}">
                      <a16:colId xmlns:a16="http://schemas.microsoft.com/office/drawing/2014/main" val="2707791497"/>
                    </a:ext>
                  </a:extLst>
                </a:gridCol>
                <a:gridCol w="3325522">
                  <a:extLst>
                    <a:ext uri="{9D8B030D-6E8A-4147-A177-3AD203B41FA5}">
                      <a16:colId xmlns:a16="http://schemas.microsoft.com/office/drawing/2014/main" val="2941029844"/>
                    </a:ext>
                  </a:extLst>
                </a:gridCol>
              </a:tblGrid>
              <a:tr h="0">
                <a:tc>
                  <a:txBody>
                    <a:bodyPr/>
                    <a:lstStyle/>
                    <a:p>
                      <a:pPr marL="0" marR="0">
                        <a:buNone/>
                      </a:pPr>
                      <a:r>
                        <a:rPr lang="en-US" sz="2000" dirty="0" err="1">
                          <a:solidFill>
                            <a:schemeClr val="bg1"/>
                          </a:solidFill>
                          <a:effectLst/>
                        </a:rPr>
                        <a:t>cómodo</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b="0" dirty="0">
                          <a:solidFill>
                            <a:schemeClr val="bg1"/>
                          </a:solidFill>
                          <a:effectLst/>
                        </a:rPr>
                        <a:t>comfortable</a:t>
                      </a:r>
                      <a:endParaRPr lang="en-US" sz="2000" b="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06550071"/>
                  </a:ext>
                </a:extLst>
              </a:tr>
              <a:tr h="0">
                <a:tc>
                  <a:txBody>
                    <a:bodyPr/>
                    <a:lstStyle/>
                    <a:p>
                      <a:pPr marL="0" marR="0">
                        <a:buNone/>
                      </a:pPr>
                      <a:r>
                        <a:rPr lang="en-US" sz="2000" dirty="0" err="1">
                          <a:solidFill>
                            <a:schemeClr val="bg1"/>
                          </a:solidFill>
                          <a:effectLst/>
                        </a:rPr>
                        <a:t>llevar</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b="0" dirty="0">
                          <a:solidFill>
                            <a:schemeClr val="bg1"/>
                          </a:solidFill>
                          <a:effectLst/>
                        </a:rPr>
                        <a:t>to bring</a:t>
                      </a:r>
                      <a:endParaRPr lang="en-US" sz="2000" b="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62393472"/>
                  </a:ext>
                </a:extLst>
              </a:tr>
              <a:tr h="0">
                <a:tc>
                  <a:txBody>
                    <a:bodyPr/>
                    <a:lstStyle/>
                    <a:p>
                      <a:pPr marL="0" marR="0">
                        <a:buNone/>
                      </a:pPr>
                      <a:r>
                        <a:rPr lang="en-US" sz="2000" dirty="0">
                          <a:solidFill>
                            <a:schemeClr val="bg1"/>
                          </a:solidFill>
                          <a:effectLst/>
                        </a:rPr>
                        <a:t>meter</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a:solidFill>
                            <a:schemeClr val="bg1"/>
                          </a:solidFill>
                          <a:effectLst/>
                        </a:rPr>
                        <a:t>to put… in</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54765130"/>
                  </a:ext>
                </a:extLst>
              </a:tr>
              <a:tr h="0">
                <a:tc>
                  <a:txBody>
                    <a:bodyPr/>
                    <a:lstStyle/>
                    <a:p>
                      <a:pPr marL="0" marR="0">
                        <a:buNone/>
                      </a:pPr>
                      <a:r>
                        <a:rPr lang="es-MX" sz="2000">
                          <a:solidFill>
                            <a:schemeClr val="bg1"/>
                          </a:solidFill>
                          <a:effectLst/>
                        </a:rPr>
                        <a:t>sacar fotos</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s-MX" sz="2000" dirty="0" err="1">
                          <a:solidFill>
                            <a:schemeClr val="bg1"/>
                          </a:solidFill>
                          <a:effectLst/>
                        </a:rPr>
                        <a:t>to</a:t>
                      </a:r>
                      <a:r>
                        <a:rPr lang="es-MX" sz="2000" dirty="0">
                          <a:solidFill>
                            <a:schemeClr val="bg1"/>
                          </a:solidFill>
                          <a:effectLst/>
                        </a:rPr>
                        <a:t> </a:t>
                      </a:r>
                      <a:r>
                        <a:rPr lang="es-MX" sz="2000" dirty="0" err="1">
                          <a:solidFill>
                            <a:schemeClr val="bg1"/>
                          </a:solidFill>
                          <a:effectLst/>
                        </a:rPr>
                        <a:t>take</a:t>
                      </a:r>
                      <a:r>
                        <a:rPr lang="es-MX" sz="2000" dirty="0">
                          <a:solidFill>
                            <a:schemeClr val="bg1"/>
                          </a:solidFill>
                          <a:effectLst/>
                        </a:rPr>
                        <a:t> </a:t>
                      </a:r>
                      <a:r>
                        <a:rPr lang="es-MX" sz="2000" dirty="0" err="1">
                          <a:solidFill>
                            <a:schemeClr val="bg1"/>
                          </a:solidFill>
                          <a:effectLst/>
                        </a:rPr>
                        <a:t>pictures</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6886932"/>
                  </a:ext>
                </a:extLst>
              </a:tr>
              <a:tr h="0">
                <a:tc>
                  <a:txBody>
                    <a:bodyPr/>
                    <a:lstStyle/>
                    <a:p>
                      <a:pPr marL="0" marR="0">
                        <a:buNone/>
                      </a:pPr>
                      <a:r>
                        <a:rPr lang="en-US" sz="2000">
                          <a:solidFill>
                            <a:schemeClr val="bg1"/>
                          </a:solidFill>
                          <a:effectLst/>
                        </a:rPr>
                        <a:t>hacer las maletas</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dirty="0">
                          <a:solidFill>
                            <a:schemeClr val="bg1"/>
                          </a:solidFill>
                          <a:effectLst/>
                        </a:rPr>
                        <a:t>to pack your luggage</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871300958"/>
                  </a:ext>
                </a:extLst>
              </a:tr>
              <a:tr h="0">
                <a:tc>
                  <a:txBody>
                    <a:bodyPr/>
                    <a:lstStyle/>
                    <a:p>
                      <a:pPr marL="0" marR="0">
                        <a:buNone/>
                      </a:pPr>
                      <a:r>
                        <a:rPr lang="en-US" sz="2000">
                          <a:solidFill>
                            <a:schemeClr val="bg1"/>
                          </a:solidFill>
                          <a:effectLst/>
                        </a:rPr>
                        <a:t>empacar</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dirty="0">
                          <a:solidFill>
                            <a:schemeClr val="bg1"/>
                          </a:solidFill>
                          <a:effectLst/>
                        </a:rPr>
                        <a:t>to pack</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37391924"/>
                  </a:ext>
                </a:extLst>
              </a:tr>
              <a:tr h="0">
                <a:tc>
                  <a:txBody>
                    <a:bodyPr/>
                    <a:lstStyle/>
                    <a:p>
                      <a:pPr marL="0" marR="0">
                        <a:buNone/>
                      </a:pPr>
                      <a:r>
                        <a:rPr lang="en-US" sz="2000">
                          <a:solidFill>
                            <a:schemeClr val="bg1"/>
                          </a:solidFill>
                          <a:effectLst/>
                        </a:rPr>
                        <a:t>organizar</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dirty="0">
                          <a:solidFill>
                            <a:schemeClr val="bg1"/>
                          </a:solidFill>
                          <a:effectLst/>
                        </a:rPr>
                        <a:t>to organize</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12895657"/>
                  </a:ext>
                </a:extLst>
              </a:tr>
              <a:tr h="0">
                <a:tc>
                  <a:txBody>
                    <a:bodyPr/>
                    <a:lstStyle/>
                    <a:p>
                      <a:pPr marL="0" marR="0">
                        <a:buNone/>
                      </a:pPr>
                      <a:r>
                        <a:rPr lang="en-US" sz="2000">
                          <a:solidFill>
                            <a:schemeClr val="bg1"/>
                          </a:solidFill>
                          <a:effectLst/>
                        </a:rPr>
                        <a:t>olvidar</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dirty="0">
                          <a:solidFill>
                            <a:schemeClr val="bg1"/>
                          </a:solidFill>
                          <a:effectLst/>
                        </a:rPr>
                        <a:t>to forget</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27264218"/>
                  </a:ext>
                </a:extLst>
              </a:tr>
              <a:tr h="0">
                <a:tc>
                  <a:txBody>
                    <a:bodyPr/>
                    <a:lstStyle/>
                    <a:p>
                      <a:pPr marL="0" marR="0">
                        <a:buNone/>
                      </a:pPr>
                      <a:r>
                        <a:rPr lang="en-US" sz="2000">
                          <a:solidFill>
                            <a:schemeClr val="bg1"/>
                          </a:solidFill>
                          <a:effectLst/>
                        </a:rPr>
                        <a:t>necesitar</a:t>
                      </a:r>
                      <a:endParaRPr lang="en-US" sz="20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dirty="0">
                          <a:solidFill>
                            <a:schemeClr val="bg1"/>
                          </a:solidFill>
                          <a:effectLst/>
                        </a:rPr>
                        <a:t>to need</a:t>
                      </a:r>
                      <a:endPar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51710840"/>
                  </a:ext>
                </a:extLst>
              </a:tr>
            </a:tbl>
          </a:graphicData>
        </a:graphic>
      </p:graphicFrame>
      <p:pic>
        <p:nvPicPr>
          <p:cNvPr id="9218" name="Picture 2" descr="Persona relajante en casa tema de ilustración">
            <a:extLst>
              <a:ext uri="{FF2B5EF4-FFF2-40B4-BE49-F238E27FC236}">
                <a16:creationId xmlns:a16="http://schemas.microsoft.com/office/drawing/2014/main" id="{F223F238-566A-5142-A67D-F03FAC3FFDE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2973" y="1736891"/>
            <a:ext cx="2935224" cy="293522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hico lindo ir a la escuela y traer una ilustración de icono de Vector de dibujos animados de libros. Concepto de icono de educación de personas aislado Vector Premium. Estilo de dibujos animados plana">
            <a:extLst>
              <a:ext uri="{FF2B5EF4-FFF2-40B4-BE49-F238E27FC236}">
                <a16:creationId xmlns:a16="http://schemas.microsoft.com/office/drawing/2014/main" id="{07054FDF-1CFB-6CA1-9EDB-3C8BD1D2111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292691" y="2102100"/>
            <a:ext cx="2653800" cy="26538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2172640713">
            <a:extLst>
              <a:ext uri="{FF2B5EF4-FFF2-40B4-BE49-F238E27FC236}">
                <a16:creationId xmlns:a16="http://schemas.microsoft.com/office/drawing/2014/main" id="{9EF0B4A2-083E-EDA8-9132-CF58A41DC8E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858" t="13787" r="11377" b="20810"/>
          <a:stretch>
            <a:fillRect/>
          </a:stretch>
        </p:blipFill>
        <p:spPr bwMode="auto">
          <a:xfrm>
            <a:off x="9787127" y="142752"/>
            <a:ext cx="2169065" cy="204346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ombre dando comida al pájaro y tomando fotos con la cámara Tiempo para la recreación durante el viaje">
            <a:extLst>
              <a:ext uri="{FF2B5EF4-FFF2-40B4-BE49-F238E27FC236}">
                <a16:creationId xmlns:a16="http://schemas.microsoft.com/office/drawing/2014/main" id="{A67ED30D-C3DC-F949-ACC9-401CFCE243F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711" t="22400" r="12623" b="4934"/>
          <a:stretch>
            <a:fillRect/>
          </a:stretch>
        </p:blipFill>
        <p:spPr bwMode="auto">
          <a:xfrm>
            <a:off x="3859016" y="4773658"/>
            <a:ext cx="1828552" cy="1779574"/>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ow to pack a suitcase and make ...">
            <a:extLst>
              <a:ext uri="{FF2B5EF4-FFF2-40B4-BE49-F238E27FC236}">
                <a16:creationId xmlns:a16="http://schemas.microsoft.com/office/drawing/2014/main" id="{3CF6980C-E431-460E-CF76-300E84EC74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808" y="117382"/>
            <a:ext cx="2775966" cy="155454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TACH V3.1 - 3 Piece Set | TACH Luggage – Tach Luggage">
            <a:extLst>
              <a:ext uri="{FF2B5EF4-FFF2-40B4-BE49-F238E27FC236}">
                <a16:creationId xmlns:a16="http://schemas.microsoft.com/office/drawing/2014/main" id="{B0093672-0D86-0B57-9462-43C8959F06C0}"/>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500" b="92000" l="5100" r="94000">
                        <a14:foregroundMark x1="8600" y1="73900" x2="12600" y2="57200"/>
                        <a14:foregroundMark x1="12600" y1="57200" x2="12800" y2="56800"/>
                        <a14:foregroundMark x1="6000" y1="79200" x2="5100" y2="76300"/>
                        <a14:foregroundMark x1="91100" y1="42500" x2="94000" y2="25900"/>
                        <a14:foregroundMark x1="89556" y1="4241" x2="90100" y2="2500"/>
                        <a14:foregroundMark x1="85600" y1="16900" x2="88287" y2="8302"/>
                        <a14:foregroundMark x1="91475" y1="8786" x2="92200" y2="12100"/>
                        <a14:foregroundMark x1="90100" y1="2500" x2="90356" y2="3670"/>
                        <a14:foregroundMark x1="92200" y1="12100" x2="90600" y2="19500"/>
                        <a14:foregroundMark x1="90600" y1="19500" x2="90600" y2="19500"/>
                        <a14:foregroundMark x1="61400" y1="90700" x2="59200" y2="90700"/>
                        <a14:foregroundMark x1="83100" y1="91600" x2="79400" y2="92000"/>
                        <a14:backgroundMark x1="89600" y1="7900" x2="91400" y2="8400"/>
                        <a14:backgroundMark x1="89500" y1="7600" x2="91800" y2="5900"/>
                        <a14:backgroundMark x1="90400" y1="6100" x2="89500" y2="4900"/>
                        <a14:backgroundMark x1="89500" y1="5100" x2="89100" y2="8400"/>
                        <a14:backgroundMark x1="89500" y1="4700" x2="90800" y2="5200"/>
                        <a14:backgroundMark x1="90000" y1="5200" x2="89400" y2="4800"/>
                      </a14:backgroundRemoval>
                    </a14:imgEffect>
                  </a14:imgLayer>
                </a14:imgProps>
              </a:ext>
              <a:ext uri="{28A0092B-C50C-407E-A947-70E740481C1C}">
                <a14:useLocalDpi xmlns:a14="http://schemas.microsoft.com/office/drawing/2010/main" val="0"/>
              </a:ext>
            </a:extLst>
          </a:blip>
          <a:srcRect/>
          <a:stretch>
            <a:fillRect/>
          </a:stretch>
        </p:blipFill>
        <p:spPr bwMode="auto">
          <a:xfrm>
            <a:off x="9471247" y="4273800"/>
            <a:ext cx="2584200" cy="2584200"/>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Vasco Travel Cubes Easily Organize Your Luggage | WERD">
            <a:extLst>
              <a:ext uri="{FF2B5EF4-FFF2-40B4-BE49-F238E27FC236}">
                <a16:creationId xmlns:a16="http://schemas.microsoft.com/office/drawing/2014/main" id="{45F2C969-ED3A-A0C0-513B-C7E89A03E40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218" t="6120" r="4277" b="2358"/>
          <a:stretch>
            <a:fillRect/>
          </a:stretch>
        </p:blipFill>
        <p:spPr bwMode="auto">
          <a:xfrm>
            <a:off x="206343" y="4755900"/>
            <a:ext cx="2514409" cy="1797332"/>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2441423565">
            <a:extLst>
              <a:ext uri="{FF2B5EF4-FFF2-40B4-BE49-F238E27FC236}">
                <a16:creationId xmlns:a16="http://schemas.microsoft.com/office/drawing/2014/main" id="{C02FED74-9BE6-5C0A-A4D2-3504197CA62E}"/>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5000" r="90000">
                        <a14:foregroundMark x1="16154" y1="31786" x2="23846" y2="27143"/>
                        <a14:foregroundMark x1="7308" y1="28929" x2="5000" y2="25714"/>
                      </a14:backgroundRemoval>
                    </a14:imgEffect>
                  </a14:imgLayer>
                </a14:imgProps>
              </a:ext>
              <a:ext uri="{28A0092B-C50C-407E-A947-70E740481C1C}">
                <a14:useLocalDpi xmlns:a14="http://schemas.microsoft.com/office/drawing/2010/main" val="0"/>
              </a:ext>
            </a:extLst>
          </a:blip>
          <a:srcRect/>
          <a:stretch>
            <a:fillRect/>
          </a:stretch>
        </p:blipFill>
        <p:spPr bwMode="auto">
          <a:xfrm>
            <a:off x="6539433" y="4570571"/>
            <a:ext cx="2079949" cy="2239946"/>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Diferentes tipos de café y frase Necesito café">
            <a:extLst>
              <a:ext uri="{FF2B5EF4-FFF2-40B4-BE49-F238E27FC236}">
                <a16:creationId xmlns:a16="http://schemas.microsoft.com/office/drawing/2014/main" id="{D96ABEB9-43C7-FAD8-D44A-7DF5A6D27FBD}"/>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5750" b="4274"/>
          <a:stretch>
            <a:fillRect/>
          </a:stretch>
        </p:blipFill>
        <p:spPr bwMode="auto">
          <a:xfrm>
            <a:off x="4955460" y="174834"/>
            <a:ext cx="3115818" cy="143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50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 calcmode="lin" valueType="num">
                                      <p:cBhvr additive="base">
                                        <p:cTn id="12" dur="500" fill="hold"/>
                                        <p:tgtEl>
                                          <p:spTgt spid="9220"/>
                                        </p:tgtEl>
                                        <p:attrNameLst>
                                          <p:attrName>ppt_x</p:attrName>
                                        </p:attrNameLst>
                                      </p:cBhvr>
                                      <p:tavLst>
                                        <p:tav tm="0">
                                          <p:val>
                                            <p:strVal val="#ppt_x"/>
                                          </p:val>
                                        </p:tav>
                                        <p:tav tm="100000">
                                          <p:val>
                                            <p:strVal val="#ppt_x"/>
                                          </p:val>
                                        </p:tav>
                                      </p:tavLst>
                                    </p:anim>
                                    <p:anim calcmode="lin" valueType="num">
                                      <p:cBhvr additive="base">
                                        <p:cTn id="13"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222"/>
                                        </p:tgtEl>
                                        <p:attrNameLst>
                                          <p:attrName>style.visibility</p:attrName>
                                        </p:attrNameLst>
                                      </p:cBhvr>
                                      <p:to>
                                        <p:strVal val="visible"/>
                                      </p:to>
                                    </p:set>
                                    <p:animEffect transition="in" filter="fade">
                                      <p:cBhvr>
                                        <p:cTn id="18" dur="1000"/>
                                        <p:tgtEl>
                                          <p:spTgt spid="9222"/>
                                        </p:tgtEl>
                                      </p:cBhvr>
                                    </p:animEffect>
                                    <p:anim calcmode="lin" valueType="num">
                                      <p:cBhvr>
                                        <p:cTn id="19" dur="1000" fill="hold"/>
                                        <p:tgtEl>
                                          <p:spTgt spid="9222"/>
                                        </p:tgtEl>
                                        <p:attrNameLst>
                                          <p:attrName>ppt_x</p:attrName>
                                        </p:attrNameLst>
                                      </p:cBhvr>
                                      <p:tavLst>
                                        <p:tav tm="0">
                                          <p:val>
                                            <p:strVal val="#ppt_x"/>
                                          </p:val>
                                        </p:tav>
                                        <p:tav tm="100000">
                                          <p:val>
                                            <p:strVal val="#ppt_x"/>
                                          </p:val>
                                        </p:tav>
                                      </p:tavLst>
                                    </p:anim>
                                    <p:anim calcmode="lin" valueType="num">
                                      <p:cBhvr>
                                        <p:cTn id="20"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224"/>
                                        </p:tgtEl>
                                        <p:attrNameLst>
                                          <p:attrName>style.visibility</p:attrName>
                                        </p:attrNameLst>
                                      </p:cBhvr>
                                      <p:to>
                                        <p:strVal val="visible"/>
                                      </p:to>
                                    </p:set>
                                    <p:animEffect transition="in" filter="barn(inVertical)">
                                      <p:cBhvr>
                                        <p:cTn id="25" dur="500"/>
                                        <p:tgtEl>
                                          <p:spTgt spid="922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9228"/>
                                        </p:tgtEl>
                                        <p:attrNameLst>
                                          <p:attrName>style.visibility</p:attrName>
                                        </p:attrNameLst>
                                      </p:cBhvr>
                                      <p:to>
                                        <p:strVal val="visible"/>
                                      </p:to>
                                    </p:set>
                                    <p:animEffect transition="in" filter="randombar(horizontal)">
                                      <p:cBhvr>
                                        <p:cTn id="30" dur="500"/>
                                        <p:tgtEl>
                                          <p:spTgt spid="92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226"/>
                                        </p:tgtEl>
                                        <p:attrNameLst>
                                          <p:attrName>style.visibility</p:attrName>
                                        </p:attrNameLst>
                                      </p:cBhvr>
                                      <p:to>
                                        <p:strVal val="visible"/>
                                      </p:to>
                                    </p:set>
                                    <p:animEffect transition="in" filter="wipe(down)">
                                      <p:cBhvr>
                                        <p:cTn id="35" dur="500"/>
                                        <p:tgtEl>
                                          <p:spTgt spid="9226"/>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9230"/>
                                        </p:tgtEl>
                                        <p:attrNameLst>
                                          <p:attrName>style.visibility</p:attrName>
                                        </p:attrNameLst>
                                      </p:cBhvr>
                                      <p:to>
                                        <p:strVal val="visible"/>
                                      </p:to>
                                    </p:set>
                                    <p:animEffect transition="in" filter="wheel(1)">
                                      <p:cBhvr>
                                        <p:cTn id="40" dur="2000"/>
                                        <p:tgtEl>
                                          <p:spTgt spid="92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232"/>
                                        </p:tgtEl>
                                        <p:attrNameLst>
                                          <p:attrName>style.visibility</p:attrName>
                                        </p:attrNameLst>
                                      </p:cBhvr>
                                      <p:to>
                                        <p:strVal val="visible"/>
                                      </p:to>
                                    </p:set>
                                    <p:animEffect transition="in" filter="fade">
                                      <p:cBhvr>
                                        <p:cTn id="45" dur="500"/>
                                        <p:tgtEl>
                                          <p:spTgt spid="923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234"/>
                                        </p:tgtEl>
                                        <p:attrNameLst>
                                          <p:attrName>style.visibility</p:attrName>
                                        </p:attrNameLst>
                                      </p:cBhvr>
                                      <p:to>
                                        <p:strVal val="visible"/>
                                      </p:to>
                                    </p:set>
                                    <p:anim calcmode="lin" valueType="num">
                                      <p:cBhvr additive="base">
                                        <p:cTn id="50" dur="500" fill="hold"/>
                                        <p:tgtEl>
                                          <p:spTgt spid="9234"/>
                                        </p:tgtEl>
                                        <p:attrNameLst>
                                          <p:attrName>ppt_x</p:attrName>
                                        </p:attrNameLst>
                                      </p:cBhvr>
                                      <p:tavLst>
                                        <p:tav tm="0">
                                          <p:val>
                                            <p:strVal val="#ppt_x"/>
                                          </p:val>
                                        </p:tav>
                                        <p:tav tm="100000">
                                          <p:val>
                                            <p:strVal val="#ppt_x"/>
                                          </p:val>
                                        </p:tav>
                                      </p:tavLst>
                                    </p:anim>
                                    <p:anim calcmode="lin" valueType="num">
                                      <p:cBhvr additive="base">
                                        <p:cTn id="51" dur="500" fill="hold"/>
                                        <p:tgtEl>
                                          <p:spTgt spid="9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B9AC-9B21-38E1-A2B1-C2EF37F6C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B47F9-D368-1D41-622F-2A93E909F3BB}"/>
              </a:ext>
            </a:extLst>
          </p:cNvPr>
          <p:cNvSpPr>
            <a:spLocks noGrp="1"/>
          </p:cNvSpPr>
          <p:nvPr>
            <p:ph type="title"/>
          </p:nvPr>
        </p:nvSpPr>
        <p:spPr>
          <a:xfrm>
            <a:off x="918421" y="68879"/>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AB87391F-BFF3-3764-B32E-CBB1EFD33383}"/>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C425B46B-3C69-3F9A-22A1-AE1DA61A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522" y="2438019"/>
            <a:ext cx="3702262" cy="360692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8D5464E9-F941-0B6B-94A1-53C5726A3347}"/>
              </a:ext>
            </a:extLst>
          </p:cNvPr>
          <p:cNvSpPr/>
          <p:nvPr/>
        </p:nvSpPr>
        <p:spPr>
          <a:xfrm>
            <a:off x="5572125" y="2695624"/>
            <a:ext cx="5919216" cy="82831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i="1" dirty="0">
                <a:solidFill>
                  <a:schemeClr val="bg1"/>
                </a:solidFill>
              </a:rPr>
              <a:t>Fill in the blanks with the correct Spanish answers. Use the chart from above for reference.</a:t>
            </a:r>
            <a:endParaRPr lang="en-US" dirty="0">
              <a:solidFill>
                <a:schemeClr val="bg1"/>
              </a:solidFill>
            </a:endParaRPr>
          </a:p>
        </p:txBody>
      </p:sp>
    </p:spTree>
    <p:extLst>
      <p:ext uri="{BB962C8B-B14F-4D97-AF65-F5344CB8AC3E}">
        <p14:creationId xmlns:p14="http://schemas.microsoft.com/office/powerpoint/2010/main" val="2778382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Quotable</Template>
  <TotalTime>3572</TotalTime>
  <Words>963</Words>
  <Application>Microsoft Office PowerPoint</Application>
  <PresentationFormat>Widescreen</PresentationFormat>
  <Paragraphs>143</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ADLaM Display</vt:lpstr>
      <vt:lpstr>Aptos</vt:lpstr>
      <vt:lpstr>Aptos Mono</vt:lpstr>
      <vt:lpstr>Arial</vt:lpstr>
      <vt:lpstr>Century Gothic</vt:lpstr>
      <vt:lpstr>Wingdings</vt:lpstr>
      <vt:lpstr>Wingdings 2</vt:lpstr>
      <vt:lpstr>Quotable</vt:lpstr>
      <vt:lpstr>Español para Viajar Spanish for Travel</vt:lpstr>
      <vt:lpstr>¡A romper el hielo! Icebreaker</vt:lpstr>
      <vt:lpstr>¡Vamos a Conversar!  </vt:lpstr>
      <vt:lpstr>PowerPoint Presentation</vt:lpstr>
      <vt:lpstr>TRAVEL VOCABULARY</vt:lpstr>
      <vt:lpstr>PowerPoint Presentation</vt:lpstr>
      <vt:lpstr>PowerPoint Presentation</vt:lpstr>
      <vt:lpstr>PowerPoint Presentation</vt:lpstr>
      <vt:lpstr>¡PRACTIQUEMOS! Written practice. </vt:lpstr>
      <vt:lpstr>PowerPoint Presentation</vt:lpstr>
      <vt:lpstr>PowerPoint Presentation</vt:lpstr>
      <vt:lpstr>WHOLE CLASS ACTIVITY!  </vt:lpstr>
      <vt:lpstr>PowerPoint Presentation</vt:lpstr>
      <vt:lpstr>HANDY QUESTIONS</vt:lpstr>
      <vt:lpstr>PowerPoint Presentation</vt:lpstr>
      <vt:lpstr>PowerPoint Presentation</vt:lpstr>
      <vt:lpstr>PowerPoint Presentation</vt:lpstr>
      <vt:lpstr>¡Vamos a Conversar!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Valeska Anderson</dc:creator>
  <cp:lastModifiedBy>Valeska Anderson</cp:lastModifiedBy>
  <cp:revision>11</cp:revision>
  <dcterms:created xsi:type="dcterms:W3CDTF">2025-06-10T16:26:00Z</dcterms:created>
  <dcterms:modified xsi:type="dcterms:W3CDTF">2026-04-09T20:28:41Z</dcterms:modified>
</cp:coreProperties>
</file>