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</p:sldIdLst>
  <p:sldSz cx="18288000" cy="10287000"/>
  <p:notesSz cx="6858000" cy="9144000"/>
  <p:embeddedFontLst>
    <p:embeddedFont>
      <p:font typeface="Hit and Run" charset="1" panose="00000500000000000000"/>
      <p:regular r:id="rId52"/>
    </p:embeddedFont>
    <p:embeddedFont>
      <p:font typeface="Sniglet" charset="1" panose="04070505030100020000"/>
      <p:regular r:id="rId5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slides/slide26.xml" Type="http://schemas.openxmlformats.org/officeDocument/2006/relationships/slide"/><Relationship Id="rId32" Target="slides/slide27.xml" Type="http://schemas.openxmlformats.org/officeDocument/2006/relationships/slide"/><Relationship Id="rId33" Target="slides/slide28.xml" Type="http://schemas.openxmlformats.org/officeDocument/2006/relationships/slide"/><Relationship Id="rId34" Target="slides/slide29.xml" Type="http://schemas.openxmlformats.org/officeDocument/2006/relationships/slide"/><Relationship Id="rId35" Target="slides/slide30.xml" Type="http://schemas.openxmlformats.org/officeDocument/2006/relationships/slide"/><Relationship Id="rId36" Target="slides/slide31.xml" Type="http://schemas.openxmlformats.org/officeDocument/2006/relationships/slide"/><Relationship Id="rId37" Target="slides/slide32.xml" Type="http://schemas.openxmlformats.org/officeDocument/2006/relationships/slide"/><Relationship Id="rId38" Target="slides/slide33.xml" Type="http://schemas.openxmlformats.org/officeDocument/2006/relationships/slide"/><Relationship Id="rId39" Target="slides/slide34.xml" Type="http://schemas.openxmlformats.org/officeDocument/2006/relationships/slide"/><Relationship Id="rId4" Target="theme/theme1.xml" Type="http://schemas.openxmlformats.org/officeDocument/2006/relationships/theme"/><Relationship Id="rId40" Target="slides/slide35.xml" Type="http://schemas.openxmlformats.org/officeDocument/2006/relationships/slide"/><Relationship Id="rId41" Target="slides/slide36.xml" Type="http://schemas.openxmlformats.org/officeDocument/2006/relationships/slide"/><Relationship Id="rId42" Target="slides/slide37.xml" Type="http://schemas.openxmlformats.org/officeDocument/2006/relationships/slide"/><Relationship Id="rId43" Target="slides/slide38.xml" Type="http://schemas.openxmlformats.org/officeDocument/2006/relationships/slide"/><Relationship Id="rId44" Target="slides/slide39.xml" Type="http://schemas.openxmlformats.org/officeDocument/2006/relationships/slide"/><Relationship Id="rId45" Target="slides/slide40.xml" Type="http://schemas.openxmlformats.org/officeDocument/2006/relationships/slide"/><Relationship Id="rId46" Target="slides/slide41.xml" Type="http://schemas.openxmlformats.org/officeDocument/2006/relationships/slide"/><Relationship Id="rId47" Target="slides/slide42.xml" Type="http://schemas.openxmlformats.org/officeDocument/2006/relationships/slide"/><Relationship Id="rId48" Target="slides/slide43.xml" Type="http://schemas.openxmlformats.org/officeDocument/2006/relationships/slide"/><Relationship Id="rId49" Target="slides/slide44.xml" Type="http://schemas.openxmlformats.org/officeDocument/2006/relationships/slide"/><Relationship Id="rId5" Target="tableStyles.xml" Type="http://schemas.openxmlformats.org/officeDocument/2006/relationships/tableStyles"/><Relationship Id="rId50" Target="slides/slide45.xml" Type="http://schemas.openxmlformats.org/officeDocument/2006/relationships/slide"/><Relationship Id="rId51" Target="slides/slide46.xml" Type="http://schemas.openxmlformats.org/officeDocument/2006/relationships/slide"/><Relationship Id="rId52" Target="fonts/font52.fntdata" Type="http://schemas.openxmlformats.org/officeDocument/2006/relationships/font"/><Relationship Id="rId53" Target="fonts/font53.fntdata" Type="http://schemas.openxmlformats.org/officeDocument/2006/relationships/font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11.xml" Type="http://schemas.openxmlformats.org/officeDocument/2006/relationships/slid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../media/image46.png" Type="http://schemas.openxmlformats.org/officeDocument/2006/relationships/image"/><Relationship Id="rId9" Target="../media/image47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47.svg" Type="http://schemas.openxmlformats.org/officeDocument/2006/relationships/imag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Relationship Id="rId9" Target="../media/image46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13.xml" Type="http://schemas.openxmlformats.org/officeDocument/2006/relationships/slid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../media/image46.png" Type="http://schemas.openxmlformats.org/officeDocument/2006/relationships/image"/><Relationship Id="rId9" Target="../media/image47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../media/image46.png" Type="http://schemas.openxmlformats.org/officeDocument/2006/relationships/image"/><Relationship Id="rId9" Target="../media/image47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15.xml" Type="http://schemas.openxmlformats.org/officeDocument/2006/relationships/slid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../media/image46.png" Type="http://schemas.openxmlformats.org/officeDocument/2006/relationships/image"/><Relationship Id="rId9" Target="../media/image47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../media/image46.png" Type="http://schemas.openxmlformats.org/officeDocument/2006/relationships/image"/><Relationship Id="rId9" Target="../media/image47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17.xml" Type="http://schemas.openxmlformats.org/officeDocument/2006/relationships/slid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19.xml" Type="http://schemas.openxmlformats.org/officeDocument/2006/relationships/slid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0.png" Type="http://schemas.openxmlformats.org/officeDocument/2006/relationships/image"/><Relationship Id="rId11" Target="../media/image21.svg" Type="http://schemas.openxmlformats.org/officeDocument/2006/relationships/image"/><Relationship Id="rId12" Target="../media/image22.png" Type="http://schemas.openxmlformats.org/officeDocument/2006/relationships/image"/><Relationship Id="rId13" Target="../media/image23.svg" Type="http://schemas.openxmlformats.org/officeDocument/2006/relationships/image"/><Relationship Id="rId14" Target="../media/image24.png" Type="http://schemas.openxmlformats.org/officeDocument/2006/relationships/image"/><Relationship Id="rId15" Target="../media/image25.svg" Type="http://schemas.openxmlformats.org/officeDocument/2006/relationships/image"/><Relationship Id="rId16" Target="../media/image26.png" Type="http://schemas.openxmlformats.org/officeDocument/2006/relationships/image"/><Relationship Id="rId17" Target="../media/image27.svg" Type="http://schemas.openxmlformats.org/officeDocument/2006/relationships/image"/><Relationship Id="rId2" Target="../media/image14.png" Type="http://schemas.openxmlformats.org/officeDocument/2006/relationships/image"/><Relationship Id="rId3" Target="../media/image15.svg" Type="http://schemas.openxmlformats.org/officeDocument/2006/relationships/image"/><Relationship Id="rId4" Target="../media/image16.png" Type="http://schemas.openxmlformats.org/officeDocument/2006/relationships/image"/><Relationship Id="rId5" Target="../media/image17.svg" Type="http://schemas.openxmlformats.org/officeDocument/2006/relationships/image"/><Relationship Id="rId6" Target="../media/image18.png" Type="http://schemas.openxmlformats.org/officeDocument/2006/relationships/image"/><Relationship Id="rId7" Target="../media/image19.svg" Type="http://schemas.openxmlformats.org/officeDocument/2006/relationships/image"/><Relationship Id="rId8" Target="../media/image1.png" Type="http://schemas.openxmlformats.org/officeDocument/2006/relationships/image"/><Relationship Id="rId9" Target="../media/image2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21.xml" Type="http://schemas.openxmlformats.org/officeDocument/2006/relationships/slid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23.xml" Type="http://schemas.openxmlformats.org/officeDocument/2006/relationships/slid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3.xml" Type="http://schemas.openxmlformats.org/officeDocument/2006/relationships/slid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25.xml" Type="http://schemas.openxmlformats.org/officeDocument/2006/relationships/slide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3.xml" Type="http://schemas.openxmlformats.org/officeDocument/2006/relationships/slide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27.xml" Type="http://schemas.openxmlformats.org/officeDocument/2006/relationships/slide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8.png" Type="http://schemas.openxmlformats.org/officeDocument/2006/relationships/image"/><Relationship Id="rId3" Target="../media/image49.svg" Type="http://schemas.openxmlformats.org/officeDocument/2006/relationships/image"/><Relationship Id="rId4" Target="../media/image50.png" Type="http://schemas.openxmlformats.org/officeDocument/2006/relationships/image"/><Relationship Id="rId5" Target="../media/image51.svg" Type="http://schemas.openxmlformats.org/officeDocument/2006/relationships/image"/><Relationship Id="rId6" Target="../media/image52.png" Type="http://schemas.openxmlformats.org/officeDocument/2006/relationships/image"/><Relationship Id="rId7" Target="../media/image53.svg" Type="http://schemas.openxmlformats.org/officeDocument/2006/relationships/image"/><Relationship Id="rId8" Target="slide3.xml" Type="http://schemas.openxmlformats.org/officeDocument/2006/relationships/slide"/></Relationships>
</file>

<file path=ppt/slides/_rels/slide2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4.png" Type="http://schemas.openxmlformats.org/officeDocument/2006/relationships/image"/><Relationship Id="rId3" Target="../media/image55.svg" Type="http://schemas.openxmlformats.org/officeDocument/2006/relationships/image"/><Relationship Id="rId4" Target="../media/image56.png" Type="http://schemas.openxmlformats.org/officeDocument/2006/relationships/image"/><Relationship Id="rId5" Target="../media/image57.svg" Type="http://schemas.openxmlformats.org/officeDocument/2006/relationships/image"/><Relationship Id="rId6" Target="slide29.xml" Type="http://schemas.openxmlformats.org/officeDocument/2006/relationships/slide"/><Relationship Id="rId7" Target="../media/image58.png" Type="http://schemas.openxmlformats.org/officeDocument/2006/relationships/image"/><Relationship Id="rId8" Target="../media/image59.svg" Type="http://schemas.openxmlformats.org/officeDocument/2006/relationships/image"/></Relationships>
</file>

<file path=ppt/slides/_rels/slide2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4.png" Type="http://schemas.openxmlformats.org/officeDocument/2006/relationships/image"/><Relationship Id="rId3" Target="../media/image55.svg" Type="http://schemas.openxmlformats.org/officeDocument/2006/relationships/image"/><Relationship Id="rId4" Target="../media/image56.png" Type="http://schemas.openxmlformats.org/officeDocument/2006/relationships/image"/><Relationship Id="rId5" Target="../media/image57.svg" Type="http://schemas.openxmlformats.org/officeDocument/2006/relationships/image"/><Relationship Id="rId6" Target="../media/image58.png" Type="http://schemas.openxmlformats.org/officeDocument/2006/relationships/image"/><Relationship Id="rId7" Target="../media/image59.svg" Type="http://schemas.openxmlformats.org/officeDocument/2006/relationships/image"/><Relationship Id="rId8" Target="slide3.xml" Type="http://schemas.openxmlformats.org/officeDocument/2006/relationships/slid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6.png" Type="http://schemas.openxmlformats.org/officeDocument/2006/relationships/image"/><Relationship Id="rId11" Target="../media/image17.svg" Type="http://schemas.openxmlformats.org/officeDocument/2006/relationships/image"/><Relationship Id="rId12" Target="../media/image34.png" Type="http://schemas.openxmlformats.org/officeDocument/2006/relationships/image"/><Relationship Id="rId13" Target="../media/image35.svg" Type="http://schemas.openxmlformats.org/officeDocument/2006/relationships/image"/><Relationship Id="rId14" Target="slide8.xml" Type="http://schemas.openxmlformats.org/officeDocument/2006/relationships/slide"/><Relationship Id="rId15" Target="slide14.xml" Type="http://schemas.openxmlformats.org/officeDocument/2006/relationships/slide"/><Relationship Id="rId16" Target="slide20.xml" Type="http://schemas.openxmlformats.org/officeDocument/2006/relationships/slide"/><Relationship Id="rId17" Target="slide26.xml" Type="http://schemas.openxmlformats.org/officeDocument/2006/relationships/slide"/><Relationship Id="rId18" Target="slide32.xml" Type="http://schemas.openxmlformats.org/officeDocument/2006/relationships/slide"/><Relationship Id="rId19" Target="slide6.xml" Type="http://schemas.openxmlformats.org/officeDocument/2006/relationships/slide"/><Relationship Id="rId2" Target="../media/image28.png" Type="http://schemas.openxmlformats.org/officeDocument/2006/relationships/image"/><Relationship Id="rId20" Target="slide12.xml" Type="http://schemas.openxmlformats.org/officeDocument/2006/relationships/slide"/><Relationship Id="rId21" Target="slide18.xml" Type="http://schemas.openxmlformats.org/officeDocument/2006/relationships/slide"/><Relationship Id="rId22" Target="slide24.xml" Type="http://schemas.openxmlformats.org/officeDocument/2006/relationships/slide"/><Relationship Id="rId23" Target="slide30.xml" Type="http://schemas.openxmlformats.org/officeDocument/2006/relationships/slide"/><Relationship Id="rId24" Target="slide4.xml" Type="http://schemas.openxmlformats.org/officeDocument/2006/relationships/slide"/><Relationship Id="rId25" Target="slide10.xml" Type="http://schemas.openxmlformats.org/officeDocument/2006/relationships/slide"/><Relationship Id="rId26" Target="slide16.xml" Type="http://schemas.openxmlformats.org/officeDocument/2006/relationships/slide"/><Relationship Id="rId27" Target="slide22.xml" Type="http://schemas.openxmlformats.org/officeDocument/2006/relationships/slide"/><Relationship Id="rId28" Target="slide28.xml" Type="http://schemas.openxmlformats.org/officeDocument/2006/relationships/slide"/><Relationship Id="rId29" Target="slide38.xml" Type="http://schemas.openxmlformats.org/officeDocument/2006/relationships/slide"/><Relationship Id="rId3" Target="../media/image29.svg" Type="http://schemas.openxmlformats.org/officeDocument/2006/relationships/image"/><Relationship Id="rId30" Target="slide44.xml" Type="http://schemas.openxmlformats.org/officeDocument/2006/relationships/slide"/><Relationship Id="rId31" Target="slide36.xml" Type="http://schemas.openxmlformats.org/officeDocument/2006/relationships/slide"/><Relationship Id="rId32" Target="slide42.xml" Type="http://schemas.openxmlformats.org/officeDocument/2006/relationships/slide"/><Relationship Id="rId33" Target="slide34.xml" Type="http://schemas.openxmlformats.org/officeDocument/2006/relationships/slide"/><Relationship Id="rId34" Target="slide40.xml" Type="http://schemas.openxmlformats.org/officeDocument/2006/relationships/slide"/><Relationship Id="rId35" Target="../media/image36.png" Type="http://schemas.openxmlformats.org/officeDocument/2006/relationships/image"/><Relationship Id="rId36" Target="../media/image37.svg" Type="http://schemas.openxmlformats.org/officeDocument/2006/relationships/image"/><Relationship Id="rId37" Target="../media/image38.png" Type="http://schemas.openxmlformats.org/officeDocument/2006/relationships/image"/><Relationship Id="rId38" Target="../media/image39.svg" Type="http://schemas.openxmlformats.org/officeDocument/2006/relationships/image"/><Relationship Id="rId39" Target="../media/image18.png" Type="http://schemas.openxmlformats.org/officeDocument/2006/relationships/image"/><Relationship Id="rId4" Target="../media/image30.png" Type="http://schemas.openxmlformats.org/officeDocument/2006/relationships/image"/><Relationship Id="rId40" Target="../media/image19.svg" Type="http://schemas.openxmlformats.org/officeDocument/2006/relationships/image"/><Relationship Id="rId41" Target="../media/image22.png" Type="http://schemas.openxmlformats.org/officeDocument/2006/relationships/image"/><Relationship Id="rId42" Target="../media/image23.svg" Type="http://schemas.openxmlformats.org/officeDocument/2006/relationships/image"/><Relationship Id="rId43" Target="slide46.xml" Type="http://schemas.openxmlformats.org/officeDocument/2006/relationships/slide"/><Relationship Id="rId5" Target="../media/image31.svg" Type="http://schemas.openxmlformats.org/officeDocument/2006/relationships/image"/><Relationship Id="rId6" Target="../media/image24.png" Type="http://schemas.openxmlformats.org/officeDocument/2006/relationships/image"/><Relationship Id="rId7" Target="../media/image25.svg" Type="http://schemas.openxmlformats.org/officeDocument/2006/relationships/image"/><Relationship Id="rId8" Target="../media/image32.png" Type="http://schemas.openxmlformats.org/officeDocument/2006/relationships/image"/><Relationship Id="rId9" Target="../media/image33.svg" Type="http://schemas.openxmlformats.org/officeDocument/2006/relationships/image"/></Relationships>
</file>

<file path=ppt/slides/_rels/slide3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8.png" Type="http://schemas.openxmlformats.org/officeDocument/2006/relationships/image"/><Relationship Id="rId3" Target="../media/image59.svg" Type="http://schemas.openxmlformats.org/officeDocument/2006/relationships/image"/><Relationship Id="rId4" Target="../media/image54.png" Type="http://schemas.openxmlformats.org/officeDocument/2006/relationships/image"/><Relationship Id="rId5" Target="../media/image55.svg" Type="http://schemas.openxmlformats.org/officeDocument/2006/relationships/image"/><Relationship Id="rId6" Target="../media/image56.png" Type="http://schemas.openxmlformats.org/officeDocument/2006/relationships/image"/><Relationship Id="rId7" Target="../media/image57.svg" Type="http://schemas.openxmlformats.org/officeDocument/2006/relationships/image"/><Relationship Id="rId8" Target="slide31.xml" Type="http://schemas.openxmlformats.org/officeDocument/2006/relationships/slide"/></Relationships>
</file>

<file path=ppt/slides/_rels/slide3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8.png" Type="http://schemas.openxmlformats.org/officeDocument/2006/relationships/image"/><Relationship Id="rId3" Target="../media/image59.svg" Type="http://schemas.openxmlformats.org/officeDocument/2006/relationships/image"/><Relationship Id="rId4" Target="../media/image54.png" Type="http://schemas.openxmlformats.org/officeDocument/2006/relationships/image"/><Relationship Id="rId5" Target="../media/image55.svg" Type="http://schemas.openxmlformats.org/officeDocument/2006/relationships/image"/><Relationship Id="rId6" Target="../media/image56.png" Type="http://schemas.openxmlformats.org/officeDocument/2006/relationships/image"/><Relationship Id="rId7" Target="../media/image57.svg" Type="http://schemas.openxmlformats.org/officeDocument/2006/relationships/image"/><Relationship Id="rId8" Target="slide3.xml" Type="http://schemas.openxmlformats.org/officeDocument/2006/relationships/slide"/></Relationships>
</file>

<file path=ppt/slides/_rels/slide3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8.png" Type="http://schemas.openxmlformats.org/officeDocument/2006/relationships/image"/><Relationship Id="rId3" Target="../media/image59.svg" Type="http://schemas.openxmlformats.org/officeDocument/2006/relationships/image"/><Relationship Id="rId4" Target="../media/image54.png" Type="http://schemas.openxmlformats.org/officeDocument/2006/relationships/image"/><Relationship Id="rId5" Target="../media/image55.svg" Type="http://schemas.openxmlformats.org/officeDocument/2006/relationships/image"/><Relationship Id="rId6" Target="../media/image56.png" Type="http://schemas.openxmlformats.org/officeDocument/2006/relationships/image"/><Relationship Id="rId7" Target="../media/image57.svg" Type="http://schemas.openxmlformats.org/officeDocument/2006/relationships/image"/><Relationship Id="rId8" Target="slide33.xml" Type="http://schemas.openxmlformats.org/officeDocument/2006/relationships/slide"/></Relationships>
</file>

<file path=ppt/slides/_rels/slide3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8.png" Type="http://schemas.openxmlformats.org/officeDocument/2006/relationships/image"/><Relationship Id="rId3" Target="../media/image59.svg" Type="http://schemas.openxmlformats.org/officeDocument/2006/relationships/image"/><Relationship Id="rId4" Target="../media/image54.png" Type="http://schemas.openxmlformats.org/officeDocument/2006/relationships/image"/><Relationship Id="rId5" Target="../media/image55.svg" Type="http://schemas.openxmlformats.org/officeDocument/2006/relationships/image"/><Relationship Id="rId6" Target="../media/image56.png" Type="http://schemas.openxmlformats.org/officeDocument/2006/relationships/image"/><Relationship Id="rId7" Target="../media/image57.svg" Type="http://schemas.openxmlformats.org/officeDocument/2006/relationships/image"/><Relationship Id="rId8" Target="slide3.xml" Type="http://schemas.openxmlformats.org/officeDocument/2006/relationships/slide"/></Relationships>
</file>

<file path=ppt/slides/_rels/slide3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49.svg" Type="http://schemas.openxmlformats.org/officeDocument/2006/relationships/image"/><Relationship Id="rId2" Target="slide35.xml" Type="http://schemas.openxmlformats.org/officeDocument/2006/relationships/slide"/><Relationship Id="rId3" Target="../media/image60.png" Type="http://schemas.openxmlformats.org/officeDocument/2006/relationships/image"/><Relationship Id="rId4" Target="../media/image61.svg" Type="http://schemas.openxmlformats.org/officeDocument/2006/relationships/image"/><Relationship Id="rId5" Target="../media/image62.png" Type="http://schemas.openxmlformats.org/officeDocument/2006/relationships/image"/><Relationship Id="rId6" Target="../media/image63.svg" Type="http://schemas.openxmlformats.org/officeDocument/2006/relationships/image"/><Relationship Id="rId7" Target="../media/image64.png" Type="http://schemas.openxmlformats.org/officeDocument/2006/relationships/image"/><Relationship Id="rId8" Target="../media/image65.svg" Type="http://schemas.openxmlformats.org/officeDocument/2006/relationships/image"/><Relationship Id="rId9" Target="../media/image48.png" Type="http://schemas.openxmlformats.org/officeDocument/2006/relationships/image"/></Relationships>
</file>

<file path=ppt/slides/_rels/slide3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60.png" Type="http://schemas.openxmlformats.org/officeDocument/2006/relationships/image"/><Relationship Id="rId3" Target="../media/image61.svg" Type="http://schemas.openxmlformats.org/officeDocument/2006/relationships/image"/><Relationship Id="rId4" Target="../media/image62.png" Type="http://schemas.openxmlformats.org/officeDocument/2006/relationships/image"/><Relationship Id="rId5" Target="../media/image63.svg" Type="http://schemas.openxmlformats.org/officeDocument/2006/relationships/image"/><Relationship Id="rId6" Target="../media/image64.png" Type="http://schemas.openxmlformats.org/officeDocument/2006/relationships/image"/><Relationship Id="rId7" Target="../media/image65.svg" Type="http://schemas.openxmlformats.org/officeDocument/2006/relationships/image"/><Relationship Id="rId8" Target="../media/image48.png" Type="http://schemas.openxmlformats.org/officeDocument/2006/relationships/image"/><Relationship Id="rId9" Target="../media/image49.svg" Type="http://schemas.openxmlformats.org/officeDocument/2006/relationships/image"/></Relationships>
</file>

<file path=ppt/slides/_rels/slide3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7.xml" Type="http://schemas.openxmlformats.org/officeDocument/2006/relationships/slide"/><Relationship Id="rId2" Target="../media/image64.png" Type="http://schemas.openxmlformats.org/officeDocument/2006/relationships/image"/><Relationship Id="rId3" Target="../media/image65.svg" Type="http://schemas.openxmlformats.org/officeDocument/2006/relationships/image"/><Relationship Id="rId4" Target="../media/image48.png" Type="http://schemas.openxmlformats.org/officeDocument/2006/relationships/image"/><Relationship Id="rId5" Target="../media/image49.svg" Type="http://schemas.openxmlformats.org/officeDocument/2006/relationships/image"/><Relationship Id="rId6" Target="../media/image62.png" Type="http://schemas.openxmlformats.org/officeDocument/2006/relationships/image"/><Relationship Id="rId7" Target="../media/image63.svg" Type="http://schemas.openxmlformats.org/officeDocument/2006/relationships/image"/><Relationship Id="rId8" Target="../media/image60.png" Type="http://schemas.openxmlformats.org/officeDocument/2006/relationships/image"/><Relationship Id="rId9" Target="../media/image61.svg" Type="http://schemas.openxmlformats.org/officeDocument/2006/relationships/image"/></Relationships>
</file>

<file path=ppt/slides/_rels/slide3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64.png" Type="http://schemas.openxmlformats.org/officeDocument/2006/relationships/image"/><Relationship Id="rId3" Target="../media/image65.svg" Type="http://schemas.openxmlformats.org/officeDocument/2006/relationships/image"/><Relationship Id="rId4" Target="../media/image48.png" Type="http://schemas.openxmlformats.org/officeDocument/2006/relationships/image"/><Relationship Id="rId5" Target="../media/image49.svg" Type="http://schemas.openxmlformats.org/officeDocument/2006/relationships/image"/><Relationship Id="rId6" Target="../media/image62.png" Type="http://schemas.openxmlformats.org/officeDocument/2006/relationships/image"/><Relationship Id="rId7" Target="../media/image63.svg" Type="http://schemas.openxmlformats.org/officeDocument/2006/relationships/image"/><Relationship Id="rId8" Target="../media/image60.png" Type="http://schemas.openxmlformats.org/officeDocument/2006/relationships/image"/><Relationship Id="rId9" Target="../media/image61.svg" Type="http://schemas.openxmlformats.org/officeDocument/2006/relationships/image"/></Relationships>
</file>

<file path=ppt/slides/_rels/slide3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9.xml" Type="http://schemas.openxmlformats.org/officeDocument/2006/relationships/slide"/><Relationship Id="rId2" Target="../media/image64.png" Type="http://schemas.openxmlformats.org/officeDocument/2006/relationships/image"/><Relationship Id="rId3" Target="../media/image65.svg" Type="http://schemas.openxmlformats.org/officeDocument/2006/relationships/image"/><Relationship Id="rId4" Target="../media/image48.png" Type="http://schemas.openxmlformats.org/officeDocument/2006/relationships/image"/><Relationship Id="rId5" Target="../media/image49.svg" Type="http://schemas.openxmlformats.org/officeDocument/2006/relationships/image"/><Relationship Id="rId6" Target="../media/image62.png" Type="http://schemas.openxmlformats.org/officeDocument/2006/relationships/image"/><Relationship Id="rId7" Target="../media/image63.svg" Type="http://schemas.openxmlformats.org/officeDocument/2006/relationships/image"/><Relationship Id="rId8" Target="../media/image60.png" Type="http://schemas.openxmlformats.org/officeDocument/2006/relationships/image"/><Relationship Id="rId9" Target="../media/image61.svg" Type="http://schemas.openxmlformats.org/officeDocument/2006/relationships/image"/></Relationships>
</file>

<file path=ppt/slides/_rels/slide3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64.png" Type="http://schemas.openxmlformats.org/officeDocument/2006/relationships/image"/><Relationship Id="rId3" Target="../media/image65.svg" Type="http://schemas.openxmlformats.org/officeDocument/2006/relationships/image"/><Relationship Id="rId4" Target="../media/image48.png" Type="http://schemas.openxmlformats.org/officeDocument/2006/relationships/image"/><Relationship Id="rId5" Target="../media/image49.svg" Type="http://schemas.openxmlformats.org/officeDocument/2006/relationships/image"/><Relationship Id="rId6" Target="../media/image62.png" Type="http://schemas.openxmlformats.org/officeDocument/2006/relationships/image"/><Relationship Id="rId7" Target="../media/image63.svg" Type="http://schemas.openxmlformats.org/officeDocument/2006/relationships/image"/><Relationship Id="rId8" Target="../media/image60.png" Type="http://schemas.openxmlformats.org/officeDocument/2006/relationships/image"/><Relationship Id="rId9" Target="../media/image61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5.xml" Type="http://schemas.openxmlformats.org/officeDocument/2006/relationships/slide"/></Relationships>
</file>

<file path=ppt/slides/_rels/slide4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1.svg" Type="http://schemas.openxmlformats.org/officeDocument/2006/relationships/image"/><Relationship Id="rId2" Target="slide41.xml" Type="http://schemas.openxmlformats.org/officeDocument/2006/relationships/slide"/><Relationship Id="rId3" Target="../media/image66.png" Type="http://schemas.openxmlformats.org/officeDocument/2006/relationships/image"/><Relationship Id="rId4" Target="../media/image67.svg" Type="http://schemas.openxmlformats.org/officeDocument/2006/relationships/image"/><Relationship Id="rId5" Target="../media/image40.png" Type="http://schemas.openxmlformats.org/officeDocument/2006/relationships/image"/><Relationship Id="rId6" Target="../media/image41.svg" Type="http://schemas.openxmlformats.org/officeDocument/2006/relationships/image"/><Relationship Id="rId7" Target="../media/image68.png" Type="http://schemas.openxmlformats.org/officeDocument/2006/relationships/image"/><Relationship Id="rId8" Target="../media/image69.svg" Type="http://schemas.openxmlformats.org/officeDocument/2006/relationships/image"/><Relationship Id="rId9" Target="../media/image70.png" Type="http://schemas.openxmlformats.org/officeDocument/2006/relationships/image"/></Relationships>
</file>

<file path=ppt/slides/_rels/slide4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66.png" Type="http://schemas.openxmlformats.org/officeDocument/2006/relationships/image"/><Relationship Id="rId3" Target="../media/image67.svg" Type="http://schemas.openxmlformats.org/officeDocument/2006/relationships/image"/><Relationship Id="rId4" Target="../media/image40.png" Type="http://schemas.openxmlformats.org/officeDocument/2006/relationships/image"/><Relationship Id="rId5" Target="../media/image41.svg" Type="http://schemas.openxmlformats.org/officeDocument/2006/relationships/image"/><Relationship Id="rId6" Target="../media/image68.png" Type="http://schemas.openxmlformats.org/officeDocument/2006/relationships/image"/><Relationship Id="rId7" Target="../media/image69.svg" Type="http://schemas.openxmlformats.org/officeDocument/2006/relationships/image"/><Relationship Id="rId8" Target="../media/image70.png" Type="http://schemas.openxmlformats.org/officeDocument/2006/relationships/image"/><Relationship Id="rId9" Target="../media/image71.svg" Type="http://schemas.openxmlformats.org/officeDocument/2006/relationships/image"/></Relationships>
</file>

<file path=ppt/slides/_rels/slide4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43.xml" Type="http://schemas.openxmlformats.org/officeDocument/2006/relationships/slide"/><Relationship Id="rId2" Target="../media/image70.png" Type="http://schemas.openxmlformats.org/officeDocument/2006/relationships/image"/><Relationship Id="rId3" Target="../media/image71.svg" Type="http://schemas.openxmlformats.org/officeDocument/2006/relationships/image"/><Relationship Id="rId4" Target="../media/image68.png" Type="http://schemas.openxmlformats.org/officeDocument/2006/relationships/image"/><Relationship Id="rId5" Target="../media/image69.svg" Type="http://schemas.openxmlformats.org/officeDocument/2006/relationships/image"/><Relationship Id="rId6" Target="../media/image66.png" Type="http://schemas.openxmlformats.org/officeDocument/2006/relationships/image"/><Relationship Id="rId7" Target="../media/image67.svg" Type="http://schemas.openxmlformats.org/officeDocument/2006/relationships/image"/><Relationship Id="rId8" Target="../media/image40.png" Type="http://schemas.openxmlformats.org/officeDocument/2006/relationships/image"/><Relationship Id="rId9" Target="../media/image41.svg" Type="http://schemas.openxmlformats.org/officeDocument/2006/relationships/image"/></Relationships>
</file>

<file path=ppt/slides/_rels/slide4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70.png" Type="http://schemas.openxmlformats.org/officeDocument/2006/relationships/image"/><Relationship Id="rId3" Target="../media/image71.svg" Type="http://schemas.openxmlformats.org/officeDocument/2006/relationships/image"/><Relationship Id="rId4" Target="../media/image68.png" Type="http://schemas.openxmlformats.org/officeDocument/2006/relationships/image"/><Relationship Id="rId5" Target="../media/image69.svg" Type="http://schemas.openxmlformats.org/officeDocument/2006/relationships/image"/><Relationship Id="rId6" Target="../media/image66.png" Type="http://schemas.openxmlformats.org/officeDocument/2006/relationships/image"/><Relationship Id="rId7" Target="../media/image67.svg" Type="http://schemas.openxmlformats.org/officeDocument/2006/relationships/image"/><Relationship Id="rId8" Target="../media/image40.png" Type="http://schemas.openxmlformats.org/officeDocument/2006/relationships/image"/><Relationship Id="rId9" Target="../media/image41.svg" Type="http://schemas.openxmlformats.org/officeDocument/2006/relationships/image"/></Relationships>
</file>

<file path=ppt/slides/_rels/slide4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45.xml" Type="http://schemas.openxmlformats.org/officeDocument/2006/relationships/slide"/><Relationship Id="rId2" Target="../media/image70.png" Type="http://schemas.openxmlformats.org/officeDocument/2006/relationships/image"/><Relationship Id="rId3" Target="../media/image71.svg" Type="http://schemas.openxmlformats.org/officeDocument/2006/relationships/image"/><Relationship Id="rId4" Target="../media/image68.png" Type="http://schemas.openxmlformats.org/officeDocument/2006/relationships/image"/><Relationship Id="rId5" Target="../media/image69.svg" Type="http://schemas.openxmlformats.org/officeDocument/2006/relationships/image"/><Relationship Id="rId6" Target="../media/image66.png" Type="http://schemas.openxmlformats.org/officeDocument/2006/relationships/image"/><Relationship Id="rId7" Target="../media/image67.svg" Type="http://schemas.openxmlformats.org/officeDocument/2006/relationships/image"/><Relationship Id="rId8" Target="../media/image40.png" Type="http://schemas.openxmlformats.org/officeDocument/2006/relationships/image"/><Relationship Id="rId9" Target="../media/image41.svg" Type="http://schemas.openxmlformats.org/officeDocument/2006/relationships/image"/></Relationships>
</file>

<file path=ppt/slides/_rels/slide4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slide3.xml" Type="http://schemas.openxmlformats.org/officeDocument/2006/relationships/slide"/><Relationship Id="rId2" Target="../media/image70.png" Type="http://schemas.openxmlformats.org/officeDocument/2006/relationships/image"/><Relationship Id="rId3" Target="../media/image71.svg" Type="http://schemas.openxmlformats.org/officeDocument/2006/relationships/image"/><Relationship Id="rId4" Target="../media/image68.png" Type="http://schemas.openxmlformats.org/officeDocument/2006/relationships/image"/><Relationship Id="rId5" Target="../media/image69.svg" Type="http://schemas.openxmlformats.org/officeDocument/2006/relationships/image"/><Relationship Id="rId6" Target="../media/image66.png" Type="http://schemas.openxmlformats.org/officeDocument/2006/relationships/image"/><Relationship Id="rId7" Target="../media/image67.svg" Type="http://schemas.openxmlformats.org/officeDocument/2006/relationships/image"/><Relationship Id="rId8" Target="../media/image40.png" Type="http://schemas.openxmlformats.org/officeDocument/2006/relationships/image"/><Relationship Id="rId9" Target="../media/image41.svg" Type="http://schemas.openxmlformats.org/officeDocument/2006/relationships/image"/></Relationships>
</file>

<file path=ppt/slides/_rels/slide4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7.xml" Type="http://schemas.openxmlformats.org/officeDocument/2006/relationships/slid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9.xml" Type="http://schemas.openxmlformats.org/officeDocument/2006/relationships/slid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0.png" Type="http://schemas.openxmlformats.org/officeDocument/2006/relationships/image"/><Relationship Id="rId3" Target="../media/image41.svg" Type="http://schemas.openxmlformats.org/officeDocument/2006/relationships/image"/><Relationship Id="rId4" Target="../media/image42.png" Type="http://schemas.openxmlformats.org/officeDocument/2006/relationships/image"/><Relationship Id="rId5" Target="../media/image43.svg" Type="http://schemas.openxmlformats.org/officeDocument/2006/relationships/image"/><Relationship Id="rId6" Target="../media/image44.png" Type="http://schemas.openxmlformats.org/officeDocument/2006/relationships/image"/><Relationship Id="rId7" Target="../media/image45.svg" Type="http://schemas.openxmlformats.org/officeDocument/2006/relationships/image"/><Relationship Id="rId8" Target="slide3.xml" Type="http://schemas.openxmlformats.org/officeDocument/2006/relationships/slid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D4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016685" y="4689919"/>
            <a:ext cx="3556327" cy="3365174"/>
          </a:xfrm>
          <a:custGeom>
            <a:avLst/>
            <a:gdLst/>
            <a:ahLst/>
            <a:cxnLst/>
            <a:rect r="r" b="b" t="t" l="l"/>
            <a:pathLst>
              <a:path h="3365174" w="3556327">
                <a:moveTo>
                  <a:pt x="0" y="0"/>
                </a:moveTo>
                <a:lnTo>
                  <a:pt x="3556326" y="0"/>
                </a:lnTo>
                <a:lnTo>
                  <a:pt x="3556326" y="3365174"/>
                </a:lnTo>
                <a:lnTo>
                  <a:pt x="0" y="3365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0800000">
            <a:off x="4210615" y="3335347"/>
            <a:ext cx="9866769" cy="5661059"/>
          </a:xfrm>
          <a:custGeom>
            <a:avLst/>
            <a:gdLst/>
            <a:ahLst/>
            <a:cxnLst/>
            <a:rect r="r" b="b" t="t" l="l"/>
            <a:pathLst>
              <a:path h="5661059" w="986676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5837746">
            <a:off x="7023195" y="8451489"/>
            <a:ext cx="3085535" cy="3409431"/>
          </a:xfrm>
          <a:custGeom>
            <a:avLst/>
            <a:gdLst/>
            <a:ahLst/>
            <a:cxnLst/>
            <a:rect r="r" b="b" t="t" l="l"/>
            <a:pathLst>
              <a:path h="3409431" w="3085535">
                <a:moveTo>
                  <a:pt x="0" y="0"/>
                </a:moveTo>
                <a:lnTo>
                  <a:pt x="3085535" y="0"/>
                </a:lnTo>
                <a:lnTo>
                  <a:pt x="3085535" y="3409430"/>
                </a:lnTo>
                <a:lnTo>
                  <a:pt x="0" y="340943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549239">
            <a:off x="15211572" y="6061118"/>
            <a:ext cx="4095456" cy="3987951"/>
          </a:xfrm>
          <a:custGeom>
            <a:avLst/>
            <a:gdLst/>
            <a:ahLst/>
            <a:cxnLst/>
            <a:rect r="r" b="b" t="t" l="l"/>
            <a:pathLst>
              <a:path h="3987951" w="4095456">
                <a:moveTo>
                  <a:pt x="0" y="0"/>
                </a:moveTo>
                <a:lnTo>
                  <a:pt x="4095456" y="0"/>
                </a:lnTo>
                <a:lnTo>
                  <a:pt x="4095456" y="3987950"/>
                </a:lnTo>
                <a:lnTo>
                  <a:pt x="0" y="39879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2167791">
            <a:off x="13142554" y="-791708"/>
            <a:ext cx="3987874" cy="2975951"/>
          </a:xfrm>
          <a:custGeom>
            <a:avLst/>
            <a:gdLst/>
            <a:ahLst/>
            <a:cxnLst/>
            <a:rect r="r" b="b" t="t" l="l"/>
            <a:pathLst>
              <a:path h="2975951" w="3987874">
                <a:moveTo>
                  <a:pt x="0" y="0"/>
                </a:moveTo>
                <a:lnTo>
                  <a:pt x="3987874" y="0"/>
                </a:lnTo>
                <a:lnTo>
                  <a:pt x="3987874" y="2975951"/>
                </a:lnTo>
                <a:lnTo>
                  <a:pt x="0" y="29759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870143">
            <a:off x="1765535" y="-1000080"/>
            <a:ext cx="3670463" cy="3037308"/>
          </a:xfrm>
          <a:custGeom>
            <a:avLst/>
            <a:gdLst/>
            <a:ahLst/>
            <a:cxnLst/>
            <a:rect r="r" b="b" t="t" l="l"/>
            <a:pathLst>
              <a:path h="3037308" w="3670463">
                <a:moveTo>
                  <a:pt x="0" y="0"/>
                </a:moveTo>
                <a:lnTo>
                  <a:pt x="3670463" y="0"/>
                </a:lnTo>
                <a:lnTo>
                  <a:pt x="3670463" y="3037308"/>
                </a:lnTo>
                <a:lnTo>
                  <a:pt x="0" y="303730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0800000">
            <a:off x="4210615" y="1028700"/>
            <a:ext cx="9866769" cy="5661059"/>
          </a:xfrm>
          <a:custGeom>
            <a:avLst/>
            <a:gdLst/>
            <a:ahLst/>
            <a:cxnLst/>
            <a:rect r="r" b="b" t="t" l="l"/>
            <a:pathLst>
              <a:path h="5661059" w="986676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4803" y="209144"/>
            <a:ext cx="2732370" cy="974247"/>
          </a:xfrm>
          <a:custGeom>
            <a:avLst/>
            <a:gdLst/>
            <a:ahLst/>
            <a:cxnLst/>
            <a:rect r="r" b="b" t="t" l="l"/>
            <a:pathLst>
              <a:path h="974247" w="2732370">
                <a:moveTo>
                  <a:pt x="0" y="0"/>
                </a:moveTo>
                <a:lnTo>
                  <a:pt x="2732370" y="0"/>
                </a:lnTo>
                <a:lnTo>
                  <a:pt x="2732370" y="974247"/>
                </a:lnTo>
                <a:lnTo>
                  <a:pt x="0" y="97424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057299" y="2462473"/>
            <a:ext cx="12173402" cy="34893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Vamos con las Tradiciones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600766" y="6013477"/>
            <a:ext cx="11086468" cy="1441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sz="84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JEOPARDY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- 5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‘VERDE’?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393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‘verde’ mean?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- 5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295467" y="6141838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green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‘VERDE’?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12393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‘verde’ mean?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‘RAINBOW’ EN ESPAÑOL?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‘rainbow’ in Spanish?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‘RAINBOW’ EN ESPAÑOL?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‘rainbow’ in Spanish?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95467" y="6141838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el arcoíris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76717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‘I LIKE PURPLE’ EN ESPAÑOL?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95467" y="4716503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‘I like purple’ in Spanish?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902949" y="463789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543118" y="3048416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4443" y="-1290963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4" y="0"/>
                </a:lnTo>
                <a:lnTo>
                  <a:pt x="2651934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 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5400000">
            <a:off x="5075946" y="9322243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95467" y="6345277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Me gusta morado.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376717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‘I LIKE PURPLE’ EN ESPAÑOL?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95467" y="4716503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‘I like purple’ in Spanish?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- 5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615746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‘VAMPIRE’ EN ESPAÑOL?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393" y="4618087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‘vampire’ in Spanish?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26072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el vampiro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- 5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615746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‘VAMPIRE’ EN ESPAÑOL?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618087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‘vampire’ in Spanish?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576981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‘ASUSTADO’?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393" y="453371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‘asustado’ mean?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597199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scared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- 10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76981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‘ASUSTADO’?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53371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‘asustado’ mean?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6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2617087">
            <a:off x="12386116" y="-1475790"/>
            <a:ext cx="2840895" cy="2951579"/>
          </a:xfrm>
          <a:custGeom>
            <a:avLst/>
            <a:gdLst/>
            <a:ahLst/>
            <a:cxnLst/>
            <a:rect r="r" b="b" t="t" l="l"/>
            <a:pathLst>
              <a:path h="2951579" w="2840895">
                <a:moveTo>
                  <a:pt x="0" y="0"/>
                </a:moveTo>
                <a:lnTo>
                  <a:pt x="2840895" y="0"/>
                </a:lnTo>
                <a:lnTo>
                  <a:pt x="2840895" y="2951580"/>
                </a:lnTo>
                <a:lnTo>
                  <a:pt x="0" y="29515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187242" y="-636604"/>
            <a:ext cx="2804782" cy="2320957"/>
          </a:xfrm>
          <a:custGeom>
            <a:avLst/>
            <a:gdLst/>
            <a:ahLst/>
            <a:cxnLst/>
            <a:rect r="r" b="b" t="t" l="l"/>
            <a:pathLst>
              <a:path h="2320957" w="2804782">
                <a:moveTo>
                  <a:pt x="0" y="0"/>
                </a:moveTo>
                <a:lnTo>
                  <a:pt x="2804782" y="0"/>
                </a:lnTo>
                <a:lnTo>
                  <a:pt x="2804782" y="2320958"/>
                </a:lnTo>
                <a:lnTo>
                  <a:pt x="0" y="23209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6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230908" y="-435563"/>
            <a:ext cx="1736583" cy="1918876"/>
          </a:xfrm>
          <a:custGeom>
            <a:avLst/>
            <a:gdLst/>
            <a:ahLst/>
            <a:cxnLst/>
            <a:rect r="r" b="b" t="t" l="l"/>
            <a:pathLst>
              <a:path h="1918876" w="1736583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225216" y="6948285"/>
            <a:ext cx="3477156" cy="3290259"/>
          </a:xfrm>
          <a:custGeom>
            <a:avLst/>
            <a:gdLst/>
            <a:ahLst/>
            <a:cxnLst/>
            <a:rect r="r" b="b" t="t" l="l"/>
            <a:pathLst>
              <a:path h="3290259" w="3477156">
                <a:moveTo>
                  <a:pt x="0" y="0"/>
                </a:moveTo>
                <a:lnTo>
                  <a:pt x="3477156" y="0"/>
                </a:lnTo>
                <a:lnTo>
                  <a:pt x="3477156" y="3290259"/>
                </a:lnTo>
                <a:lnTo>
                  <a:pt x="0" y="329025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6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5005800" y="9083761"/>
            <a:ext cx="1921087" cy="1604107"/>
          </a:xfrm>
          <a:custGeom>
            <a:avLst/>
            <a:gdLst/>
            <a:ahLst/>
            <a:cxnLst/>
            <a:rect r="r" b="b" t="t" l="l"/>
            <a:pathLst>
              <a:path h="1604107" w="1921087">
                <a:moveTo>
                  <a:pt x="0" y="0"/>
                </a:moveTo>
                <a:lnTo>
                  <a:pt x="1921086" y="0"/>
                </a:lnTo>
                <a:lnTo>
                  <a:pt x="1921086" y="1604107"/>
                </a:lnTo>
                <a:lnTo>
                  <a:pt x="0" y="160410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alphaModFix amt="6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3403752">
            <a:off x="-390427" y="8644432"/>
            <a:ext cx="1999399" cy="1914425"/>
          </a:xfrm>
          <a:custGeom>
            <a:avLst/>
            <a:gdLst/>
            <a:ahLst/>
            <a:cxnLst/>
            <a:rect r="r" b="b" t="t" l="l"/>
            <a:pathLst>
              <a:path h="1914425" w="1999399">
                <a:moveTo>
                  <a:pt x="0" y="0"/>
                </a:moveTo>
                <a:lnTo>
                  <a:pt x="1999399" y="0"/>
                </a:lnTo>
                <a:lnTo>
                  <a:pt x="1999399" y="1914424"/>
                </a:lnTo>
                <a:lnTo>
                  <a:pt x="0" y="191442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60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2700000">
            <a:off x="11286355" y="8926377"/>
            <a:ext cx="1736583" cy="1918876"/>
          </a:xfrm>
          <a:custGeom>
            <a:avLst/>
            <a:gdLst/>
            <a:ahLst/>
            <a:cxnLst/>
            <a:rect r="r" b="b" t="t" l="l"/>
            <a:pathLst>
              <a:path h="1918876" w="1736583">
                <a:moveTo>
                  <a:pt x="0" y="0"/>
                </a:moveTo>
                <a:lnTo>
                  <a:pt x="1736582" y="0"/>
                </a:lnTo>
                <a:lnTo>
                  <a:pt x="1736582" y="1918875"/>
                </a:lnTo>
                <a:lnTo>
                  <a:pt x="0" y="191887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4419109">
            <a:off x="-1053129" y="3245016"/>
            <a:ext cx="2875003" cy="2436565"/>
          </a:xfrm>
          <a:custGeom>
            <a:avLst/>
            <a:gdLst/>
            <a:ahLst/>
            <a:cxnLst/>
            <a:rect r="r" b="b" t="t" l="l"/>
            <a:pathLst>
              <a:path h="2436565" w="2875003">
                <a:moveTo>
                  <a:pt x="0" y="0"/>
                </a:moveTo>
                <a:lnTo>
                  <a:pt x="2875003" y="0"/>
                </a:lnTo>
                <a:lnTo>
                  <a:pt x="2875003" y="2436565"/>
                </a:lnTo>
                <a:lnTo>
                  <a:pt x="0" y="243656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alphaModFix amt="60000"/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7392326">
            <a:off x="16198435" y="2577818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alphaModFix amt="60000"/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directions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2212393" y="3505345"/>
            <a:ext cx="13697065" cy="4194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Students will compete against each other in groups to see who can answer the most questions correctly.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On a whiteboard or piece of paper, keep track of points earned by each team.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sz="3999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The game will continue until every question has been answered. 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480184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‘HOW ARE YOU?’ EN ESPAÑOL?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393" y="462904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 How are you?’ in Spanish?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0A7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378542" y="615304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¿Cómo estás?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 - 20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80184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‘HOW ARE YOU?’ EN ESPAÑOL?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62904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 How are you?’ in Spanish?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 - 5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‘CELEBRAR’?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12393" y="451474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‘celebrar’ mean? 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095898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celebrate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 - 5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‘CELEBRAR’?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51474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‘celebrar’ mean? 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‘FAMILY’ EN ESPAÑOL?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12393" y="445005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‘family’ in Spanish?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254671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familia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 - 10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‘FAMILY’ EN ESPAÑOL?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45005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‘family’ in Spanish?</a:t>
            </a: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“DOY GRACIAS POR...”?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393" y="450180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‘Doy gracias por...’ mean?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9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94817" y="440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899"/>
                </a:lnTo>
                <a:lnTo>
                  <a:pt x="0" y="24058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502212" y="-669734"/>
            <a:ext cx="2784626" cy="2655837"/>
          </a:xfrm>
          <a:custGeom>
            <a:avLst/>
            <a:gdLst/>
            <a:ahLst/>
            <a:cxnLst/>
            <a:rect r="r" b="b" t="t" l="l"/>
            <a:pathLst>
              <a:path h="2655837" w="2784626">
                <a:moveTo>
                  <a:pt x="0" y="0"/>
                </a:moveTo>
                <a:lnTo>
                  <a:pt x="2784627" y="0"/>
                </a:lnTo>
                <a:lnTo>
                  <a:pt x="2784627" y="2655837"/>
                </a:lnTo>
                <a:lnTo>
                  <a:pt x="0" y="26558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352888" y="9258300"/>
            <a:ext cx="2232325" cy="2295450"/>
          </a:xfrm>
          <a:custGeom>
            <a:avLst/>
            <a:gdLst/>
            <a:ahLst/>
            <a:cxnLst/>
            <a:rect r="r" b="b" t="t" l="l"/>
            <a:pathLst>
              <a:path h="2295450" w="2232325">
                <a:moveTo>
                  <a:pt x="0" y="0"/>
                </a:moveTo>
                <a:lnTo>
                  <a:pt x="2232325" y="0"/>
                </a:lnTo>
                <a:lnTo>
                  <a:pt x="2232325" y="2295450"/>
                </a:lnTo>
                <a:lnTo>
                  <a:pt x="0" y="22954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592301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I am thankful for...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gracias- 20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36950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“DOY GRACIAS POR...”?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50180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‘Doy gracias por...’ mean?</a:t>
            </a:r>
          </a:p>
        </p:txBody>
      </p:sp>
    </p:spTree>
  </p:cSld>
  <p:clrMapOvr>
    <a:masterClrMapping/>
  </p:clrMapOvr>
</p:sld>
</file>

<file path=ppt/slides/slide2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- 5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6" action="ppaction://hlinksldjump"/>
                </a:rPr>
                <a:t>click for the answer</a:t>
              </a: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2212393" y="3493124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AÑO’?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12393" y="444961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año’ mean?</a:t>
            </a:r>
          </a:p>
        </p:txBody>
      </p:sp>
    </p:spTree>
  </p:cSld>
  <p:clrMapOvr>
    <a:masterClrMapping/>
  </p:clrMapOvr>
</p:sld>
</file>

<file path=ppt/slides/slide2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15262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year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- 5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93124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‘EL AÑO’?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44961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‘el año’ mean?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6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621593" y="-1197364"/>
            <a:ext cx="3477156" cy="3290259"/>
          </a:xfrm>
          <a:custGeom>
            <a:avLst/>
            <a:gdLst/>
            <a:ahLst/>
            <a:cxnLst/>
            <a:rect r="r" b="b" t="t" l="l"/>
            <a:pathLst>
              <a:path h="3290259" w="3477156">
                <a:moveTo>
                  <a:pt x="0" y="0"/>
                </a:moveTo>
                <a:lnTo>
                  <a:pt x="3477156" y="0"/>
                </a:lnTo>
                <a:lnTo>
                  <a:pt x="3477156" y="3290260"/>
                </a:lnTo>
                <a:lnTo>
                  <a:pt x="0" y="32902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5400000">
            <a:off x="10877500" y="9134769"/>
            <a:ext cx="2840895" cy="2951579"/>
          </a:xfrm>
          <a:custGeom>
            <a:avLst/>
            <a:gdLst/>
            <a:ahLst/>
            <a:cxnLst/>
            <a:rect r="r" b="b" t="t" l="l"/>
            <a:pathLst>
              <a:path h="2951579" w="2840895">
                <a:moveTo>
                  <a:pt x="0" y="0"/>
                </a:moveTo>
                <a:lnTo>
                  <a:pt x="2840895" y="0"/>
                </a:lnTo>
                <a:lnTo>
                  <a:pt x="2840895" y="2951579"/>
                </a:lnTo>
                <a:lnTo>
                  <a:pt x="0" y="295157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6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4419109">
            <a:off x="16850498" y="3925217"/>
            <a:ext cx="2875003" cy="2436565"/>
          </a:xfrm>
          <a:custGeom>
            <a:avLst/>
            <a:gdLst/>
            <a:ahLst/>
            <a:cxnLst/>
            <a:rect r="r" b="b" t="t" l="l"/>
            <a:pathLst>
              <a:path h="2436565" w="2875003">
                <a:moveTo>
                  <a:pt x="0" y="0"/>
                </a:moveTo>
                <a:lnTo>
                  <a:pt x="2875004" y="0"/>
                </a:lnTo>
                <a:lnTo>
                  <a:pt x="2875004" y="2436566"/>
                </a:lnTo>
                <a:lnTo>
                  <a:pt x="0" y="24365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079038" y="-511672"/>
            <a:ext cx="1921087" cy="1604107"/>
          </a:xfrm>
          <a:custGeom>
            <a:avLst/>
            <a:gdLst/>
            <a:ahLst/>
            <a:cxnLst/>
            <a:rect r="r" b="b" t="t" l="l"/>
            <a:pathLst>
              <a:path h="1604107" w="1921087">
                <a:moveTo>
                  <a:pt x="0" y="0"/>
                </a:moveTo>
                <a:lnTo>
                  <a:pt x="1921087" y="0"/>
                </a:lnTo>
                <a:lnTo>
                  <a:pt x="1921087" y="1604107"/>
                </a:lnTo>
                <a:lnTo>
                  <a:pt x="0" y="16041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6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695947" y="8666236"/>
            <a:ext cx="2804782" cy="2320957"/>
          </a:xfrm>
          <a:custGeom>
            <a:avLst/>
            <a:gdLst/>
            <a:ahLst/>
            <a:cxnLst/>
            <a:rect r="r" b="b" t="t" l="l"/>
            <a:pathLst>
              <a:path h="2320957" w="2804782">
                <a:moveTo>
                  <a:pt x="0" y="0"/>
                </a:moveTo>
                <a:lnTo>
                  <a:pt x="2804782" y="0"/>
                </a:lnTo>
                <a:lnTo>
                  <a:pt x="2804782" y="2320958"/>
                </a:lnTo>
                <a:lnTo>
                  <a:pt x="0" y="232095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alphaModFix amt="6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7392326">
            <a:off x="-962456" y="4247989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60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98409" y="2417504"/>
            <a:ext cx="2353805" cy="1216899"/>
            <a:chOff x="0" y="0"/>
            <a:chExt cx="636351" cy="3289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710174" y="2417504"/>
            <a:ext cx="2353805" cy="1216899"/>
            <a:chOff x="0" y="0"/>
            <a:chExt cx="636351" cy="32898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LOS COLORES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5332396" y="2417504"/>
            <a:ext cx="2353805" cy="1216899"/>
            <a:chOff x="0" y="0"/>
            <a:chExt cx="636351" cy="32898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LAS BRUJAS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7954618" y="2417504"/>
            <a:ext cx="2353805" cy="1216899"/>
            <a:chOff x="0" y="0"/>
            <a:chExt cx="636351" cy="328988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220"/>
                </a:lnSpc>
              </a:pPr>
              <a:r>
                <a:rPr lang="en-US" sz="23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DÍA DE ACCIÓN DE GRACIAS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576840" y="2417504"/>
            <a:ext cx="2353805" cy="1216899"/>
            <a:chOff x="0" y="0"/>
            <a:chExt cx="636351" cy="328988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220"/>
                </a:lnSpc>
              </a:pPr>
              <a:r>
                <a:rPr lang="en-US" sz="23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98409" y="3829202"/>
            <a:ext cx="2353805" cy="1216899"/>
            <a:chOff x="0" y="0"/>
            <a:chExt cx="636351" cy="328988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4" action="ppaction://hlinksldjump"/>
                </a:rPr>
                <a:t>20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2710174" y="3829202"/>
            <a:ext cx="2353805" cy="1216899"/>
            <a:chOff x="0" y="0"/>
            <a:chExt cx="636351" cy="328988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5" action="ppaction://hlinksldjump"/>
                </a:rPr>
                <a:t>20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5332396" y="3829202"/>
            <a:ext cx="2353805" cy="1216899"/>
            <a:chOff x="0" y="0"/>
            <a:chExt cx="636351" cy="328988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</p:sp>
        <p:sp>
          <p:nvSpPr>
            <p:cNvPr name="TextBox 31" id="31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6" action="ppaction://hlinksldjump"/>
                </a:rPr>
                <a:t>20</a:t>
              </a: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7954618" y="3829202"/>
            <a:ext cx="2353805" cy="1216899"/>
            <a:chOff x="0" y="0"/>
            <a:chExt cx="636351" cy="328988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7" action="ppaction://hlinksldjump"/>
                </a:rPr>
                <a:t>20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0576840" y="3829202"/>
            <a:ext cx="2353805" cy="1216899"/>
            <a:chOff x="0" y="0"/>
            <a:chExt cx="636351" cy="328988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</p:sp>
        <p:sp>
          <p:nvSpPr>
            <p:cNvPr name="TextBox 37" id="37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8" action="ppaction://hlinksldjump"/>
                </a:rPr>
                <a:t>20</a:t>
              </a:r>
            </a:p>
          </p:txBody>
        </p:sp>
      </p:grpSp>
      <p:grpSp>
        <p:nvGrpSpPr>
          <p:cNvPr name="Group 38" id="38"/>
          <p:cNvGrpSpPr/>
          <p:nvPr/>
        </p:nvGrpSpPr>
        <p:grpSpPr>
          <a:xfrm rot="0">
            <a:off x="98409" y="5240899"/>
            <a:ext cx="2353805" cy="1216899"/>
            <a:chOff x="0" y="0"/>
            <a:chExt cx="636351" cy="328988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19" action="ppaction://hlinksldjump"/>
                </a:rPr>
                <a:t>10</a:t>
              </a:r>
            </a:p>
          </p:txBody>
        </p:sp>
      </p:grpSp>
      <p:grpSp>
        <p:nvGrpSpPr>
          <p:cNvPr name="Group 41" id="41"/>
          <p:cNvGrpSpPr/>
          <p:nvPr/>
        </p:nvGrpSpPr>
        <p:grpSpPr>
          <a:xfrm rot="0">
            <a:off x="2710174" y="5240899"/>
            <a:ext cx="2353805" cy="1216899"/>
            <a:chOff x="0" y="0"/>
            <a:chExt cx="636351" cy="328988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</p:sp>
        <p:sp>
          <p:nvSpPr>
            <p:cNvPr name="TextBox 43" id="43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0" action="ppaction://hlinksldjump"/>
                </a:rPr>
                <a:t>10</a:t>
              </a:r>
            </a:p>
          </p:txBody>
        </p:sp>
      </p:grpSp>
      <p:grpSp>
        <p:nvGrpSpPr>
          <p:cNvPr name="Group 44" id="44"/>
          <p:cNvGrpSpPr/>
          <p:nvPr/>
        </p:nvGrpSpPr>
        <p:grpSpPr>
          <a:xfrm rot="0">
            <a:off x="5332396" y="5240899"/>
            <a:ext cx="2353805" cy="1216899"/>
            <a:chOff x="0" y="0"/>
            <a:chExt cx="636351" cy="328988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</p:sp>
        <p:sp>
          <p:nvSpPr>
            <p:cNvPr name="TextBox 46" id="46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1" action="ppaction://hlinksldjump"/>
                </a:rPr>
                <a:t>10</a:t>
              </a:r>
            </a:p>
          </p:txBody>
        </p:sp>
      </p:grpSp>
      <p:grpSp>
        <p:nvGrpSpPr>
          <p:cNvPr name="Group 47" id="47"/>
          <p:cNvGrpSpPr/>
          <p:nvPr/>
        </p:nvGrpSpPr>
        <p:grpSpPr>
          <a:xfrm rot="0">
            <a:off x="7954618" y="5240899"/>
            <a:ext cx="2353805" cy="1216899"/>
            <a:chOff x="0" y="0"/>
            <a:chExt cx="636351" cy="328988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</p:sp>
        <p:sp>
          <p:nvSpPr>
            <p:cNvPr name="TextBox 49" id="49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2" action="ppaction://hlinksldjump"/>
                </a:rPr>
                <a:t>10</a:t>
              </a:r>
            </a:p>
          </p:txBody>
        </p:sp>
      </p:grpSp>
      <p:grpSp>
        <p:nvGrpSpPr>
          <p:cNvPr name="Group 50" id="50"/>
          <p:cNvGrpSpPr/>
          <p:nvPr/>
        </p:nvGrpSpPr>
        <p:grpSpPr>
          <a:xfrm rot="0">
            <a:off x="10576840" y="5240899"/>
            <a:ext cx="2353805" cy="1216899"/>
            <a:chOff x="0" y="0"/>
            <a:chExt cx="636351" cy="328988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</p:sp>
        <p:sp>
          <p:nvSpPr>
            <p:cNvPr name="TextBox 52" id="52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3" action="ppaction://hlinksldjump"/>
                </a:rPr>
                <a:t>10</a:t>
              </a: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98409" y="6652597"/>
            <a:ext cx="2353805" cy="1216899"/>
            <a:chOff x="0" y="0"/>
            <a:chExt cx="636351" cy="328988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C7C6"/>
            </a:solidFill>
          </p:spPr>
        </p:sp>
        <p:sp>
          <p:nvSpPr>
            <p:cNvPr name="TextBox 55" id="55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4" action="ppaction://hlinksldjump"/>
                </a:rPr>
                <a:t>5</a:t>
              </a: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2710174" y="6652597"/>
            <a:ext cx="2353805" cy="1216899"/>
            <a:chOff x="0" y="0"/>
            <a:chExt cx="636351" cy="328988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2A9D8F"/>
            </a:solidFill>
          </p:spPr>
        </p:sp>
        <p:sp>
          <p:nvSpPr>
            <p:cNvPr name="TextBox 58" id="58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5" action="ppaction://hlinksldjump"/>
                </a:rPr>
                <a:t>5</a:t>
              </a:r>
            </a:p>
          </p:txBody>
        </p:sp>
      </p:grpSp>
      <p:grpSp>
        <p:nvGrpSpPr>
          <p:cNvPr name="Group 59" id="59"/>
          <p:cNvGrpSpPr/>
          <p:nvPr/>
        </p:nvGrpSpPr>
        <p:grpSpPr>
          <a:xfrm rot="0">
            <a:off x="5332396" y="6652597"/>
            <a:ext cx="2353805" cy="1216899"/>
            <a:chOff x="0" y="0"/>
            <a:chExt cx="636351" cy="328988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80A74E"/>
            </a:solidFill>
          </p:spPr>
        </p:sp>
        <p:sp>
          <p:nvSpPr>
            <p:cNvPr name="TextBox 61" id="61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6" action="ppaction://hlinksldjump"/>
                </a:rPr>
                <a:t>5</a:t>
              </a:r>
            </a:p>
          </p:txBody>
        </p:sp>
      </p:grpSp>
      <p:grpSp>
        <p:nvGrpSpPr>
          <p:cNvPr name="Group 62" id="62"/>
          <p:cNvGrpSpPr/>
          <p:nvPr/>
        </p:nvGrpSpPr>
        <p:grpSpPr>
          <a:xfrm rot="0">
            <a:off x="7954618" y="6652597"/>
            <a:ext cx="2353805" cy="1216899"/>
            <a:chOff x="0" y="0"/>
            <a:chExt cx="636351" cy="328988"/>
          </a:xfrm>
        </p:grpSpPr>
        <p:sp>
          <p:nvSpPr>
            <p:cNvPr name="Freeform 63" id="63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9D933C"/>
            </a:solidFill>
          </p:spPr>
        </p:sp>
        <p:sp>
          <p:nvSpPr>
            <p:cNvPr name="TextBox 64" id="64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7" action="ppaction://hlinksldjump"/>
                </a:rPr>
                <a:t>5</a:t>
              </a:r>
            </a:p>
          </p:txBody>
        </p:sp>
      </p:grpSp>
      <p:grpSp>
        <p:nvGrpSpPr>
          <p:cNvPr name="Group 65" id="65"/>
          <p:cNvGrpSpPr/>
          <p:nvPr/>
        </p:nvGrpSpPr>
        <p:grpSpPr>
          <a:xfrm rot="0">
            <a:off x="10576840" y="6652597"/>
            <a:ext cx="2353805" cy="1216899"/>
            <a:chOff x="0" y="0"/>
            <a:chExt cx="636351" cy="328988"/>
          </a:xfrm>
        </p:grpSpPr>
        <p:sp>
          <p:nvSpPr>
            <p:cNvPr name="Freeform 66" id="66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9C46A"/>
            </a:solidFill>
          </p:spPr>
        </p:sp>
        <p:sp>
          <p:nvSpPr>
            <p:cNvPr name="TextBox 67" id="67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8" action="ppaction://hlinksldjump"/>
                </a:rPr>
                <a:t>5</a:t>
              </a:r>
            </a:p>
          </p:txBody>
        </p:sp>
      </p:grpSp>
      <p:grpSp>
        <p:nvGrpSpPr>
          <p:cNvPr name="Group 68" id="68"/>
          <p:cNvGrpSpPr/>
          <p:nvPr/>
        </p:nvGrpSpPr>
        <p:grpSpPr>
          <a:xfrm rot="0">
            <a:off x="13190464" y="2417504"/>
            <a:ext cx="2353805" cy="1216899"/>
            <a:chOff x="0" y="0"/>
            <a:chExt cx="636351" cy="328988"/>
          </a:xfrm>
        </p:grpSpPr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</p:sp>
        <p:sp>
          <p:nvSpPr>
            <p:cNvPr name="TextBox 70" id="70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</a:t>
              </a:r>
            </a:p>
          </p:txBody>
        </p:sp>
      </p:grpSp>
      <p:grpSp>
        <p:nvGrpSpPr>
          <p:cNvPr name="Group 71" id="71"/>
          <p:cNvGrpSpPr/>
          <p:nvPr/>
        </p:nvGrpSpPr>
        <p:grpSpPr>
          <a:xfrm rot="0">
            <a:off x="15812686" y="2417504"/>
            <a:ext cx="2353805" cy="1216899"/>
            <a:chOff x="0" y="0"/>
            <a:chExt cx="636351" cy="328988"/>
          </a:xfrm>
        </p:grpSpPr>
        <p:sp>
          <p:nvSpPr>
            <p:cNvPr name="Freeform 72" id="72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</p:sp>
        <p:sp>
          <p:nvSpPr>
            <p:cNvPr name="TextBox 73" id="73"/>
            <p:cNvSpPr txBox="true"/>
            <p:nvPr/>
          </p:nvSpPr>
          <p:spPr>
            <a:xfrm>
              <a:off x="0" y="-57150"/>
              <a:ext cx="636351" cy="3861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</a:t>
              </a:r>
            </a:p>
          </p:txBody>
        </p:sp>
      </p:grpSp>
      <p:grpSp>
        <p:nvGrpSpPr>
          <p:cNvPr name="Group 74" id="74"/>
          <p:cNvGrpSpPr/>
          <p:nvPr/>
        </p:nvGrpSpPr>
        <p:grpSpPr>
          <a:xfrm rot="0">
            <a:off x="13190464" y="3829202"/>
            <a:ext cx="2353805" cy="1216899"/>
            <a:chOff x="0" y="0"/>
            <a:chExt cx="636351" cy="328988"/>
          </a:xfrm>
        </p:grpSpPr>
        <p:sp>
          <p:nvSpPr>
            <p:cNvPr name="Freeform 75" id="75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</p:sp>
        <p:sp>
          <p:nvSpPr>
            <p:cNvPr name="TextBox 76" id="76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29" action="ppaction://hlinksldjump"/>
                </a:rPr>
                <a:t>20</a:t>
              </a:r>
            </a:p>
          </p:txBody>
        </p:sp>
      </p:grpSp>
      <p:grpSp>
        <p:nvGrpSpPr>
          <p:cNvPr name="Group 77" id="77"/>
          <p:cNvGrpSpPr/>
          <p:nvPr/>
        </p:nvGrpSpPr>
        <p:grpSpPr>
          <a:xfrm rot="0">
            <a:off x="15812686" y="3829202"/>
            <a:ext cx="2353805" cy="1216899"/>
            <a:chOff x="0" y="0"/>
            <a:chExt cx="636351" cy="328988"/>
          </a:xfrm>
        </p:grpSpPr>
        <p:sp>
          <p:nvSpPr>
            <p:cNvPr name="Freeform 78" id="78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</p:sp>
        <p:sp>
          <p:nvSpPr>
            <p:cNvPr name="TextBox 79" id="79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0" action="ppaction://hlinksldjump"/>
                </a:rPr>
                <a:t>20</a:t>
              </a:r>
            </a:p>
          </p:txBody>
        </p:sp>
      </p:grpSp>
      <p:grpSp>
        <p:nvGrpSpPr>
          <p:cNvPr name="Group 80" id="80"/>
          <p:cNvGrpSpPr/>
          <p:nvPr/>
        </p:nvGrpSpPr>
        <p:grpSpPr>
          <a:xfrm rot="0">
            <a:off x="13190464" y="5240899"/>
            <a:ext cx="2353805" cy="1216899"/>
            <a:chOff x="0" y="0"/>
            <a:chExt cx="636351" cy="328988"/>
          </a:xfrm>
        </p:grpSpPr>
        <p:sp>
          <p:nvSpPr>
            <p:cNvPr name="Freeform 81" id="81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</p:sp>
        <p:sp>
          <p:nvSpPr>
            <p:cNvPr name="TextBox 82" id="82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1" action="ppaction://hlinksldjump"/>
                </a:rPr>
                <a:t>10</a:t>
              </a:r>
            </a:p>
          </p:txBody>
        </p:sp>
      </p:grpSp>
      <p:grpSp>
        <p:nvGrpSpPr>
          <p:cNvPr name="Group 83" id="83"/>
          <p:cNvGrpSpPr/>
          <p:nvPr/>
        </p:nvGrpSpPr>
        <p:grpSpPr>
          <a:xfrm rot="0">
            <a:off x="15812686" y="5240899"/>
            <a:ext cx="2353805" cy="1216899"/>
            <a:chOff x="0" y="0"/>
            <a:chExt cx="636351" cy="328988"/>
          </a:xfrm>
        </p:grpSpPr>
        <p:sp>
          <p:nvSpPr>
            <p:cNvPr name="Freeform 84" id="84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</p:sp>
        <p:sp>
          <p:nvSpPr>
            <p:cNvPr name="TextBox 85" id="85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2" action="ppaction://hlinksldjump"/>
                </a:rPr>
                <a:t>10</a:t>
              </a:r>
            </a:p>
          </p:txBody>
        </p:sp>
      </p:grpSp>
      <p:grpSp>
        <p:nvGrpSpPr>
          <p:cNvPr name="Group 86" id="86"/>
          <p:cNvGrpSpPr/>
          <p:nvPr/>
        </p:nvGrpSpPr>
        <p:grpSpPr>
          <a:xfrm rot="0">
            <a:off x="13190464" y="6652597"/>
            <a:ext cx="2353805" cy="1216899"/>
            <a:chOff x="0" y="0"/>
            <a:chExt cx="636351" cy="328988"/>
          </a:xfrm>
        </p:grpSpPr>
        <p:sp>
          <p:nvSpPr>
            <p:cNvPr name="Freeform 87" id="87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F4A261"/>
            </a:solidFill>
          </p:spPr>
        </p:sp>
        <p:sp>
          <p:nvSpPr>
            <p:cNvPr name="TextBox 88" id="88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3" action="ppaction://hlinksldjump"/>
                </a:rPr>
                <a:t>5</a:t>
              </a:r>
            </a:p>
          </p:txBody>
        </p:sp>
      </p:grpSp>
      <p:grpSp>
        <p:nvGrpSpPr>
          <p:cNvPr name="Group 89" id="89"/>
          <p:cNvGrpSpPr/>
          <p:nvPr/>
        </p:nvGrpSpPr>
        <p:grpSpPr>
          <a:xfrm rot="0">
            <a:off x="15812686" y="6652597"/>
            <a:ext cx="2353805" cy="1216899"/>
            <a:chOff x="0" y="0"/>
            <a:chExt cx="636351" cy="328988"/>
          </a:xfrm>
        </p:grpSpPr>
        <p:sp>
          <p:nvSpPr>
            <p:cNvPr name="Freeform 90" id="90"/>
            <p:cNvSpPr/>
            <p:nvPr/>
          </p:nvSpPr>
          <p:spPr>
            <a:xfrm flipH="false" flipV="false" rot="0">
              <a:off x="0" y="0"/>
              <a:ext cx="636351" cy="328988"/>
            </a:xfrm>
            <a:custGeom>
              <a:avLst/>
              <a:gdLst/>
              <a:ahLst/>
              <a:cxnLst/>
              <a:rect r="r" b="b" t="t" l="l"/>
              <a:pathLst>
                <a:path h="328988" w="636351">
                  <a:moveTo>
                    <a:pt x="0" y="0"/>
                  </a:moveTo>
                  <a:lnTo>
                    <a:pt x="636351" y="0"/>
                  </a:lnTo>
                  <a:lnTo>
                    <a:pt x="636351" y="328988"/>
                  </a:lnTo>
                  <a:lnTo>
                    <a:pt x="0" y="328988"/>
                  </a:lnTo>
                  <a:close/>
                </a:path>
              </a:pathLst>
            </a:custGeom>
            <a:solidFill>
              <a:srgbClr val="E76F51"/>
            </a:solidFill>
          </p:spPr>
        </p:sp>
        <p:sp>
          <p:nvSpPr>
            <p:cNvPr name="TextBox 91" id="91"/>
            <p:cNvSpPr txBox="true"/>
            <p:nvPr/>
          </p:nvSpPr>
          <p:spPr>
            <a:xfrm>
              <a:off x="0" y="-104775"/>
              <a:ext cx="636351" cy="4337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000"/>
                </a:lnSpc>
              </a:pPr>
              <a:r>
                <a:rPr lang="en-US" sz="5000" u="sng">
                  <a:solidFill>
                    <a:srgbClr val="232323"/>
                  </a:solidFill>
                  <a:latin typeface="Sniglet"/>
                  <a:ea typeface="Sniglet"/>
                  <a:cs typeface="Sniglet"/>
                  <a:sym typeface="Sniglet"/>
                  <a:hlinkClick r:id="rId34" action="ppaction://hlinksldjump"/>
                </a:rPr>
                <a:t>5</a:t>
              </a:r>
            </a:p>
          </p:txBody>
        </p:sp>
      </p:grpSp>
      <p:sp>
        <p:nvSpPr>
          <p:cNvPr name="Freeform 92" id="92"/>
          <p:cNvSpPr/>
          <p:nvPr/>
        </p:nvSpPr>
        <p:spPr>
          <a:xfrm flipH="false" flipV="false" rot="0">
            <a:off x="5511681" y="0"/>
            <a:ext cx="935281" cy="895532"/>
          </a:xfrm>
          <a:custGeom>
            <a:avLst/>
            <a:gdLst/>
            <a:ahLst/>
            <a:cxnLst/>
            <a:rect r="r" b="b" t="t" l="l"/>
            <a:pathLst>
              <a:path h="895532" w="935281">
                <a:moveTo>
                  <a:pt x="0" y="0"/>
                </a:moveTo>
                <a:lnTo>
                  <a:pt x="935281" y="0"/>
                </a:lnTo>
                <a:lnTo>
                  <a:pt x="935281" y="895532"/>
                </a:lnTo>
                <a:lnTo>
                  <a:pt x="0" y="895532"/>
                </a:lnTo>
                <a:lnTo>
                  <a:pt x="0" y="0"/>
                </a:lnTo>
                <a:close/>
              </a:path>
            </a:pathLst>
          </a:custGeom>
          <a:blipFill>
            <a:blip r:embed="rId35">
              <a:alphaModFix amt="60000"/>
              <a:extLs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3" id="93"/>
          <p:cNvSpPr/>
          <p:nvPr/>
        </p:nvSpPr>
        <p:spPr>
          <a:xfrm flipH="false" flipV="false" rot="0">
            <a:off x="15846064" y="-511672"/>
            <a:ext cx="1736583" cy="1918876"/>
          </a:xfrm>
          <a:custGeom>
            <a:avLst/>
            <a:gdLst/>
            <a:ahLst/>
            <a:cxnLst/>
            <a:rect r="r" b="b" t="t" l="l"/>
            <a:pathLst>
              <a:path h="1918876" w="1736583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37">
              <a:alphaModFix amt="60000"/>
              <a:extLst>
                <a:ext uri="{96DAC541-7B7A-43D3-8B79-37D633B846F1}">
                  <asvg:svgBlip xmlns:asvg="http://schemas.microsoft.com/office/drawing/2016/SVG/main" r:embed="rId3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4" id="94"/>
          <p:cNvSpPr/>
          <p:nvPr/>
        </p:nvSpPr>
        <p:spPr>
          <a:xfrm flipH="false" flipV="false" rot="0">
            <a:off x="5238890" y="9028186"/>
            <a:ext cx="1736583" cy="1918876"/>
          </a:xfrm>
          <a:custGeom>
            <a:avLst/>
            <a:gdLst/>
            <a:ahLst/>
            <a:cxnLst/>
            <a:rect r="r" b="b" t="t" l="l"/>
            <a:pathLst>
              <a:path h="1918876" w="1736583">
                <a:moveTo>
                  <a:pt x="0" y="0"/>
                </a:moveTo>
                <a:lnTo>
                  <a:pt x="1736582" y="0"/>
                </a:lnTo>
                <a:lnTo>
                  <a:pt x="1736582" y="1918876"/>
                </a:lnTo>
                <a:lnTo>
                  <a:pt x="0" y="1918876"/>
                </a:lnTo>
                <a:lnTo>
                  <a:pt x="0" y="0"/>
                </a:lnTo>
                <a:close/>
              </a:path>
            </a:pathLst>
          </a:custGeom>
          <a:blipFill>
            <a:blip r:embed="rId39">
              <a:alphaModFix amt="60000"/>
              <a:extLst>
                <a:ext uri="{96DAC541-7B7A-43D3-8B79-37D633B846F1}">
                  <asvg:svgBlip xmlns:asvg="http://schemas.microsoft.com/office/drawing/2016/SVG/main" r:embed="rId4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5" id="95"/>
          <p:cNvSpPr/>
          <p:nvPr/>
        </p:nvSpPr>
        <p:spPr>
          <a:xfrm flipH="false" flipV="false" rot="0">
            <a:off x="16726487" y="8757626"/>
            <a:ext cx="1284593" cy="1229998"/>
          </a:xfrm>
          <a:custGeom>
            <a:avLst/>
            <a:gdLst/>
            <a:ahLst/>
            <a:cxnLst/>
            <a:rect r="r" b="b" t="t" l="l"/>
            <a:pathLst>
              <a:path h="1229998" w="1284593">
                <a:moveTo>
                  <a:pt x="0" y="0"/>
                </a:moveTo>
                <a:lnTo>
                  <a:pt x="1284593" y="0"/>
                </a:lnTo>
                <a:lnTo>
                  <a:pt x="1284593" y="1229998"/>
                </a:lnTo>
                <a:lnTo>
                  <a:pt x="0" y="1229998"/>
                </a:lnTo>
                <a:lnTo>
                  <a:pt x="0" y="0"/>
                </a:lnTo>
                <a:close/>
              </a:path>
            </a:pathLst>
          </a:custGeom>
          <a:blipFill>
            <a:blip r:embed="rId41">
              <a:alphaModFix amt="60000"/>
              <a:extLst>
                <a:ext uri="{96DAC541-7B7A-43D3-8B79-37D633B846F1}">
                  <asvg:svgBlip xmlns:asvg="http://schemas.microsoft.com/office/drawing/2016/SVG/main" r:embed="rId42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6" id="96"/>
          <p:cNvGrpSpPr/>
          <p:nvPr/>
        </p:nvGrpSpPr>
        <p:grpSpPr>
          <a:xfrm rot="0">
            <a:off x="12157960" y="8431712"/>
            <a:ext cx="4418813" cy="651827"/>
            <a:chOff x="0" y="0"/>
            <a:chExt cx="1163803" cy="171675"/>
          </a:xfrm>
        </p:grpSpPr>
        <p:sp>
          <p:nvSpPr>
            <p:cNvPr name="Freeform 97" id="97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8" id="98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43" action="ppaction://hlinksldjump"/>
                </a:rPr>
                <a:t>End Game</a:t>
              </a:r>
            </a:p>
          </p:txBody>
        </p:sp>
      </p:grpSp>
    </p:spTree>
  </p:cSld>
  <p:clrMapOvr>
    <a:masterClrMapping/>
  </p:clrMapOvr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- 10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¿QUÉ MES ES ‘FEBRERO’?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12393" y="453068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month is ‘febrero’?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15262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February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- 10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¿QUÉ MES ES ‘FEBRERO’?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53068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month is ‘febrero’?</a:t>
            </a:r>
          </a:p>
        </p:txBody>
      </p:sp>
    </p:spTree>
  </p:cSld>
  <p:clrMapOvr>
    <a:masterClrMapping/>
  </p:clrMapOvr>
</p:sld>
</file>

<file path=ppt/slides/slide3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- 20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2212393" y="357549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‘¿QUÉ MES ES?’?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95467" y="453068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does ‘¿Qué mes es?’ mean?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C4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8000060" y="9269742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1177906" y="3680270"/>
            <a:ext cx="2703382" cy="2558075"/>
          </a:xfrm>
          <a:custGeom>
            <a:avLst/>
            <a:gdLst/>
            <a:ahLst/>
            <a:cxnLst/>
            <a:rect r="r" b="b" t="t" l="l"/>
            <a:pathLst>
              <a:path h="2558075" w="2703382">
                <a:moveTo>
                  <a:pt x="0" y="0"/>
                </a:moveTo>
                <a:lnTo>
                  <a:pt x="2703382" y="0"/>
                </a:lnTo>
                <a:lnTo>
                  <a:pt x="2703382" y="2558075"/>
                </a:lnTo>
                <a:lnTo>
                  <a:pt x="0" y="25580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6321924" y="-605261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95467" y="614993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What month is it?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calendario - 20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7549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‘¿QUÉ MES ES?’?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95467" y="453068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232323"/>
                </a:solidFill>
                <a:latin typeface="Sniglet"/>
                <a:ea typeface="Sniglet"/>
                <a:cs typeface="Sniglet"/>
                <a:sym typeface="Sniglet"/>
              </a:rPr>
              <a:t>What does ‘¿Qué mes es?’ mean?</a:t>
            </a:r>
          </a:p>
        </p:txBody>
      </p:sp>
    </p:spTree>
  </p:cSld>
  <p:clrMapOvr>
    <a:masterClrMapping/>
  </p:clrMapOvr>
</p:sld>
</file>

<file path=ppt/slides/slide3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- 5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2" action="ppaction://hlinksldjump"/>
                </a:rPr>
                <a:t>click for the answer</a:t>
              </a: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212393" y="345152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‘LAS BOTAS’?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95467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‘las botas mean? </a:t>
            </a:r>
          </a:p>
        </p:txBody>
      </p:sp>
    </p:spTree>
  </p:cSld>
  <p:clrMapOvr>
    <a:masterClrMapping/>
  </p:clrMapOvr>
</p:sld>
</file>

<file path=ppt/slides/slide3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29711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boots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- 5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45152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‘LAS BOTAS’?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95467" y="43719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‘las botas mean? </a:t>
            </a:r>
          </a:p>
        </p:txBody>
      </p:sp>
    </p:spTree>
  </p:cSld>
  <p:clrMapOvr>
    <a:masterClrMapping/>
  </p:clrMapOvr>
</p:sld>
</file>

<file path=ppt/slides/slide3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- 10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2212393" y="355104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‘JACKET’ EN ESPAÑOL?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295467" y="449675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is ‘jacket’ in Spanish?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3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18973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el abrigo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- 10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55104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‘JACKET’ EN ESPAÑOL?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95467" y="449675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is ‘jacket’ in Spanish?</a:t>
            </a:r>
          </a:p>
        </p:txBody>
      </p:sp>
    </p:spTree>
  </p:cSld>
  <p:clrMapOvr>
    <a:masterClrMapping/>
  </p:clrMapOvr>
</p:sld>
</file>

<file path=ppt/slides/slide3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- 20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55104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SON ‘ LOS PANTALONES DE NIEVE’?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95467" y="449675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are ‘los pantalones de nieve’?</a:t>
            </a:r>
          </a:p>
        </p:txBody>
      </p:sp>
    </p:spTree>
  </p:cSld>
  <p:clrMapOvr>
    <a:masterClrMapping/>
  </p:clrMapOvr>
</p:sld>
</file>

<file path=ppt/slides/slide3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A2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10471440">
            <a:off x="10672940" y="-1788714"/>
            <a:ext cx="3043529" cy="2678306"/>
          </a:xfrm>
          <a:custGeom>
            <a:avLst/>
            <a:gdLst/>
            <a:ahLst/>
            <a:cxnLst/>
            <a:rect r="r" b="b" t="t" l="l"/>
            <a:pathLst>
              <a:path h="2678306" w="3043529">
                <a:moveTo>
                  <a:pt x="0" y="0"/>
                </a:moveTo>
                <a:lnTo>
                  <a:pt x="3043529" y="0"/>
                </a:lnTo>
                <a:lnTo>
                  <a:pt x="3043529" y="2678305"/>
                </a:lnTo>
                <a:lnTo>
                  <a:pt x="0" y="26783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1511238">
            <a:off x="16866688" y="5958906"/>
            <a:ext cx="1776169" cy="1962618"/>
          </a:xfrm>
          <a:custGeom>
            <a:avLst/>
            <a:gdLst/>
            <a:ahLst/>
            <a:cxnLst/>
            <a:rect r="r" b="b" t="t" l="l"/>
            <a:pathLst>
              <a:path h="1962618" w="1776169">
                <a:moveTo>
                  <a:pt x="0" y="0"/>
                </a:moveTo>
                <a:lnTo>
                  <a:pt x="1776169" y="0"/>
                </a:lnTo>
                <a:lnTo>
                  <a:pt x="1776169" y="1962617"/>
                </a:lnTo>
                <a:lnTo>
                  <a:pt x="0" y="19626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8851818">
            <a:off x="3829796" y="916171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6" y="0"/>
                </a:lnTo>
                <a:lnTo>
                  <a:pt x="1745676" y="1649665"/>
                </a:lnTo>
                <a:lnTo>
                  <a:pt x="0" y="16496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5400000">
            <a:off x="-397547" y="1993609"/>
            <a:ext cx="2006046" cy="1878161"/>
          </a:xfrm>
          <a:custGeom>
            <a:avLst/>
            <a:gdLst/>
            <a:ahLst/>
            <a:cxnLst/>
            <a:rect r="r" b="b" t="t" l="l"/>
            <a:pathLst>
              <a:path h="1878161" w="2006046">
                <a:moveTo>
                  <a:pt x="0" y="0"/>
                </a:moveTo>
                <a:lnTo>
                  <a:pt x="2006046" y="0"/>
                </a:lnTo>
                <a:lnTo>
                  <a:pt x="2006046" y="1878160"/>
                </a:lnTo>
                <a:lnTo>
                  <a:pt x="0" y="187816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18973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snowpants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invierno - 20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551048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SON ‘ LOS PANTALONES DE NIEVE’?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95467" y="449675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are ‘los pantalones de nieve’?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- 5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212393" y="3700159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 CALABAZA’?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12393" y="47148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 calabaza’ mean?</a:t>
            </a:r>
          </a:p>
        </p:txBody>
      </p:sp>
    </p:spTree>
  </p:cSld>
  <p:clrMapOvr>
    <a:masterClrMapping/>
  </p:clrMapOvr>
</p:sld>
</file>

<file path=ppt/slides/slide4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- 5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2" action="ppaction://hlinksldjump"/>
                </a:rPr>
                <a:t>click for the answer</a:t>
              </a: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‘EL RENO’?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What is ‘el reno’? </a:t>
            </a:r>
          </a:p>
        </p:txBody>
      </p:sp>
    </p:spTree>
  </p:cSld>
  <p:clrMapOvr>
    <a:masterClrMapping/>
  </p:clrMapOvr>
</p:sld>
</file>

<file path=ppt/slides/slide4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060441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reindeer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- 5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ES ‘EL RENO’?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 What is ‘el reno’? </a:t>
            </a:r>
          </a:p>
        </p:txBody>
      </p:sp>
    </p:spTree>
  </p:cSld>
  <p:clrMapOvr>
    <a:masterClrMapping/>
  </p:clrMapOvr>
</p:sld>
</file>

<file path=ppt/slides/slide4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- 10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‘CHRISTMAS TREE’ EN ESPAÑOL?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‘Christmas tree’ in Spanish?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4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219818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el árbol de Navidad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- 10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‘CHRISTMAS TREE’ EN ESPAÑOL?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‘Christmas tree’ in Spanish?</a:t>
            </a:r>
          </a:p>
        </p:txBody>
      </p:sp>
    </p:spTree>
  </p:cSld>
  <p:clrMapOvr>
    <a:masterClrMapping/>
  </p:clrMapOvr>
</p:sld>
</file>

<file path=ppt/slides/slide4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- 20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click for the answer</a:t>
              </a: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‘I WANT HAM’ EN ESPAÑOL?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‘I want ham’ in Spanish?</a:t>
            </a:r>
          </a:p>
        </p:txBody>
      </p:sp>
    </p:spTree>
  </p:cSld>
  <p:clrMapOvr>
    <a:masterClrMapping/>
  </p:clrMapOvr>
</p:sld>
</file>

<file path=ppt/slides/slide4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6F5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8850312" y="9258300"/>
            <a:ext cx="2121730" cy="1583341"/>
          </a:xfrm>
          <a:custGeom>
            <a:avLst/>
            <a:gdLst/>
            <a:ahLst/>
            <a:cxnLst/>
            <a:rect r="r" b="b" t="t" l="l"/>
            <a:pathLst>
              <a:path h="1583341" w="2121730">
                <a:moveTo>
                  <a:pt x="0" y="0"/>
                </a:moveTo>
                <a:lnTo>
                  <a:pt x="2121730" y="0"/>
                </a:lnTo>
                <a:lnTo>
                  <a:pt x="2121730" y="1583341"/>
                </a:lnTo>
                <a:lnTo>
                  <a:pt x="0" y="15833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923011" y="7765146"/>
            <a:ext cx="2466537" cy="2401791"/>
          </a:xfrm>
          <a:custGeom>
            <a:avLst/>
            <a:gdLst/>
            <a:ahLst/>
            <a:cxnLst/>
            <a:rect r="r" b="b" t="t" l="l"/>
            <a:pathLst>
              <a:path h="2401791" w="2466537">
                <a:moveTo>
                  <a:pt x="0" y="0"/>
                </a:moveTo>
                <a:lnTo>
                  <a:pt x="2466538" y="0"/>
                </a:lnTo>
                <a:lnTo>
                  <a:pt x="2466538" y="2401791"/>
                </a:lnTo>
                <a:lnTo>
                  <a:pt x="0" y="24017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8851818">
            <a:off x="7175030" y="-737731"/>
            <a:ext cx="1745677" cy="1649664"/>
          </a:xfrm>
          <a:custGeom>
            <a:avLst/>
            <a:gdLst/>
            <a:ahLst/>
            <a:cxnLst/>
            <a:rect r="r" b="b" t="t" l="l"/>
            <a:pathLst>
              <a:path h="1649664" w="1745677">
                <a:moveTo>
                  <a:pt x="0" y="0"/>
                </a:moveTo>
                <a:lnTo>
                  <a:pt x="1745677" y="0"/>
                </a:lnTo>
                <a:lnTo>
                  <a:pt x="1745677" y="1649664"/>
                </a:lnTo>
                <a:lnTo>
                  <a:pt x="0" y="164966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6882614" y="3572020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10" action="ppaction://hlinksldjump"/>
                </a:rPr>
                <a:t>return to game board</a:t>
              </a: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295467" y="6219818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Quiero jamón.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la Navidad - 20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12393" y="3467245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¿CÓMO SE DICE ‘I WANT HAM’ EN ESPAÑOL?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12393" y="4416570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‘I want ham’ in Spanish?</a:t>
            </a:r>
          </a:p>
        </p:txBody>
      </p:sp>
    </p:spTree>
  </p:cSld>
  <p:clrMapOvr>
    <a:masterClrMapping/>
  </p:clrMapOvr>
</p:sld>
</file>

<file path=ppt/slides/slide4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D4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749463" y="3997344"/>
            <a:ext cx="3556327" cy="3365174"/>
          </a:xfrm>
          <a:custGeom>
            <a:avLst/>
            <a:gdLst/>
            <a:ahLst/>
            <a:cxnLst/>
            <a:rect r="r" b="b" t="t" l="l"/>
            <a:pathLst>
              <a:path h="3365174" w="3556327">
                <a:moveTo>
                  <a:pt x="0" y="0"/>
                </a:moveTo>
                <a:lnTo>
                  <a:pt x="3556326" y="0"/>
                </a:lnTo>
                <a:lnTo>
                  <a:pt x="3556326" y="3365174"/>
                </a:lnTo>
                <a:lnTo>
                  <a:pt x="0" y="3365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0800000">
            <a:off x="4363015" y="3153114"/>
            <a:ext cx="9866769" cy="5661059"/>
          </a:xfrm>
          <a:custGeom>
            <a:avLst/>
            <a:gdLst/>
            <a:ahLst/>
            <a:cxnLst/>
            <a:rect r="r" b="b" t="t" l="l"/>
            <a:pathLst>
              <a:path h="5661059" w="986676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210615" y="1701459"/>
            <a:ext cx="9866769" cy="5661059"/>
          </a:xfrm>
          <a:custGeom>
            <a:avLst/>
            <a:gdLst/>
            <a:ahLst/>
            <a:cxnLst/>
            <a:rect r="r" b="b" t="t" l="l"/>
            <a:pathLst>
              <a:path h="5661059" w="9866769">
                <a:moveTo>
                  <a:pt x="0" y="0"/>
                </a:moveTo>
                <a:lnTo>
                  <a:pt x="9866770" y="0"/>
                </a:lnTo>
                <a:lnTo>
                  <a:pt x="9866770" y="5661059"/>
                </a:lnTo>
                <a:lnTo>
                  <a:pt x="0" y="5661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2988193">
            <a:off x="5751075" y="8728395"/>
            <a:ext cx="3764354" cy="4159507"/>
          </a:xfrm>
          <a:custGeom>
            <a:avLst/>
            <a:gdLst/>
            <a:ahLst/>
            <a:cxnLst/>
            <a:rect r="r" b="b" t="t" l="l"/>
            <a:pathLst>
              <a:path h="4159507" w="3764354">
                <a:moveTo>
                  <a:pt x="0" y="0"/>
                </a:moveTo>
                <a:lnTo>
                  <a:pt x="3764354" y="0"/>
                </a:lnTo>
                <a:lnTo>
                  <a:pt x="3764354" y="4159507"/>
                </a:lnTo>
                <a:lnTo>
                  <a:pt x="0" y="415950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229785" y="6820197"/>
            <a:ext cx="4095456" cy="3987951"/>
          </a:xfrm>
          <a:custGeom>
            <a:avLst/>
            <a:gdLst/>
            <a:ahLst/>
            <a:cxnLst/>
            <a:rect r="r" b="b" t="t" l="l"/>
            <a:pathLst>
              <a:path h="3987951" w="4095456">
                <a:moveTo>
                  <a:pt x="0" y="0"/>
                </a:moveTo>
                <a:lnTo>
                  <a:pt x="4095456" y="0"/>
                </a:lnTo>
                <a:lnTo>
                  <a:pt x="4095456" y="3987951"/>
                </a:lnTo>
                <a:lnTo>
                  <a:pt x="0" y="39879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3363996">
            <a:off x="14104457" y="-95286"/>
            <a:ext cx="3987874" cy="2975951"/>
          </a:xfrm>
          <a:custGeom>
            <a:avLst/>
            <a:gdLst/>
            <a:ahLst/>
            <a:cxnLst/>
            <a:rect r="r" b="b" t="t" l="l"/>
            <a:pathLst>
              <a:path h="2975951" w="3987874">
                <a:moveTo>
                  <a:pt x="0" y="0"/>
                </a:moveTo>
                <a:lnTo>
                  <a:pt x="3987874" y="0"/>
                </a:lnTo>
                <a:lnTo>
                  <a:pt x="3987874" y="2975951"/>
                </a:lnTo>
                <a:lnTo>
                  <a:pt x="0" y="29759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870143">
            <a:off x="3329743" y="-878615"/>
            <a:ext cx="3670463" cy="3037308"/>
          </a:xfrm>
          <a:custGeom>
            <a:avLst/>
            <a:gdLst/>
            <a:ahLst/>
            <a:cxnLst/>
            <a:rect r="r" b="b" t="t" l="l"/>
            <a:pathLst>
              <a:path h="3037308" w="3670463">
                <a:moveTo>
                  <a:pt x="0" y="0"/>
                </a:moveTo>
                <a:lnTo>
                  <a:pt x="3670463" y="0"/>
                </a:lnTo>
                <a:lnTo>
                  <a:pt x="3670463" y="3037308"/>
                </a:lnTo>
                <a:lnTo>
                  <a:pt x="0" y="303730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600766" y="3298825"/>
            <a:ext cx="11086468" cy="34893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¡Buen </a:t>
            </a:r>
          </a:p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Hit and Run"/>
                <a:ea typeface="Hit and Run"/>
                <a:cs typeface="Hit and Run"/>
                <a:sym typeface="Hit and Run"/>
              </a:rPr>
              <a:t>trabajo!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- 5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2212393" y="3700159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¿QUÉ SIGNIFICA ‘LA CALABAZA’?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12393" y="471487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What does ‘la calabaza’ mean?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295467" y="6260725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pumpkin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615746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¿COMÓ SE DICE ‘APPLE’ EN ESPAÑOL?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95467" y="456632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‘apple’ in Spanish?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- 10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615746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¿COMÓ SE DICE ‘APPLE’ EN ESPAÑOL?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95467" y="4566329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How do you say ‘apple’ in Spanish?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295467" y="6042703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la manzana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570762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THE FOLLOWING PHRASE: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95467" y="453915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Hace viento.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click for the answer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DC7C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9600" y="-355665"/>
            <a:ext cx="2159419" cy="2043350"/>
          </a:xfrm>
          <a:custGeom>
            <a:avLst/>
            <a:gdLst/>
            <a:ahLst/>
            <a:cxnLst/>
            <a:rect r="r" b="b" t="t" l="l"/>
            <a:pathLst>
              <a:path h="2043350" w="2159419">
                <a:moveTo>
                  <a:pt x="0" y="0"/>
                </a:moveTo>
                <a:lnTo>
                  <a:pt x="2159419" y="0"/>
                </a:lnTo>
                <a:lnTo>
                  <a:pt x="2159419" y="2043350"/>
                </a:lnTo>
                <a:lnTo>
                  <a:pt x="0" y="204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745705" y="3940550"/>
            <a:ext cx="2177339" cy="2405899"/>
          </a:xfrm>
          <a:custGeom>
            <a:avLst/>
            <a:gdLst/>
            <a:ahLst/>
            <a:cxnLst/>
            <a:rect r="r" b="b" t="t" l="l"/>
            <a:pathLst>
              <a:path h="2405899" w="2177339">
                <a:moveTo>
                  <a:pt x="0" y="0"/>
                </a:moveTo>
                <a:lnTo>
                  <a:pt x="2177339" y="0"/>
                </a:lnTo>
                <a:lnTo>
                  <a:pt x="2177339" y="2405900"/>
                </a:lnTo>
                <a:lnTo>
                  <a:pt x="0" y="24059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32114" y="8631452"/>
            <a:ext cx="2651933" cy="2542541"/>
          </a:xfrm>
          <a:custGeom>
            <a:avLst/>
            <a:gdLst/>
            <a:ahLst/>
            <a:cxnLst/>
            <a:rect r="r" b="b" t="t" l="l"/>
            <a:pathLst>
              <a:path h="2542541" w="2651933">
                <a:moveTo>
                  <a:pt x="0" y="0"/>
                </a:moveTo>
                <a:lnTo>
                  <a:pt x="2651933" y="0"/>
                </a:lnTo>
                <a:lnTo>
                  <a:pt x="2651933" y="2542541"/>
                </a:lnTo>
                <a:lnTo>
                  <a:pt x="0" y="25425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32226" y="1427483"/>
            <a:ext cx="14189698" cy="1505207"/>
            <a:chOff x="0" y="0"/>
            <a:chExt cx="4516360" cy="47908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516360" cy="479084"/>
            </a:xfrm>
            <a:custGeom>
              <a:avLst/>
              <a:gdLst/>
              <a:ahLst/>
              <a:cxnLst/>
              <a:rect r="r" b="b" t="t" l="l"/>
              <a:pathLst>
                <a:path h="479084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9084"/>
                  </a:lnTo>
                  <a:lnTo>
                    <a:pt x="0" y="479084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4516360" cy="5076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966076" y="1251578"/>
            <a:ext cx="14189698" cy="1493974"/>
            <a:chOff x="0" y="0"/>
            <a:chExt cx="4516360" cy="4755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516360" cy="475509"/>
            </a:xfrm>
            <a:custGeom>
              <a:avLst/>
              <a:gdLst/>
              <a:ahLst/>
              <a:cxnLst/>
              <a:rect r="r" b="b" t="t" l="l"/>
              <a:pathLst>
                <a:path h="475509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475509"/>
                  </a:lnTo>
                  <a:lnTo>
                    <a:pt x="0" y="475509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33350"/>
              <a:ext cx="4516360" cy="608859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8400"/>
                </a:lnSpc>
              </a:pPr>
              <a:r>
                <a:rPr lang="en-US" sz="6000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</a:rPr>
                <a:t>El Otoño - 20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132226" y="3433529"/>
            <a:ext cx="14189698" cy="5150413"/>
            <a:chOff x="0" y="0"/>
            <a:chExt cx="4516360" cy="16392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516360" cy="1639296"/>
            </a:xfrm>
            <a:custGeom>
              <a:avLst/>
              <a:gdLst/>
              <a:ahLst/>
              <a:cxnLst/>
              <a:rect r="r" b="b" t="t" l="l"/>
              <a:pathLst>
                <a:path h="1639296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39296"/>
                  </a:lnTo>
                  <a:lnTo>
                    <a:pt x="0" y="1639296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4516360" cy="1667871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966076" y="3314789"/>
            <a:ext cx="14189698" cy="5104594"/>
            <a:chOff x="0" y="0"/>
            <a:chExt cx="4516360" cy="16247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516360" cy="1624713"/>
            </a:xfrm>
            <a:custGeom>
              <a:avLst/>
              <a:gdLst/>
              <a:ahLst/>
              <a:cxnLst/>
              <a:rect r="r" b="b" t="t" l="l"/>
              <a:pathLst>
                <a:path h="1624713" w="4516360">
                  <a:moveTo>
                    <a:pt x="0" y="0"/>
                  </a:moveTo>
                  <a:lnTo>
                    <a:pt x="4516360" y="0"/>
                  </a:lnTo>
                  <a:lnTo>
                    <a:pt x="4516360" y="1624713"/>
                  </a:lnTo>
                  <a:lnTo>
                    <a:pt x="0" y="1624713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23232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4516360" cy="1653288"/>
            </a:xfrm>
            <a:prstGeom prst="rect">
              <a:avLst/>
            </a:prstGeom>
          </p:spPr>
          <p:txBody>
            <a:bodyPr anchor="ctr" rtlCol="false" tIns="44022" lIns="44022" bIns="44022" rIns="44022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2212393" y="3570762"/>
            <a:ext cx="13697065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TRANSLATE THE FOLLOWING PHRASE: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95467" y="4539154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Hace viento.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11903111" y="8966041"/>
            <a:ext cx="4418813" cy="651827"/>
            <a:chOff x="0" y="0"/>
            <a:chExt cx="1163803" cy="17167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163803" cy="171675"/>
            </a:xfrm>
            <a:custGeom>
              <a:avLst/>
              <a:gdLst/>
              <a:ahLst/>
              <a:cxnLst/>
              <a:rect r="r" b="b" t="t" l="l"/>
              <a:pathLst>
                <a:path h="171675" w="1163803">
                  <a:moveTo>
                    <a:pt x="0" y="0"/>
                  </a:moveTo>
                  <a:lnTo>
                    <a:pt x="1163803" y="0"/>
                  </a:lnTo>
                  <a:lnTo>
                    <a:pt x="1163803" y="171675"/>
                  </a:lnTo>
                  <a:lnTo>
                    <a:pt x="0" y="171675"/>
                  </a:lnTo>
                  <a:close/>
                </a:path>
              </a:pathLst>
            </a:custGeom>
            <a:solidFill>
              <a:srgbClr val="EDD4B3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47625"/>
              <a:ext cx="1163803" cy="2193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  <a:r>
                <a:rPr lang="en-US" sz="2499" u="sng">
                  <a:solidFill>
                    <a:srgbClr val="232323"/>
                  </a:solidFill>
                  <a:latin typeface="Hit and Run"/>
                  <a:ea typeface="Hit and Run"/>
                  <a:cs typeface="Hit and Run"/>
                  <a:sym typeface="Hit and Run"/>
                  <a:hlinkClick r:id="rId8" action="ppaction://hlinksldjump"/>
                </a:rPr>
                <a:t>return to game board</a:t>
              </a: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295467" y="6063162"/>
            <a:ext cx="13697065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C70D39"/>
                </a:solidFill>
                <a:latin typeface="Sniglet"/>
                <a:ea typeface="Sniglet"/>
                <a:cs typeface="Sniglet"/>
                <a:sym typeface="Sniglet"/>
              </a:rPr>
              <a:t>It’s windy.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DAHHvDHQdXw</dc:identifier>
  <dcterms:modified xsi:type="dcterms:W3CDTF">2011-08-01T06:04:30Z</dcterms:modified>
  <cp:revision>1</cp:revision>
  <dc:title>Vamos con las Tradiciones Jeopardy</dc:title>
</cp:coreProperties>
</file>