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embeddedFontLst>
    <p:embeddedFont>
      <p:font typeface="Shrikhand" charset="1" panose="02000000000000000000"/>
      <p:regular r:id="rId25"/>
    </p:embeddedFont>
    <p:embeddedFont>
      <p:font typeface="Comic Sans" charset="1" panose="03000702030302020204"/>
      <p:regular r:id="rId26"/>
    </p:embeddedFont>
    <p:embeddedFont>
      <p:font typeface="Comic Sans Bold Italics" charset="1" panose="03000902030302060204"/>
      <p:regular r:id="rId27"/>
    </p:embeddedFont>
    <p:embeddedFont>
      <p:font typeface="Calibri (MS)" charset="1" panose="020F0502020204030204"/>
      <p:regular r:id="rId28"/>
    </p:embeddedFont>
    <p:embeddedFont>
      <p:font typeface="Canva Sans Bold" charset="1" panose="020B0803030501040103"/>
      <p:regular r:id="rId29"/>
    </p:embeddedFont>
    <p:embeddedFont>
      <p:font typeface="Canva Sans" charset="1" panose="020B0503030501040103"/>
      <p:regular r:id="rId30"/>
    </p:embeddedFont>
    <p:embeddedFont>
      <p:font typeface="Apricots" charset="1" panose="0000000000000000000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.png" Type="http://schemas.openxmlformats.org/officeDocument/2006/relationships/image"/><Relationship Id="rId6" Target="../media/image3.png" Type="http://schemas.openxmlformats.org/officeDocument/2006/relationships/image"/><Relationship Id="rId7" Target="../media/image4.png" Type="http://schemas.openxmlformats.org/officeDocument/2006/relationships/image"/><Relationship Id="rId8" Target="../media/image3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jpe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.png" Type="http://schemas.openxmlformats.org/officeDocument/2006/relationships/image"/><Relationship Id="rId7" Target="../media/image3.png" Type="http://schemas.openxmlformats.org/officeDocument/2006/relationships/image"/><Relationship Id="rId8" Target="../media/image4.pn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.png" Type="http://schemas.openxmlformats.org/officeDocument/2006/relationships/image"/><Relationship Id="rId6" Target="../media/image3.png" Type="http://schemas.openxmlformats.org/officeDocument/2006/relationships/image"/><Relationship Id="rId7" Target="../media/image4.png" Type="http://schemas.openxmlformats.org/officeDocument/2006/relationships/image"/><Relationship Id="rId8" Target="../media/image3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1.png" Type="http://schemas.openxmlformats.org/officeDocument/2006/relationships/image"/><Relationship Id="rId6" Target="../media/image3.png" Type="http://schemas.openxmlformats.org/officeDocument/2006/relationships/image"/><Relationship Id="rId7" Target="../media/image4.png" Type="http://schemas.openxmlformats.org/officeDocument/2006/relationships/image"/><Relationship Id="rId8" Target="../media/image3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.png" Type="http://schemas.openxmlformats.org/officeDocument/2006/relationships/image"/><Relationship Id="rId6" Target="../media/image3.png" Type="http://schemas.openxmlformats.org/officeDocument/2006/relationships/image"/><Relationship Id="rId7" Target="../media/image4.png" Type="http://schemas.openxmlformats.org/officeDocument/2006/relationships/image"/><Relationship Id="rId8" Target="../media/image3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jpe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.png" Type="http://schemas.openxmlformats.org/officeDocument/2006/relationships/image"/><Relationship Id="rId7" Target="../media/image3.png" Type="http://schemas.openxmlformats.org/officeDocument/2006/relationships/image"/><Relationship Id="rId8" Target="../media/image4.pn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png" Type="http://schemas.openxmlformats.org/officeDocument/2006/relationships/image"/><Relationship Id="rId11" Target="../media/image41.svg" Type="http://schemas.openxmlformats.org/officeDocument/2006/relationships/image"/><Relationship Id="rId2" Target="../media/image21.pn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.png" Type="http://schemas.openxmlformats.org/officeDocument/2006/relationships/image"/><Relationship Id="rId6" Target="../media/image3.png" Type="http://schemas.openxmlformats.org/officeDocument/2006/relationships/image"/><Relationship Id="rId7" Target="../media/image4.png" Type="http://schemas.openxmlformats.org/officeDocument/2006/relationships/image"/><Relationship Id="rId8" Target="../media/image38.png" Type="http://schemas.openxmlformats.org/officeDocument/2006/relationships/image"/><Relationship Id="rId9" Target="../media/image39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jpeg" Type="http://schemas.openxmlformats.org/officeDocument/2006/relationships/image"/><Relationship Id="rId11" Target="../media/image44.png" Type="http://schemas.openxmlformats.org/officeDocument/2006/relationships/image"/><Relationship Id="rId12" Target="../media/image45.jpeg" Type="http://schemas.openxmlformats.org/officeDocument/2006/relationships/image"/><Relationship Id="rId13" Target="../media/image46.jpeg" Type="http://schemas.openxmlformats.org/officeDocument/2006/relationships/image"/><Relationship Id="rId14" Target="../media/image47.png" Type="http://schemas.openxmlformats.org/officeDocument/2006/relationships/image"/><Relationship Id="rId15" Target="../media/image48.png" Type="http://schemas.openxmlformats.org/officeDocument/2006/relationships/image"/><Relationship Id="rId16" Target="../media/image49.png" Type="http://schemas.openxmlformats.org/officeDocument/2006/relationships/image"/><Relationship Id="rId2" Target="../media/image9.jpeg" Type="http://schemas.openxmlformats.org/officeDocument/2006/relationships/image"/><Relationship Id="rId3" Target="../media/image10.jpe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.png" Type="http://schemas.openxmlformats.org/officeDocument/2006/relationships/image"/><Relationship Id="rId7" Target="../media/image3.png" Type="http://schemas.openxmlformats.org/officeDocument/2006/relationships/image"/><Relationship Id="rId8" Target="../media/image4.pn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.png" Type="http://schemas.openxmlformats.org/officeDocument/2006/relationships/image"/><Relationship Id="rId6" Target="../media/image3.png" Type="http://schemas.openxmlformats.org/officeDocument/2006/relationships/image"/><Relationship Id="rId7" Target="../media/image4.png" Type="http://schemas.openxmlformats.org/officeDocument/2006/relationships/image"/><Relationship Id="rId8" Target="../media/image5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3.png" Type="http://schemas.openxmlformats.org/officeDocument/2006/relationships/image"/><Relationship Id="rId7" Target="../media/image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jpe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.png" Type="http://schemas.openxmlformats.org/officeDocument/2006/relationships/image"/><Relationship Id="rId7" Target="../media/image3.png" Type="http://schemas.openxmlformats.org/officeDocument/2006/relationships/image"/><Relationship Id="rId8" Target="../media/image4.png" Type="http://schemas.openxmlformats.org/officeDocument/2006/relationships/image"/><Relationship Id="rId9" Target="../media/image1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.png" Type="http://schemas.openxmlformats.org/officeDocument/2006/relationships/image"/><Relationship Id="rId6" Target="../media/image3.png" Type="http://schemas.openxmlformats.org/officeDocument/2006/relationships/image"/><Relationship Id="rId7" Target="../media/image4.png" Type="http://schemas.openxmlformats.org/officeDocument/2006/relationships/image"/><Relationship Id="rId8" Target="../media/image1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.png" Type="http://schemas.openxmlformats.org/officeDocument/2006/relationships/image"/><Relationship Id="rId6" Target="../media/image3.png" Type="http://schemas.openxmlformats.org/officeDocument/2006/relationships/image"/><Relationship Id="rId7" Target="../media/image4.png" Type="http://schemas.openxmlformats.org/officeDocument/2006/relationships/image"/><Relationship Id="rId8" Target="../media/image1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png" Type="http://schemas.openxmlformats.org/officeDocument/2006/relationships/image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.png" Type="http://schemas.openxmlformats.org/officeDocument/2006/relationships/image"/><Relationship Id="rId9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png" Type="http://schemas.openxmlformats.org/officeDocument/2006/relationships/image"/><Relationship Id="rId11" Target="../media/image25.svg" Type="http://schemas.openxmlformats.org/officeDocument/2006/relationships/image"/><Relationship Id="rId2" Target="../media/image21.pn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Relationship Id="rId5" Target="../media/image1.png" Type="http://schemas.openxmlformats.org/officeDocument/2006/relationships/image"/><Relationship Id="rId6" Target="../media/image3.png" Type="http://schemas.openxmlformats.org/officeDocument/2006/relationships/image"/><Relationship Id="rId7" Target="../media/image4.pn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.png" Type="http://schemas.openxmlformats.org/officeDocument/2006/relationships/image"/><Relationship Id="rId2" Target="../media/image9.jpeg" Type="http://schemas.openxmlformats.org/officeDocument/2006/relationships/image"/><Relationship Id="rId3" Target="../media/image10.jpeg" Type="http://schemas.openxmlformats.org/officeDocument/2006/relationships/image"/><Relationship Id="rId4" Target="../media/image1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3.png" Type="http://schemas.openxmlformats.org/officeDocument/2006/relationships/image"/><Relationship Id="rId8" Target="../media/image4.png" Type="http://schemas.openxmlformats.org/officeDocument/2006/relationships/image"/><Relationship Id="rId9" Target="../media/image2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1.png" Type="http://schemas.openxmlformats.org/officeDocument/2006/relationships/image"/><Relationship Id="rId6" Target="../media/image3.png" Type="http://schemas.openxmlformats.org/officeDocument/2006/relationships/image"/><Relationship Id="rId7" Target="../media/image4.png" Type="http://schemas.openxmlformats.org/officeDocument/2006/relationships/image"/><Relationship Id="rId8" Target="../media/image3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png" Type="http://schemas.openxmlformats.org/officeDocument/2006/relationships/image"/><Relationship Id="rId11" Target="../media/image31.png" Type="http://schemas.openxmlformats.org/officeDocument/2006/relationships/image"/><Relationship Id="rId2" Target="../media/image17.png" Type="http://schemas.openxmlformats.org/officeDocument/2006/relationships/image"/><Relationship Id="rId3" Target="../media/image18.svg" Type="http://schemas.openxmlformats.org/officeDocument/2006/relationships/image"/><Relationship Id="rId4" Target="../media/image19.png" Type="http://schemas.openxmlformats.org/officeDocument/2006/relationships/image"/><Relationship Id="rId5" Target="../media/image20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.png" Type="http://schemas.openxmlformats.org/officeDocument/2006/relationships/image"/><Relationship Id="rId9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86684" y="-202240"/>
            <a:ext cx="18347215" cy="10320308"/>
          </a:xfrm>
          <a:custGeom>
            <a:avLst/>
            <a:gdLst/>
            <a:ahLst/>
            <a:cxnLst/>
            <a:rect r="r" b="b" t="t" l="l"/>
            <a:pathLst>
              <a:path h="10320308" w="18347215">
                <a:moveTo>
                  <a:pt x="0" y="0"/>
                </a:moveTo>
                <a:lnTo>
                  <a:pt x="18347215" y="0"/>
                </a:lnTo>
                <a:lnTo>
                  <a:pt x="18347215" y="10320309"/>
                </a:lnTo>
                <a:lnTo>
                  <a:pt x="0" y="103203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370" r="0" b="-3037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8888" r="0" b="-3888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563672">
            <a:off x="332068" y="7048560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0"/>
                </a:moveTo>
                <a:lnTo>
                  <a:pt x="3731280" y="0"/>
                </a:lnTo>
                <a:lnTo>
                  <a:pt x="3731280" y="3238440"/>
                </a:lnTo>
                <a:lnTo>
                  <a:pt x="0" y="3238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5563672">
            <a:off x="13164810" y="7639080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3238440"/>
                </a:moveTo>
                <a:lnTo>
                  <a:pt x="3731280" y="3238440"/>
                </a:lnTo>
                <a:lnTo>
                  <a:pt x="3731280" y="0"/>
                </a:lnTo>
                <a:lnTo>
                  <a:pt x="0" y="0"/>
                </a:lnTo>
                <a:lnTo>
                  <a:pt x="0" y="323844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882850" y="7317712"/>
            <a:ext cx="9808146" cy="2995571"/>
          </a:xfrm>
          <a:custGeom>
            <a:avLst/>
            <a:gdLst/>
            <a:ahLst/>
            <a:cxnLst/>
            <a:rect r="r" b="b" t="t" l="l"/>
            <a:pathLst>
              <a:path h="2995571" w="9808146">
                <a:moveTo>
                  <a:pt x="0" y="0"/>
                </a:moveTo>
                <a:lnTo>
                  <a:pt x="9808146" y="0"/>
                </a:lnTo>
                <a:lnTo>
                  <a:pt x="9808146" y="2995571"/>
                </a:lnTo>
                <a:lnTo>
                  <a:pt x="0" y="2995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60111" y="1450733"/>
            <a:ext cx="11332950" cy="2875736"/>
          </a:xfrm>
          <a:custGeom>
            <a:avLst/>
            <a:gdLst/>
            <a:ahLst/>
            <a:cxnLst/>
            <a:rect r="r" b="b" t="t" l="l"/>
            <a:pathLst>
              <a:path h="2875736" w="11332950">
                <a:moveTo>
                  <a:pt x="0" y="0"/>
                </a:moveTo>
                <a:lnTo>
                  <a:pt x="11332950" y="0"/>
                </a:lnTo>
                <a:lnTo>
                  <a:pt x="11332950" y="2875736"/>
                </a:lnTo>
                <a:lnTo>
                  <a:pt x="0" y="28757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89146" y="2154663"/>
            <a:ext cx="11690288" cy="1696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800"/>
              </a:lnSpc>
            </a:pPr>
            <a:r>
              <a:rPr lang="en-US" sz="12674">
                <a:solidFill>
                  <a:srgbClr val="F6F6F6"/>
                </a:solidFill>
                <a:latin typeface="Shrikhand"/>
                <a:ea typeface="Shrikhand"/>
                <a:cs typeface="Shrikhand"/>
                <a:sym typeface="Shrikhand"/>
              </a:rPr>
              <a:t>¡Vamos con 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2197708" y="4442927"/>
            <a:ext cx="11772900" cy="2987373"/>
          </a:xfrm>
          <a:custGeom>
            <a:avLst/>
            <a:gdLst/>
            <a:ahLst/>
            <a:cxnLst/>
            <a:rect r="r" b="b" t="t" l="l"/>
            <a:pathLst>
              <a:path h="2987373" w="11772900">
                <a:moveTo>
                  <a:pt x="0" y="0"/>
                </a:moveTo>
                <a:lnTo>
                  <a:pt x="11772900" y="0"/>
                </a:lnTo>
                <a:lnTo>
                  <a:pt x="11772900" y="2987373"/>
                </a:lnTo>
                <a:lnTo>
                  <a:pt x="0" y="29873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549220" y="4574496"/>
            <a:ext cx="7394643" cy="2859673"/>
          </a:xfrm>
          <a:custGeom>
            <a:avLst/>
            <a:gdLst/>
            <a:ahLst/>
            <a:cxnLst/>
            <a:rect r="r" b="b" t="t" l="l"/>
            <a:pathLst>
              <a:path h="2859673" w="7394643">
                <a:moveTo>
                  <a:pt x="0" y="0"/>
                </a:moveTo>
                <a:lnTo>
                  <a:pt x="7394642" y="0"/>
                </a:lnTo>
                <a:lnTo>
                  <a:pt x="7394642" y="2859673"/>
                </a:lnTo>
                <a:lnTo>
                  <a:pt x="0" y="28596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9208" t="-4283" r="0" b="-18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466218" y="5088153"/>
            <a:ext cx="13967674" cy="16964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800"/>
              </a:lnSpc>
            </a:pPr>
            <a:r>
              <a:rPr lang="en-US" sz="12674">
                <a:solidFill>
                  <a:srgbClr val="F6F6F6"/>
                </a:solidFill>
                <a:latin typeface="Shrikhand"/>
                <a:ea typeface="Shrikhand"/>
                <a:cs typeface="Shrikhand"/>
                <a:sym typeface="Shrikhand"/>
              </a:rPr>
              <a:t>las Tradiciones!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6305979" y="7772199"/>
            <a:ext cx="9254129" cy="1385671"/>
          </a:xfrm>
          <a:custGeom>
            <a:avLst/>
            <a:gdLst/>
            <a:ahLst/>
            <a:cxnLst/>
            <a:rect r="r" b="b" t="t" l="l"/>
            <a:pathLst>
              <a:path h="1385671" w="9254129">
                <a:moveTo>
                  <a:pt x="0" y="0"/>
                </a:moveTo>
                <a:lnTo>
                  <a:pt x="9254129" y="0"/>
                </a:lnTo>
                <a:lnTo>
                  <a:pt x="9254129" y="1385671"/>
                </a:lnTo>
                <a:lnTo>
                  <a:pt x="0" y="13856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78913" y="165584"/>
            <a:ext cx="2420694" cy="863116"/>
          </a:xfrm>
          <a:custGeom>
            <a:avLst/>
            <a:gdLst/>
            <a:ahLst/>
            <a:cxnLst/>
            <a:rect r="r" b="b" t="t" l="l"/>
            <a:pathLst>
              <a:path h="863116" w="2420694">
                <a:moveTo>
                  <a:pt x="0" y="0"/>
                </a:moveTo>
                <a:lnTo>
                  <a:pt x="2420694" y="0"/>
                </a:lnTo>
                <a:lnTo>
                  <a:pt x="2420694" y="863116"/>
                </a:lnTo>
                <a:lnTo>
                  <a:pt x="0" y="8631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742334" y="8028846"/>
            <a:ext cx="12201528" cy="786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16"/>
              </a:lnSpc>
              <a:spcBef>
                <a:spcPct val="0"/>
              </a:spcBef>
            </a:pPr>
            <a:r>
              <a:rPr lang="en-US" sz="4654">
                <a:solidFill>
                  <a:srgbClr val="FFFFFF"/>
                </a:solidFill>
                <a:latin typeface="Comic Sans"/>
                <a:ea typeface="Comic Sans"/>
                <a:cs typeface="Comic Sans"/>
                <a:sym typeface="Comic Sans"/>
              </a:rPr>
              <a:t>Let’s go with the Traditions!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922081"/>
          </a:xfrm>
          <a:custGeom>
            <a:avLst/>
            <a:gdLst/>
            <a:ahLst/>
            <a:cxnLst/>
            <a:rect r="r" b="b" t="t" l="l"/>
            <a:pathLst>
              <a:path h="10922081" w="18288000">
                <a:moveTo>
                  <a:pt x="0" y="0"/>
                </a:moveTo>
                <a:lnTo>
                  <a:pt x="18288000" y="0"/>
                </a:lnTo>
                <a:lnTo>
                  <a:pt x="18288000" y="10922081"/>
                </a:lnTo>
                <a:lnTo>
                  <a:pt x="0" y="10922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755" r="0" b="-12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23399" y="1028700"/>
            <a:ext cx="13241203" cy="8229600"/>
          </a:xfrm>
          <a:custGeom>
            <a:avLst/>
            <a:gdLst/>
            <a:ahLst/>
            <a:cxnLst/>
            <a:rect r="r" b="b" t="t" l="l"/>
            <a:pathLst>
              <a:path h="8229600" w="13241203">
                <a:moveTo>
                  <a:pt x="0" y="0"/>
                </a:moveTo>
                <a:lnTo>
                  <a:pt x="13241202" y="0"/>
                </a:lnTo>
                <a:lnTo>
                  <a:pt x="13241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240" t="0" r="-7570" b="-91164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0"/>
            <a:ext cx="3787438" cy="10287000"/>
          </a:xfrm>
          <a:custGeom>
            <a:avLst/>
            <a:gdLst/>
            <a:ahLst/>
            <a:cxnLst/>
            <a:rect r="r" b="b" t="t" l="l"/>
            <a:pathLst>
              <a:path h="10287000" w="3787438">
                <a:moveTo>
                  <a:pt x="3787438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3787438" y="0"/>
                </a:lnTo>
                <a:lnTo>
                  <a:pt x="3787438" y="10287000"/>
                </a:lnTo>
                <a:close/>
              </a:path>
            </a:pathLst>
          </a:custGeom>
          <a:blipFill>
            <a:blip r:embed="rId5"/>
            <a:stretch>
              <a:fillRect l="0" t="-30370" r="-382859" b="-3037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738205">
            <a:off x="11038839" y="-1751915"/>
            <a:ext cx="6224619" cy="10287000"/>
          </a:xfrm>
          <a:custGeom>
            <a:avLst/>
            <a:gdLst/>
            <a:ahLst/>
            <a:cxnLst/>
            <a:rect r="r" b="b" t="t" l="l"/>
            <a:pathLst>
              <a:path h="10287000" w="6224619">
                <a:moveTo>
                  <a:pt x="0" y="10287000"/>
                </a:moveTo>
                <a:lnTo>
                  <a:pt x="6224620" y="10287000"/>
                </a:lnTo>
                <a:lnTo>
                  <a:pt x="622462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5"/>
            <a:stretch>
              <a:fillRect l="-118344" t="-30370" r="-75456" b="-3037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63672">
            <a:off x="332068" y="7048560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0"/>
                </a:moveTo>
                <a:lnTo>
                  <a:pt x="3731280" y="0"/>
                </a:lnTo>
                <a:lnTo>
                  <a:pt x="3731280" y="3238440"/>
                </a:lnTo>
                <a:lnTo>
                  <a:pt x="0" y="323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5563672">
            <a:off x="13164810" y="7639080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3238440"/>
                </a:moveTo>
                <a:lnTo>
                  <a:pt x="3731280" y="3238440"/>
                </a:lnTo>
                <a:lnTo>
                  <a:pt x="3731280" y="0"/>
                </a:lnTo>
                <a:lnTo>
                  <a:pt x="0" y="0"/>
                </a:lnTo>
                <a:lnTo>
                  <a:pt x="0" y="323844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82850" y="7317712"/>
            <a:ext cx="9808146" cy="2995571"/>
          </a:xfrm>
          <a:custGeom>
            <a:avLst/>
            <a:gdLst/>
            <a:ahLst/>
            <a:cxnLst/>
            <a:rect r="r" b="b" t="t" l="l"/>
            <a:pathLst>
              <a:path h="2995571" w="9808146">
                <a:moveTo>
                  <a:pt x="0" y="0"/>
                </a:moveTo>
                <a:lnTo>
                  <a:pt x="9808146" y="0"/>
                </a:lnTo>
                <a:lnTo>
                  <a:pt x="9808146" y="2995571"/>
                </a:lnTo>
                <a:lnTo>
                  <a:pt x="0" y="29955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538938" y="4347372"/>
            <a:ext cx="6767147" cy="6767147"/>
          </a:xfrm>
          <a:custGeom>
            <a:avLst/>
            <a:gdLst/>
            <a:ahLst/>
            <a:cxnLst/>
            <a:rect r="r" b="b" t="t" l="l"/>
            <a:pathLst>
              <a:path h="6767147" w="6767147">
                <a:moveTo>
                  <a:pt x="0" y="0"/>
                </a:moveTo>
                <a:lnTo>
                  <a:pt x="6767147" y="0"/>
                </a:lnTo>
                <a:lnTo>
                  <a:pt x="6767147" y="6767147"/>
                </a:lnTo>
                <a:lnTo>
                  <a:pt x="0" y="676714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6172532" y="2699118"/>
            <a:ext cx="6783408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90"/>
              </a:lnSpc>
              <a:spcBef>
                <a:spcPct val="0"/>
              </a:spcBef>
            </a:pPr>
            <a:r>
              <a:rPr lang="en-US" sz="7350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el otoño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37521" y="4631055"/>
            <a:ext cx="10014298" cy="920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Fall/Autumn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77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2217284"/>
            <a:ext cx="18288000" cy="18288000"/>
          </a:xfrm>
          <a:custGeom>
            <a:avLst/>
            <a:gdLst/>
            <a:ahLst/>
            <a:cxnLst/>
            <a:rect r="r" b="b" t="t" l="l"/>
            <a:pathLst>
              <a:path h="18288000" w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23399" y="1028700"/>
            <a:ext cx="13241203" cy="8229600"/>
          </a:xfrm>
          <a:custGeom>
            <a:avLst/>
            <a:gdLst/>
            <a:ahLst/>
            <a:cxnLst/>
            <a:rect r="r" b="b" t="t" l="l"/>
            <a:pathLst>
              <a:path h="8229600" w="13241203">
                <a:moveTo>
                  <a:pt x="0" y="0"/>
                </a:moveTo>
                <a:lnTo>
                  <a:pt x="13241202" y="0"/>
                </a:lnTo>
                <a:lnTo>
                  <a:pt x="13241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240" t="0" r="-7570" b="-91164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13870882" y="379140"/>
            <a:ext cx="3787438" cy="10287000"/>
          </a:xfrm>
          <a:custGeom>
            <a:avLst/>
            <a:gdLst/>
            <a:ahLst/>
            <a:cxnLst/>
            <a:rect r="r" b="b" t="t" l="l"/>
            <a:pathLst>
              <a:path h="10287000" w="3787438">
                <a:moveTo>
                  <a:pt x="3787439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3787439" y="0"/>
                </a:lnTo>
                <a:lnTo>
                  <a:pt x="3787439" y="10287000"/>
                </a:lnTo>
                <a:close/>
              </a:path>
            </a:pathLst>
          </a:custGeom>
          <a:blipFill>
            <a:blip r:embed="rId6"/>
            <a:stretch>
              <a:fillRect l="0" t="-30370" r="-382859" b="-3037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-738205">
            <a:off x="-2083610" y="0"/>
            <a:ext cx="6224619" cy="10287000"/>
          </a:xfrm>
          <a:custGeom>
            <a:avLst/>
            <a:gdLst/>
            <a:ahLst/>
            <a:cxnLst/>
            <a:rect r="r" b="b" t="t" l="l"/>
            <a:pathLst>
              <a:path h="10287000" w="6224619">
                <a:moveTo>
                  <a:pt x="0" y="10287000"/>
                </a:moveTo>
                <a:lnTo>
                  <a:pt x="6224620" y="10287000"/>
                </a:lnTo>
                <a:lnTo>
                  <a:pt x="622462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6"/>
            <a:stretch>
              <a:fillRect l="-118344" t="-30370" r="-75456" b="-3037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563672">
            <a:off x="2253918" y="7681547"/>
            <a:ext cx="3073057" cy="2667157"/>
          </a:xfrm>
          <a:custGeom>
            <a:avLst/>
            <a:gdLst/>
            <a:ahLst/>
            <a:cxnLst/>
            <a:rect r="r" b="b" t="t" l="l"/>
            <a:pathLst>
              <a:path h="2667157" w="3073057">
                <a:moveTo>
                  <a:pt x="0" y="0"/>
                </a:moveTo>
                <a:lnTo>
                  <a:pt x="3073057" y="0"/>
                </a:lnTo>
                <a:lnTo>
                  <a:pt x="3073057" y="2667158"/>
                </a:lnTo>
                <a:lnTo>
                  <a:pt x="0" y="26671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-5563672">
            <a:off x="12822879" y="8167895"/>
            <a:ext cx="3073057" cy="2667157"/>
          </a:xfrm>
          <a:custGeom>
            <a:avLst/>
            <a:gdLst/>
            <a:ahLst/>
            <a:cxnLst/>
            <a:rect r="r" b="b" t="t" l="l"/>
            <a:pathLst>
              <a:path h="2667157" w="3073057">
                <a:moveTo>
                  <a:pt x="0" y="2667158"/>
                </a:moveTo>
                <a:lnTo>
                  <a:pt x="3073056" y="2667158"/>
                </a:lnTo>
                <a:lnTo>
                  <a:pt x="3073056" y="0"/>
                </a:lnTo>
                <a:lnTo>
                  <a:pt x="0" y="0"/>
                </a:lnTo>
                <a:lnTo>
                  <a:pt x="0" y="2667158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178319" y="7903219"/>
            <a:ext cx="8077923" cy="2467132"/>
          </a:xfrm>
          <a:custGeom>
            <a:avLst/>
            <a:gdLst/>
            <a:ahLst/>
            <a:cxnLst/>
            <a:rect r="r" b="b" t="t" l="l"/>
            <a:pathLst>
              <a:path h="2467132" w="8077923">
                <a:moveTo>
                  <a:pt x="0" y="0"/>
                </a:moveTo>
                <a:lnTo>
                  <a:pt x="8077923" y="0"/>
                </a:lnTo>
                <a:lnTo>
                  <a:pt x="8077923" y="2467132"/>
                </a:lnTo>
                <a:lnTo>
                  <a:pt x="0" y="24671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2175331">
            <a:off x="732580" y="8040157"/>
            <a:ext cx="1699773" cy="2193256"/>
          </a:xfrm>
          <a:custGeom>
            <a:avLst/>
            <a:gdLst/>
            <a:ahLst/>
            <a:cxnLst/>
            <a:rect r="r" b="b" t="t" l="l"/>
            <a:pathLst>
              <a:path h="2193256" w="1699773">
                <a:moveTo>
                  <a:pt x="0" y="0"/>
                </a:moveTo>
                <a:lnTo>
                  <a:pt x="1699773" y="0"/>
                </a:lnTo>
                <a:lnTo>
                  <a:pt x="1699773" y="2193256"/>
                </a:lnTo>
                <a:lnTo>
                  <a:pt x="0" y="21932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1" id="11"/>
          <p:cNvSpPr txBox="true"/>
          <p:nvPr/>
        </p:nvSpPr>
        <p:spPr>
          <a:xfrm rot="0">
            <a:off x="3790447" y="3986818"/>
            <a:ext cx="7728714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90"/>
              </a:lnSpc>
              <a:spcBef>
                <a:spcPct val="0"/>
              </a:spcBef>
            </a:pPr>
            <a:r>
              <a:rPr lang="en-US" sz="7350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septiembre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357420" y="5455007"/>
            <a:ext cx="10014298" cy="1114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58"/>
              </a:lnSpc>
            </a:pPr>
            <a:r>
              <a:rPr lang="en-US" sz="5400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September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1363" y="0"/>
            <a:ext cx="18399363" cy="10287000"/>
          </a:xfrm>
          <a:custGeom>
            <a:avLst/>
            <a:gdLst/>
            <a:ahLst/>
            <a:cxnLst/>
            <a:rect r="r" b="b" t="t" l="l"/>
            <a:pathLst>
              <a:path h="10287000" w="18399363">
                <a:moveTo>
                  <a:pt x="0" y="0"/>
                </a:moveTo>
                <a:lnTo>
                  <a:pt x="18399363" y="0"/>
                </a:lnTo>
                <a:lnTo>
                  <a:pt x="1839936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041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23399" y="1028700"/>
            <a:ext cx="13241203" cy="8229600"/>
          </a:xfrm>
          <a:custGeom>
            <a:avLst/>
            <a:gdLst/>
            <a:ahLst/>
            <a:cxnLst/>
            <a:rect r="r" b="b" t="t" l="l"/>
            <a:pathLst>
              <a:path h="8229600" w="13241203">
                <a:moveTo>
                  <a:pt x="0" y="0"/>
                </a:moveTo>
                <a:lnTo>
                  <a:pt x="13241202" y="0"/>
                </a:lnTo>
                <a:lnTo>
                  <a:pt x="13241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240" t="0" r="-7570" b="-9116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0" y="-1189527"/>
            <a:ext cx="5493463" cy="14920707"/>
          </a:xfrm>
          <a:custGeom>
            <a:avLst/>
            <a:gdLst/>
            <a:ahLst/>
            <a:cxnLst/>
            <a:rect r="r" b="b" t="t" l="l"/>
            <a:pathLst>
              <a:path h="14920707" w="5493463">
                <a:moveTo>
                  <a:pt x="0" y="14920707"/>
                </a:moveTo>
                <a:lnTo>
                  <a:pt x="5493463" y="14920707"/>
                </a:lnTo>
                <a:lnTo>
                  <a:pt x="5493463" y="0"/>
                </a:lnTo>
                <a:lnTo>
                  <a:pt x="0" y="0"/>
                </a:lnTo>
                <a:lnTo>
                  <a:pt x="0" y="14920707"/>
                </a:lnTo>
                <a:close/>
              </a:path>
            </a:pathLst>
          </a:custGeom>
          <a:blipFill>
            <a:blip r:embed="rId5"/>
            <a:stretch>
              <a:fillRect l="0" t="-30370" r="-382859" b="-3037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738205">
            <a:off x="12247875" y="-675379"/>
            <a:ext cx="4736462" cy="7827625"/>
          </a:xfrm>
          <a:custGeom>
            <a:avLst/>
            <a:gdLst/>
            <a:ahLst/>
            <a:cxnLst/>
            <a:rect r="r" b="b" t="t" l="l"/>
            <a:pathLst>
              <a:path h="7827625" w="4736462">
                <a:moveTo>
                  <a:pt x="0" y="7827625"/>
                </a:moveTo>
                <a:lnTo>
                  <a:pt x="4736461" y="7827625"/>
                </a:lnTo>
                <a:lnTo>
                  <a:pt x="4736461" y="0"/>
                </a:lnTo>
                <a:lnTo>
                  <a:pt x="0" y="0"/>
                </a:lnTo>
                <a:lnTo>
                  <a:pt x="0" y="7827625"/>
                </a:lnTo>
                <a:close/>
              </a:path>
            </a:pathLst>
          </a:custGeom>
          <a:blipFill>
            <a:blip r:embed="rId5"/>
            <a:stretch>
              <a:fillRect l="-118344" t="-30370" r="-75456" b="-3037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63672">
            <a:off x="387042" y="7888368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0"/>
                </a:moveTo>
                <a:lnTo>
                  <a:pt x="3731279" y="0"/>
                </a:lnTo>
                <a:lnTo>
                  <a:pt x="3731279" y="3238440"/>
                </a:lnTo>
                <a:lnTo>
                  <a:pt x="0" y="323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5563672">
            <a:off x="13219784" y="8478888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3238439"/>
                </a:moveTo>
                <a:lnTo>
                  <a:pt x="3731279" y="3238439"/>
                </a:lnTo>
                <a:lnTo>
                  <a:pt x="3731279" y="0"/>
                </a:lnTo>
                <a:lnTo>
                  <a:pt x="0" y="0"/>
                </a:lnTo>
                <a:lnTo>
                  <a:pt x="0" y="3238439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937824" y="8157520"/>
            <a:ext cx="9808146" cy="2995571"/>
          </a:xfrm>
          <a:custGeom>
            <a:avLst/>
            <a:gdLst/>
            <a:ahLst/>
            <a:cxnLst/>
            <a:rect r="r" b="b" t="t" l="l"/>
            <a:pathLst>
              <a:path h="2995571" w="9808146">
                <a:moveTo>
                  <a:pt x="0" y="0"/>
                </a:moveTo>
                <a:lnTo>
                  <a:pt x="9808146" y="0"/>
                </a:lnTo>
                <a:lnTo>
                  <a:pt x="9808146" y="2995571"/>
                </a:lnTo>
                <a:lnTo>
                  <a:pt x="0" y="29955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01896" y="6818733"/>
            <a:ext cx="2894427" cy="3468267"/>
          </a:xfrm>
          <a:custGeom>
            <a:avLst/>
            <a:gdLst/>
            <a:ahLst/>
            <a:cxnLst/>
            <a:rect r="r" b="b" t="t" l="l"/>
            <a:pathLst>
              <a:path h="3468267" w="2894427">
                <a:moveTo>
                  <a:pt x="0" y="0"/>
                </a:moveTo>
                <a:lnTo>
                  <a:pt x="2894427" y="0"/>
                </a:lnTo>
                <a:lnTo>
                  <a:pt x="2894427" y="3468267"/>
                </a:lnTo>
                <a:lnTo>
                  <a:pt x="0" y="34682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5051054" y="4133125"/>
            <a:ext cx="4263922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90"/>
              </a:lnSpc>
              <a:spcBef>
                <a:spcPct val="0"/>
              </a:spcBef>
            </a:pPr>
            <a:r>
              <a:rPr lang="en-US" sz="7350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octubre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750303" y="5758382"/>
            <a:ext cx="10014298" cy="920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October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922081"/>
          </a:xfrm>
          <a:custGeom>
            <a:avLst/>
            <a:gdLst/>
            <a:ahLst/>
            <a:cxnLst/>
            <a:rect r="r" b="b" t="t" l="l"/>
            <a:pathLst>
              <a:path h="10922081" w="18288000">
                <a:moveTo>
                  <a:pt x="0" y="0"/>
                </a:moveTo>
                <a:lnTo>
                  <a:pt x="18288000" y="0"/>
                </a:lnTo>
                <a:lnTo>
                  <a:pt x="18288000" y="10922081"/>
                </a:lnTo>
                <a:lnTo>
                  <a:pt x="0" y="10922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755" r="0" b="-12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23399" y="1028700"/>
            <a:ext cx="13241203" cy="8229600"/>
          </a:xfrm>
          <a:custGeom>
            <a:avLst/>
            <a:gdLst/>
            <a:ahLst/>
            <a:cxnLst/>
            <a:rect r="r" b="b" t="t" l="l"/>
            <a:pathLst>
              <a:path h="8229600" w="13241203">
                <a:moveTo>
                  <a:pt x="0" y="0"/>
                </a:moveTo>
                <a:lnTo>
                  <a:pt x="13241202" y="0"/>
                </a:lnTo>
                <a:lnTo>
                  <a:pt x="13241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240" t="0" r="-7570" b="-91164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-366493" y="-1028700"/>
            <a:ext cx="3787438" cy="10287000"/>
          </a:xfrm>
          <a:custGeom>
            <a:avLst/>
            <a:gdLst/>
            <a:ahLst/>
            <a:cxnLst/>
            <a:rect r="r" b="b" t="t" l="l"/>
            <a:pathLst>
              <a:path h="10287000" w="3787438">
                <a:moveTo>
                  <a:pt x="3787438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3787438" y="0"/>
                </a:lnTo>
                <a:lnTo>
                  <a:pt x="3787438" y="10287000"/>
                </a:lnTo>
                <a:close/>
              </a:path>
            </a:pathLst>
          </a:custGeom>
          <a:blipFill>
            <a:blip r:embed="rId5"/>
            <a:stretch>
              <a:fillRect l="0" t="-30370" r="-382859" b="-3037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738205">
            <a:off x="11817170" y="-1573767"/>
            <a:ext cx="6224619" cy="10287000"/>
          </a:xfrm>
          <a:custGeom>
            <a:avLst/>
            <a:gdLst/>
            <a:ahLst/>
            <a:cxnLst/>
            <a:rect r="r" b="b" t="t" l="l"/>
            <a:pathLst>
              <a:path h="10287000" w="6224619">
                <a:moveTo>
                  <a:pt x="0" y="10287000"/>
                </a:moveTo>
                <a:lnTo>
                  <a:pt x="6224619" y="10287000"/>
                </a:lnTo>
                <a:lnTo>
                  <a:pt x="6224619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5"/>
            <a:stretch>
              <a:fillRect l="-118344" t="-30370" r="-75456" b="-3037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63672">
            <a:off x="3304032" y="8096401"/>
            <a:ext cx="2735625" cy="2374295"/>
          </a:xfrm>
          <a:custGeom>
            <a:avLst/>
            <a:gdLst/>
            <a:ahLst/>
            <a:cxnLst/>
            <a:rect r="r" b="b" t="t" l="l"/>
            <a:pathLst>
              <a:path h="2374295" w="2735625">
                <a:moveTo>
                  <a:pt x="0" y="0"/>
                </a:moveTo>
                <a:lnTo>
                  <a:pt x="2735626" y="0"/>
                </a:lnTo>
                <a:lnTo>
                  <a:pt x="2735626" y="2374295"/>
                </a:lnTo>
                <a:lnTo>
                  <a:pt x="0" y="23742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5563672">
            <a:off x="12712488" y="8529346"/>
            <a:ext cx="2735625" cy="2374295"/>
          </a:xfrm>
          <a:custGeom>
            <a:avLst/>
            <a:gdLst/>
            <a:ahLst/>
            <a:cxnLst/>
            <a:rect r="r" b="b" t="t" l="l"/>
            <a:pathLst>
              <a:path h="2374295" w="2735625">
                <a:moveTo>
                  <a:pt x="0" y="2374295"/>
                </a:moveTo>
                <a:lnTo>
                  <a:pt x="2735625" y="2374295"/>
                </a:lnTo>
                <a:lnTo>
                  <a:pt x="2735625" y="0"/>
                </a:lnTo>
                <a:lnTo>
                  <a:pt x="0" y="0"/>
                </a:lnTo>
                <a:lnTo>
                  <a:pt x="0" y="2374295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907324" y="8293732"/>
            <a:ext cx="7190942" cy="2196234"/>
          </a:xfrm>
          <a:custGeom>
            <a:avLst/>
            <a:gdLst/>
            <a:ahLst/>
            <a:cxnLst/>
            <a:rect r="r" b="b" t="t" l="l"/>
            <a:pathLst>
              <a:path h="2196234" w="7190942">
                <a:moveTo>
                  <a:pt x="0" y="0"/>
                </a:moveTo>
                <a:lnTo>
                  <a:pt x="7190942" y="0"/>
                </a:lnTo>
                <a:lnTo>
                  <a:pt x="7190942" y="2196233"/>
                </a:lnTo>
                <a:lnTo>
                  <a:pt x="0" y="2196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442823" y="6291216"/>
            <a:ext cx="3816477" cy="4114800"/>
          </a:xfrm>
          <a:custGeom>
            <a:avLst/>
            <a:gdLst/>
            <a:ahLst/>
            <a:cxnLst/>
            <a:rect r="r" b="b" t="t" l="l"/>
            <a:pathLst>
              <a:path h="4114800" w="3816477">
                <a:moveTo>
                  <a:pt x="0" y="0"/>
                </a:moveTo>
                <a:lnTo>
                  <a:pt x="3816477" y="0"/>
                </a:lnTo>
                <a:lnTo>
                  <a:pt x="38164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8797718" y="5746714"/>
            <a:ext cx="7592953" cy="1034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59"/>
              </a:lnSpc>
              <a:spcBef>
                <a:spcPct val="0"/>
              </a:spcBef>
            </a:pPr>
            <a:r>
              <a:rPr lang="en-US" sz="5400">
                <a:solidFill>
                  <a:srgbClr val="794929"/>
                </a:solidFill>
                <a:latin typeface="Calibri (MS)"/>
                <a:ea typeface="Calibri (MS)"/>
                <a:cs typeface="Calibri (MS)"/>
                <a:sym typeface="Calibri (MS)"/>
              </a:rPr>
              <a:t>November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537646" y="3782369"/>
            <a:ext cx="7138282" cy="1251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96"/>
              </a:lnSpc>
              <a:spcBef>
                <a:spcPct val="0"/>
              </a:spcBef>
            </a:pPr>
            <a:r>
              <a:rPr lang="en-US" sz="7354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noviembre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922081"/>
          </a:xfrm>
          <a:custGeom>
            <a:avLst/>
            <a:gdLst/>
            <a:ahLst/>
            <a:cxnLst/>
            <a:rect r="r" b="b" t="t" l="l"/>
            <a:pathLst>
              <a:path h="10922081" w="18288000">
                <a:moveTo>
                  <a:pt x="0" y="0"/>
                </a:moveTo>
                <a:lnTo>
                  <a:pt x="18288000" y="0"/>
                </a:lnTo>
                <a:lnTo>
                  <a:pt x="18288000" y="10922081"/>
                </a:lnTo>
                <a:lnTo>
                  <a:pt x="0" y="10922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755" r="0" b="-12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23399" y="1028700"/>
            <a:ext cx="13241203" cy="8229600"/>
          </a:xfrm>
          <a:custGeom>
            <a:avLst/>
            <a:gdLst/>
            <a:ahLst/>
            <a:cxnLst/>
            <a:rect r="r" b="b" t="t" l="l"/>
            <a:pathLst>
              <a:path h="8229600" w="13241203">
                <a:moveTo>
                  <a:pt x="0" y="0"/>
                </a:moveTo>
                <a:lnTo>
                  <a:pt x="13241202" y="0"/>
                </a:lnTo>
                <a:lnTo>
                  <a:pt x="13241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240" t="0" r="-7570" b="-91164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0"/>
            <a:ext cx="3787438" cy="10287000"/>
          </a:xfrm>
          <a:custGeom>
            <a:avLst/>
            <a:gdLst/>
            <a:ahLst/>
            <a:cxnLst/>
            <a:rect r="r" b="b" t="t" l="l"/>
            <a:pathLst>
              <a:path h="10287000" w="3787438">
                <a:moveTo>
                  <a:pt x="3787438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3787438" y="0"/>
                </a:lnTo>
                <a:lnTo>
                  <a:pt x="3787438" y="10287000"/>
                </a:lnTo>
                <a:close/>
              </a:path>
            </a:pathLst>
          </a:custGeom>
          <a:blipFill>
            <a:blip r:embed="rId5"/>
            <a:stretch>
              <a:fillRect l="0" t="-30370" r="-382859" b="-3037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738205">
            <a:off x="11038839" y="-1751915"/>
            <a:ext cx="6224619" cy="10287000"/>
          </a:xfrm>
          <a:custGeom>
            <a:avLst/>
            <a:gdLst/>
            <a:ahLst/>
            <a:cxnLst/>
            <a:rect r="r" b="b" t="t" l="l"/>
            <a:pathLst>
              <a:path h="10287000" w="6224619">
                <a:moveTo>
                  <a:pt x="0" y="10287000"/>
                </a:moveTo>
                <a:lnTo>
                  <a:pt x="6224620" y="10287000"/>
                </a:lnTo>
                <a:lnTo>
                  <a:pt x="622462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5"/>
            <a:stretch>
              <a:fillRect l="-118344" t="-30370" r="-75456" b="-3037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63672">
            <a:off x="332068" y="7048560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0"/>
                </a:moveTo>
                <a:lnTo>
                  <a:pt x="3731280" y="0"/>
                </a:lnTo>
                <a:lnTo>
                  <a:pt x="3731280" y="3238440"/>
                </a:lnTo>
                <a:lnTo>
                  <a:pt x="0" y="323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5563672">
            <a:off x="13164810" y="7639080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3238440"/>
                </a:moveTo>
                <a:lnTo>
                  <a:pt x="3731280" y="3238440"/>
                </a:lnTo>
                <a:lnTo>
                  <a:pt x="3731280" y="0"/>
                </a:lnTo>
                <a:lnTo>
                  <a:pt x="0" y="0"/>
                </a:lnTo>
                <a:lnTo>
                  <a:pt x="0" y="323844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82850" y="7317712"/>
            <a:ext cx="9808146" cy="2995571"/>
          </a:xfrm>
          <a:custGeom>
            <a:avLst/>
            <a:gdLst/>
            <a:ahLst/>
            <a:cxnLst/>
            <a:rect r="r" b="b" t="t" l="l"/>
            <a:pathLst>
              <a:path h="2995571" w="9808146">
                <a:moveTo>
                  <a:pt x="0" y="0"/>
                </a:moveTo>
                <a:lnTo>
                  <a:pt x="9808146" y="0"/>
                </a:lnTo>
                <a:lnTo>
                  <a:pt x="9808146" y="2995571"/>
                </a:lnTo>
                <a:lnTo>
                  <a:pt x="0" y="29955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325564" y="4328160"/>
            <a:ext cx="4696229" cy="4179644"/>
          </a:xfrm>
          <a:custGeom>
            <a:avLst/>
            <a:gdLst/>
            <a:ahLst/>
            <a:cxnLst/>
            <a:rect r="r" b="b" t="t" l="l"/>
            <a:pathLst>
              <a:path h="4179644" w="4696229">
                <a:moveTo>
                  <a:pt x="0" y="0"/>
                </a:moveTo>
                <a:lnTo>
                  <a:pt x="4696229" y="0"/>
                </a:lnTo>
                <a:lnTo>
                  <a:pt x="4696229" y="4179644"/>
                </a:lnTo>
                <a:lnTo>
                  <a:pt x="0" y="41796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034206" y="2901848"/>
            <a:ext cx="6783408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90"/>
              </a:lnSpc>
              <a:spcBef>
                <a:spcPct val="0"/>
              </a:spcBef>
            </a:pPr>
            <a:r>
              <a:rPr lang="en-US" sz="7350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la calabaza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330998" y="4540925"/>
            <a:ext cx="10014298" cy="920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pumpkin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77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2217284"/>
            <a:ext cx="18288000" cy="18288000"/>
          </a:xfrm>
          <a:custGeom>
            <a:avLst/>
            <a:gdLst/>
            <a:ahLst/>
            <a:cxnLst/>
            <a:rect r="r" b="b" t="t" l="l"/>
            <a:pathLst>
              <a:path h="18288000" w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23399" y="1028700"/>
            <a:ext cx="13241203" cy="8229600"/>
          </a:xfrm>
          <a:custGeom>
            <a:avLst/>
            <a:gdLst/>
            <a:ahLst/>
            <a:cxnLst/>
            <a:rect r="r" b="b" t="t" l="l"/>
            <a:pathLst>
              <a:path h="8229600" w="13241203">
                <a:moveTo>
                  <a:pt x="0" y="0"/>
                </a:moveTo>
                <a:lnTo>
                  <a:pt x="13241202" y="0"/>
                </a:lnTo>
                <a:lnTo>
                  <a:pt x="13241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240" t="0" r="-7570" b="-91164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13870882" y="379140"/>
            <a:ext cx="3787438" cy="10287000"/>
          </a:xfrm>
          <a:custGeom>
            <a:avLst/>
            <a:gdLst/>
            <a:ahLst/>
            <a:cxnLst/>
            <a:rect r="r" b="b" t="t" l="l"/>
            <a:pathLst>
              <a:path h="10287000" w="3787438">
                <a:moveTo>
                  <a:pt x="3787439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3787439" y="0"/>
                </a:lnTo>
                <a:lnTo>
                  <a:pt x="3787439" y="10287000"/>
                </a:lnTo>
                <a:close/>
              </a:path>
            </a:pathLst>
          </a:custGeom>
          <a:blipFill>
            <a:blip r:embed="rId6"/>
            <a:stretch>
              <a:fillRect l="0" t="-30370" r="-382859" b="-3037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-738205">
            <a:off x="-2083610" y="0"/>
            <a:ext cx="6224619" cy="10287000"/>
          </a:xfrm>
          <a:custGeom>
            <a:avLst/>
            <a:gdLst/>
            <a:ahLst/>
            <a:cxnLst/>
            <a:rect r="r" b="b" t="t" l="l"/>
            <a:pathLst>
              <a:path h="10287000" w="6224619">
                <a:moveTo>
                  <a:pt x="0" y="10287000"/>
                </a:moveTo>
                <a:lnTo>
                  <a:pt x="6224620" y="10287000"/>
                </a:lnTo>
                <a:lnTo>
                  <a:pt x="622462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6"/>
            <a:stretch>
              <a:fillRect l="-118344" t="-30370" r="-75456" b="-3037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563672">
            <a:off x="2253918" y="7681547"/>
            <a:ext cx="3073057" cy="2667157"/>
          </a:xfrm>
          <a:custGeom>
            <a:avLst/>
            <a:gdLst/>
            <a:ahLst/>
            <a:cxnLst/>
            <a:rect r="r" b="b" t="t" l="l"/>
            <a:pathLst>
              <a:path h="2667157" w="3073057">
                <a:moveTo>
                  <a:pt x="0" y="0"/>
                </a:moveTo>
                <a:lnTo>
                  <a:pt x="3073057" y="0"/>
                </a:lnTo>
                <a:lnTo>
                  <a:pt x="3073057" y="2667158"/>
                </a:lnTo>
                <a:lnTo>
                  <a:pt x="0" y="26671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-5563672">
            <a:off x="12822879" y="8167895"/>
            <a:ext cx="3073057" cy="2667157"/>
          </a:xfrm>
          <a:custGeom>
            <a:avLst/>
            <a:gdLst/>
            <a:ahLst/>
            <a:cxnLst/>
            <a:rect r="r" b="b" t="t" l="l"/>
            <a:pathLst>
              <a:path h="2667157" w="3073057">
                <a:moveTo>
                  <a:pt x="0" y="2667158"/>
                </a:moveTo>
                <a:lnTo>
                  <a:pt x="3073056" y="2667158"/>
                </a:lnTo>
                <a:lnTo>
                  <a:pt x="3073056" y="0"/>
                </a:lnTo>
                <a:lnTo>
                  <a:pt x="0" y="0"/>
                </a:lnTo>
                <a:lnTo>
                  <a:pt x="0" y="2667158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178319" y="7903219"/>
            <a:ext cx="8077923" cy="2467132"/>
          </a:xfrm>
          <a:custGeom>
            <a:avLst/>
            <a:gdLst/>
            <a:ahLst/>
            <a:cxnLst/>
            <a:rect r="r" b="b" t="t" l="l"/>
            <a:pathLst>
              <a:path h="2467132" w="8077923">
                <a:moveTo>
                  <a:pt x="0" y="0"/>
                </a:moveTo>
                <a:lnTo>
                  <a:pt x="8077923" y="0"/>
                </a:lnTo>
                <a:lnTo>
                  <a:pt x="8077923" y="2467132"/>
                </a:lnTo>
                <a:lnTo>
                  <a:pt x="0" y="24671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655605" y="3704310"/>
            <a:ext cx="3658300" cy="4198909"/>
          </a:xfrm>
          <a:custGeom>
            <a:avLst/>
            <a:gdLst/>
            <a:ahLst/>
            <a:cxnLst/>
            <a:rect r="r" b="b" t="t" l="l"/>
            <a:pathLst>
              <a:path h="4198909" w="3658300">
                <a:moveTo>
                  <a:pt x="0" y="0"/>
                </a:moveTo>
                <a:lnTo>
                  <a:pt x="3658300" y="0"/>
                </a:lnTo>
                <a:lnTo>
                  <a:pt x="3658300" y="4198909"/>
                </a:lnTo>
                <a:lnTo>
                  <a:pt x="0" y="4198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926892" y="3891915"/>
            <a:ext cx="7728714" cy="1251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90"/>
              </a:lnSpc>
              <a:spcBef>
                <a:spcPct val="0"/>
              </a:spcBef>
            </a:pPr>
            <a:r>
              <a:rPr lang="en-US" sz="7350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la manzana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063750" y="5812672"/>
            <a:ext cx="10014298" cy="1114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58"/>
              </a:lnSpc>
            </a:pPr>
            <a:r>
              <a:rPr lang="en-US" sz="5400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apple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1363" y="0"/>
            <a:ext cx="18399363" cy="10287000"/>
          </a:xfrm>
          <a:custGeom>
            <a:avLst/>
            <a:gdLst/>
            <a:ahLst/>
            <a:cxnLst/>
            <a:rect r="r" b="b" t="t" l="l"/>
            <a:pathLst>
              <a:path h="10287000" w="18399363">
                <a:moveTo>
                  <a:pt x="0" y="0"/>
                </a:moveTo>
                <a:lnTo>
                  <a:pt x="18399363" y="0"/>
                </a:lnTo>
                <a:lnTo>
                  <a:pt x="1839936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6304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23399" y="1028700"/>
            <a:ext cx="13241203" cy="8229600"/>
          </a:xfrm>
          <a:custGeom>
            <a:avLst/>
            <a:gdLst/>
            <a:ahLst/>
            <a:cxnLst/>
            <a:rect r="r" b="b" t="t" l="l"/>
            <a:pathLst>
              <a:path h="8229600" w="13241203">
                <a:moveTo>
                  <a:pt x="0" y="0"/>
                </a:moveTo>
                <a:lnTo>
                  <a:pt x="13241202" y="0"/>
                </a:lnTo>
                <a:lnTo>
                  <a:pt x="13241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240" t="0" r="-7570" b="-9116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0" y="-1189527"/>
            <a:ext cx="5493463" cy="14920707"/>
          </a:xfrm>
          <a:custGeom>
            <a:avLst/>
            <a:gdLst/>
            <a:ahLst/>
            <a:cxnLst/>
            <a:rect r="r" b="b" t="t" l="l"/>
            <a:pathLst>
              <a:path h="14920707" w="5493463">
                <a:moveTo>
                  <a:pt x="0" y="14920707"/>
                </a:moveTo>
                <a:lnTo>
                  <a:pt x="5493463" y="14920707"/>
                </a:lnTo>
                <a:lnTo>
                  <a:pt x="5493463" y="0"/>
                </a:lnTo>
                <a:lnTo>
                  <a:pt x="0" y="0"/>
                </a:lnTo>
                <a:lnTo>
                  <a:pt x="0" y="14920707"/>
                </a:lnTo>
                <a:close/>
              </a:path>
            </a:pathLst>
          </a:custGeom>
          <a:blipFill>
            <a:blip r:embed="rId5"/>
            <a:stretch>
              <a:fillRect l="0" t="-30370" r="-382859" b="-3037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738205">
            <a:off x="12606290" y="-1730835"/>
            <a:ext cx="4736462" cy="7827625"/>
          </a:xfrm>
          <a:custGeom>
            <a:avLst/>
            <a:gdLst/>
            <a:ahLst/>
            <a:cxnLst/>
            <a:rect r="r" b="b" t="t" l="l"/>
            <a:pathLst>
              <a:path h="7827625" w="4736462">
                <a:moveTo>
                  <a:pt x="0" y="7827625"/>
                </a:moveTo>
                <a:lnTo>
                  <a:pt x="4736462" y="7827625"/>
                </a:lnTo>
                <a:lnTo>
                  <a:pt x="4736462" y="0"/>
                </a:lnTo>
                <a:lnTo>
                  <a:pt x="0" y="0"/>
                </a:lnTo>
                <a:lnTo>
                  <a:pt x="0" y="7827625"/>
                </a:lnTo>
                <a:close/>
              </a:path>
            </a:pathLst>
          </a:custGeom>
          <a:blipFill>
            <a:blip r:embed="rId5"/>
            <a:stretch>
              <a:fillRect l="-118344" t="-30370" r="-75456" b="-3037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63672">
            <a:off x="1618182" y="7944751"/>
            <a:ext cx="3390593" cy="2942752"/>
          </a:xfrm>
          <a:custGeom>
            <a:avLst/>
            <a:gdLst/>
            <a:ahLst/>
            <a:cxnLst/>
            <a:rect r="r" b="b" t="t" l="l"/>
            <a:pathLst>
              <a:path h="2942752" w="3390593">
                <a:moveTo>
                  <a:pt x="0" y="0"/>
                </a:moveTo>
                <a:lnTo>
                  <a:pt x="3390593" y="0"/>
                </a:lnTo>
                <a:lnTo>
                  <a:pt x="3390593" y="2942752"/>
                </a:lnTo>
                <a:lnTo>
                  <a:pt x="0" y="29427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5563672">
            <a:off x="13279225" y="8481353"/>
            <a:ext cx="3390593" cy="2942752"/>
          </a:xfrm>
          <a:custGeom>
            <a:avLst/>
            <a:gdLst/>
            <a:ahLst/>
            <a:cxnLst/>
            <a:rect r="r" b="b" t="t" l="l"/>
            <a:pathLst>
              <a:path h="2942752" w="3390593">
                <a:moveTo>
                  <a:pt x="0" y="2942752"/>
                </a:moveTo>
                <a:lnTo>
                  <a:pt x="3390593" y="2942752"/>
                </a:lnTo>
                <a:lnTo>
                  <a:pt x="3390593" y="0"/>
                </a:lnTo>
                <a:lnTo>
                  <a:pt x="0" y="0"/>
                </a:lnTo>
                <a:lnTo>
                  <a:pt x="0" y="2942752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844758" y="8189327"/>
            <a:ext cx="8912608" cy="2722059"/>
          </a:xfrm>
          <a:custGeom>
            <a:avLst/>
            <a:gdLst/>
            <a:ahLst/>
            <a:cxnLst/>
            <a:rect r="r" b="b" t="t" l="l"/>
            <a:pathLst>
              <a:path h="2722059" w="8912608">
                <a:moveTo>
                  <a:pt x="0" y="0"/>
                </a:moveTo>
                <a:lnTo>
                  <a:pt x="8912609" y="0"/>
                </a:lnTo>
                <a:lnTo>
                  <a:pt x="8912609" y="2722059"/>
                </a:lnTo>
                <a:lnTo>
                  <a:pt x="0" y="27220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984204" y="3336793"/>
            <a:ext cx="10431965" cy="4927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65"/>
              </a:lnSpc>
            </a:pPr>
            <a:r>
              <a:rPr lang="en-US" sz="2804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El otoño ya llegó y hace viento </a:t>
            </a:r>
          </a:p>
          <a:p>
            <a:pPr algn="ctr">
              <a:lnSpc>
                <a:spcPts val="5665"/>
              </a:lnSpc>
            </a:pPr>
            <a:r>
              <a:rPr lang="en-US" sz="2804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¡Hace viento! </a:t>
            </a:r>
          </a:p>
          <a:p>
            <a:pPr algn="ctr">
              <a:lnSpc>
                <a:spcPts val="5665"/>
              </a:lnSpc>
            </a:pPr>
            <a:r>
              <a:rPr lang="en-US" sz="2804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Las hojas caen ya, rojo y amarillo </a:t>
            </a:r>
          </a:p>
          <a:p>
            <a:pPr algn="ctr">
              <a:lnSpc>
                <a:spcPts val="5665"/>
              </a:lnSpc>
            </a:pPr>
            <a:r>
              <a:rPr lang="en-US" sz="2804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¡Rojo y amarillo! </a:t>
            </a:r>
          </a:p>
          <a:p>
            <a:pPr algn="ctr">
              <a:lnSpc>
                <a:spcPts val="5665"/>
              </a:lnSpc>
            </a:pPr>
            <a:r>
              <a:rPr lang="en-US" sz="2804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Nieva en el invierno, ponte tu gorro y bufanda </a:t>
            </a:r>
          </a:p>
          <a:p>
            <a:pPr algn="ctr">
              <a:lnSpc>
                <a:spcPts val="5665"/>
              </a:lnSpc>
            </a:pPr>
            <a:r>
              <a:rPr lang="en-US" sz="2804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Vamos con las tradiciones en el frio, </a:t>
            </a:r>
          </a:p>
          <a:p>
            <a:pPr algn="ctr">
              <a:lnSpc>
                <a:spcPts val="5665"/>
              </a:lnSpc>
            </a:pPr>
            <a:r>
              <a:rPr lang="en-US" sz="2804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¡Brr, brr, brr!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1542587">
            <a:off x="1602607" y="3155728"/>
            <a:ext cx="2288248" cy="2546034"/>
          </a:xfrm>
          <a:custGeom>
            <a:avLst/>
            <a:gdLst/>
            <a:ahLst/>
            <a:cxnLst/>
            <a:rect r="r" b="b" t="t" l="l"/>
            <a:pathLst>
              <a:path h="2546034" w="2288248">
                <a:moveTo>
                  <a:pt x="0" y="0"/>
                </a:moveTo>
                <a:lnTo>
                  <a:pt x="2288249" y="0"/>
                </a:lnTo>
                <a:lnTo>
                  <a:pt x="2288249" y="2546034"/>
                </a:lnTo>
                <a:lnTo>
                  <a:pt x="0" y="2546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424152">
            <a:off x="13918015" y="5109278"/>
            <a:ext cx="2928613" cy="3080049"/>
          </a:xfrm>
          <a:custGeom>
            <a:avLst/>
            <a:gdLst/>
            <a:ahLst/>
            <a:cxnLst/>
            <a:rect r="r" b="b" t="t" l="l"/>
            <a:pathLst>
              <a:path h="3080049" w="2928613">
                <a:moveTo>
                  <a:pt x="0" y="0"/>
                </a:moveTo>
                <a:lnTo>
                  <a:pt x="2928613" y="0"/>
                </a:lnTo>
                <a:lnTo>
                  <a:pt x="2928613" y="3080049"/>
                </a:lnTo>
                <a:lnTo>
                  <a:pt x="0" y="30800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318824" y="2218101"/>
            <a:ext cx="13964477" cy="10203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36"/>
              </a:lnSpc>
              <a:spcBef>
                <a:spcPct val="0"/>
              </a:spcBef>
            </a:pPr>
            <a:r>
              <a:rPr lang="en-US" sz="5954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Vamos con las Tradiciones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77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2217284"/>
            <a:ext cx="18288000" cy="18288000"/>
          </a:xfrm>
          <a:custGeom>
            <a:avLst/>
            <a:gdLst/>
            <a:ahLst/>
            <a:cxnLst/>
            <a:rect r="r" b="b" t="t" l="l"/>
            <a:pathLst>
              <a:path h="18288000" w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74156" y="-133300"/>
            <a:ext cx="16139689" cy="10031051"/>
          </a:xfrm>
          <a:custGeom>
            <a:avLst/>
            <a:gdLst/>
            <a:ahLst/>
            <a:cxnLst/>
            <a:rect r="r" b="b" t="t" l="l"/>
            <a:pathLst>
              <a:path h="10031051" w="16139689">
                <a:moveTo>
                  <a:pt x="0" y="0"/>
                </a:moveTo>
                <a:lnTo>
                  <a:pt x="16139688" y="0"/>
                </a:lnTo>
                <a:lnTo>
                  <a:pt x="16139688" y="10031052"/>
                </a:lnTo>
                <a:lnTo>
                  <a:pt x="0" y="10031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240" t="0" r="-7570" b="-91164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13870882" y="379140"/>
            <a:ext cx="3787438" cy="10287000"/>
          </a:xfrm>
          <a:custGeom>
            <a:avLst/>
            <a:gdLst/>
            <a:ahLst/>
            <a:cxnLst/>
            <a:rect r="r" b="b" t="t" l="l"/>
            <a:pathLst>
              <a:path h="10287000" w="3787438">
                <a:moveTo>
                  <a:pt x="3787439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3787439" y="0"/>
                </a:lnTo>
                <a:lnTo>
                  <a:pt x="3787439" y="10287000"/>
                </a:lnTo>
                <a:close/>
              </a:path>
            </a:pathLst>
          </a:custGeom>
          <a:blipFill>
            <a:blip r:embed="rId6"/>
            <a:stretch>
              <a:fillRect l="0" t="-30370" r="-382859" b="-3037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63672">
            <a:off x="2253918" y="7681547"/>
            <a:ext cx="3073057" cy="2667157"/>
          </a:xfrm>
          <a:custGeom>
            <a:avLst/>
            <a:gdLst/>
            <a:ahLst/>
            <a:cxnLst/>
            <a:rect r="r" b="b" t="t" l="l"/>
            <a:pathLst>
              <a:path h="2667157" w="3073057">
                <a:moveTo>
                  <a:pt x="0" y="0"/>
                </a:moveTo>
                <a:lnTo>
                  <a:pt x="3073057" y="0"/>
                </a:lnTo>
                <a:lnTo>
                  <a:pt x="3073057" y="2667158"/>
                </a:lnTo>
                <a:lnTo>
                  <a:pt x="0" y="26671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5563672">
            <a:off x="12822879" y="8167895"/>
            <a:ext cx="3073057" cy="2667157"/>
          </a:xfrm>
          <a:custGeom>
            <a:avLst/>
            <a:gdLst/>
            <a:ahLst/>
            <a:cxnLst/>
            <a:rect r="r" b="b" t="t" l="l"/>
            <a:pathLst>
              <a:path h="2667157" w="3073057">
                <a:moveTo>
                  <a:pt x="0" y="2667158"/>
                </a:moveTo>
                <a:lnTo>
                  <a:pt x="3073056" y="2667158"/>
                </a:lnTo>
                <a:lnTo>
                  <a:pt x="3073056" y="0"/>
                </a:lnTo>
                <a:lnTo>
                  <a:pt x="0" y="0"/>
                </a:lnTo>
                <a:lnTo>
                  <a:pt x="0" y="2667158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178319" y="7903219"/>
            <a:ext cx="8077923" cy="2467132"/>
          </a:xfrm>
          <a:custGeom>
            <a:avLst/>
            <a:gdLst/>
            <a:ahLst/>
            <a:cxnLst/>
            <a:rect r="r" b="b" t="t" l="l"/>
            <a:pathLst>
              <a:path h="2467132" w="8077923">
                <a:moveTo>
                  <a:pt x="0" y="0"/>
                </a:moveTo>
                <a:lnTo>
                  <a:pt x="8077923" y="0"/>
                </a:lnTo>
                <a:lnTo>
                  <a:pt x="8077923" y="2467132"/>
                </a:lnTo>
                <a:lnTo>
                  <a:pt x="0" y="24671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02541" y="4929816"/>
            <a:ext cx="5707167" cy="2909034"/>
          </a:xfrm>
          <a:custGeom>
            <a:avLst/>
            <a:gdLst/>
            <a:ahLst/>
            <a:cxnLst/>
            <a:rect r="r" b="b" t="t" l="l"/>
            <a:pathLst>
              <a:path h="2909034" w="5707167">
                <a:moveTo>
                  <a:pt x="0" y="0"/>
                </a:moveTo>
                <a:lnTo>
                  <a:pt x="5707167" y="0"/>
                </a:lnTo>
                <a:lnTo>
                  <a:pt x="5707167" y="2909034"/>
                </a:lnTo>
                <a:lnTo>
                  <a:pt x="0" y="29090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861042" y="1479558"/>
            <a:ext cx="4561176" cy="3043548"/>
          </a:xfrm>
          <a:custGeom>
            <a:avLst/>
            <a:gdLst/>
            <a:ahLst/>
            <a:cxnLst/>
            <a:rect r="r" b="b" t="t" l="l"/>
            <a:pathLst>
              <a:path h="3043548" w="4561176">
                <a:moveTo>
                  <a:pt x="0" y="0"/>
                </a:moveTo>
                <a:lnTo>
                  <a:pt x="4561175" y="0"/>
                </a:lnTo>
                <a:lnTo>
                  <a:pt x="4561175" y="3043548"/>
                </a:lnTo>
                <a:lnTo>
                  <a:pt x="0" y="30435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239459" y="5143500"/>
            <a:ext cx="4688306" cy="2643032"/>
          </a:xfrm>
          <a:custGeom>
            <a:avLst/>
            <a:gdLst/>
            <a:ahLst/>
            <a:cxnLst/>
            <a:rect r="r" b="b" t="t" l="l"/>
            <a:pathLst>
              <a:path h="2643032" w="4688306">
                <a:moveTo>
                  <a:pt x="0" y="0"/>
                </a:moveTo>
                <a:lnTo>
                  <a:pt x="4688306" y="0"/>
                </a:lnTo>
                <a:lnTo>
                  <a:pt x="4688306" y="2643032"/>
                </a:lnTo>
                <a:lnTo>
                  <a:pt x="0" y="2643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760634" y="4976038"/>
            <a:ext cx="4202294" cy="2862813"/>
          </a:xfrm>
          <a:custGeom>
            <a:avLst/>
            <a:gdLst/>
            <a:ahLst/>
            <a:cxnLst/>
            <a:rect r="r" b="b" t="t" l="l"/>
            <a:pathLst>
              <a:path h="2862813" w="4202294">
                <a:moveTo>
                  <a:pt x="0" y="0"/>
                </a:moveTo>
                <a:lnTo>
                  <a:pt x="4202294" y="0"/>
                </a:lnTo>
                <a:lnTo>
                  <a:pt x="4202294" y="2862812"/>
                </a:lnTo>
                <a:lnTo>
                  <a:pt x="0" y="28628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303800" y="1479558"/>
            <a:ext cx="4559623" cy="3043548"/>
          </a:xfrm>
          <a:custGeom>
            <a:avLst/>
            <a:gdLst/>
            <a:ahLst/>
            <a:cxnLst/>
            <a:rect r="r" b="b" t="t" l="l"/>
            <a:pathLst>
              <a:path h="3043548" w="4559623">
                <a:moveTo>
                  <a:pt x="0" y="0"/>
                </a:moveTo>
                <a:lnTo>
                  <a:pt x="4559623" y="0"/>
                </a:lnTo>
                <a:lnTo>
                  <a:pt x="4559623" y="3043548"/>
                </a:lnTo>
                <a:lnTo>
                  <a:pt x="0" y="30435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9649061" y="8245561"/>
            <a:ext cx="7214362" cy="1404076"/>
            <a:chOff x="0" y="0"/>
            <a:chExt cx="9619150" cy="187210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9619150" cy="1872101"/>
            </a:xfrm>
            <a:custGeom>
              <a:avLst/>
              <a:gdLst/>
              <a:ahLst/>
              <a:cxnLst/>
              <a:rect r="r" b="b" t="t" l="l"/>
              <a:pathLst>
                <a:path h="1872101" w="9619150">
                  <a:moveTo>
                    <a:pt x="0" y="0"/>
                  </a:moveTo>
                  <a:lnTo>
                    <a:pt x="9619150" y="0"/>
                  </a:lnTo>
                  <a:lnTo>
                    <a:pt x="9619150" y="1872101"/>
                  </a:lnTo>
                  <a:lnTo>
                    <a:pt x="0" y="1872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846803" y="23412"/>
              <a:ext cx="1630777" cy="2918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92"/>
                </a:lnSpc>
                <a:spcBef>
                  <a:spcPct val="0"/>
                </a:spcBef>
              </a:pPr>
              <a:r>
                <a:rPr lang="en-US" b="true" sz="1352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; Costa Rica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402541" y="8245561"/>
            <a:ext cx="7252841" cy="1404076"/>
            <a:chOff x="0" y="0"/>
            <a:chExt cx="9670455" cy="187210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670455" cy="1872101"/>
            </a:xfrm>
            <a:custGeom>
              <a:avLst/>
              <a:gdLst/>
              <a:ahLst/>
              <a:cxnLst/>
              <a:rect r="r" b="b" t="t" l="l"/>
              <a:pathLst>
                <a:path h="1872101" w="9670455">
                  <a:moveTo>
                    <a:pt x="0" y="0"/>
                  </a:moveTo>
                  <a:lnTo>
                    <a:pt x="9670455" y="0"/>
                  </a:lnTo>
                  <a:lnTo>
                    <a:pt x="9670455" y="1872101"/>
                  </a:lnTo>
                  <a:lnTo>
                    <a:pt x="0" y="18721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663752" y="48045"/>
              <a:ext cx="1662190" cy="2969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29"/>
                </a:lnSpc>
                <a:spcBef>
                  <a:spcPct val="0"/>
                </a:spcBef>
              </a:pPr>
              <a:r>
                <a:rPr lang="en-US" b="true" sz="1378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; Columbia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402541" y="1479558"/>
            <a:ext cx="4506619" cy="3043548"/>
            <a:chOff x="0" y="0"/>
            <a:chExt cx="6008825" cy="405806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008825" cy="4058064"/>
            </a:xfrm>
            <a:custGeom>
              <a:avLst/>
              <a:gdLst/>
              <a:ahLst/>
              <a:cxnLst/>
              <a:rect r="r" b="b" t="t" l="l"/>
              <a:pathLst>
                <a:path h="4058064" w="6008825">
                  <a:moveTo>
                    <a:pt x="0" y="0"/>
                  </a:moveTo>
                  <a:lnTo>
                    <a:pt x="6008825" y="0"/>
                  </a:lnTo>
                  <a:lnTo>
                    <a:pt x="6008825" y="4058064"/>
                  </a:lnTo>
                  <a:lnTo>
                    <a:pt x="0" y="40580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1443513" y="2756428"/>
              <a:ext cx="3121798" cy="2298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37"/>
                </a:lnSpc>
                <a:spcBef>
                  <a:spcPct val="0"/>
                </a:spcBef>
              </a:pPr>
              <a:r>
                <a:rPr lang="en-US" sz="1098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SEPTEMBER 15 - OCTOBER 15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922081"/>
          </a:xfrm>
          <a:custGeom>
            <a:avLst/>
            <a:gdLst/>
            <a:ahLst/>
            <a:cxnLst/>
            <a:rect r="r" b="b" t="t" l="l"/>
            <a:pathLst>
              <a:path h="10922081" w="18288000">
                <a:moveTo>
                  <a:pt x="0" y="0"/>
                </a:moveTo>
                <a:lnTo>
                  <a:pt x="18288000" y="0"/>
                </a:lnTo>
                <a:lnTo>
                  <a:pt x="18288000" y="10922081"/>
                </a:lnTo>
                <a:lnTo>
                  <a:pt x="0" y="10922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755" r="0" b="-12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23399" y="1028700"/>
            <a:ext cx="13241203" cy="8229600"/>
          </a:xfrm>
          <a:custGeom>
            <a:avLst/>
            <a:gdLst/>
            <a:ahLst/>
            <a:cxnLst/>
            <a:rect r="r" b="b" t="t" l="l"/>
            <a:pathLst>
              <a:path h="8229600" w="13241203">
                <a:moveTo>
                  <a:pt x="0" y="0"/>
                </a:moveTo>
                <a:lnTo>
                  <a:pt x="13241202" y="0"/>
                </a:lnTo>
                <a:lnTo>
                  <a:pt x="13241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240" t="0" r="-7570" b="-91164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0"/>
            <a:ext cx="3787438" cy="10287000"/>
          </a:xfrm>
          <a:custGeom>
            <a:avLst/>
            <a:gdLst/>
            <a:ahLst/>
            <a:cxnLst/>
            <a:rect r="r" b="b" t="t" l="l"/>
            <a:pathLst>
              <a:path h="10287000" w="3787438">
                <a:moveTo>
                  <a:pt x="3787438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3787438" y="0"/>
                </a:lnTo>
                <a:lnTo>
                  <a:pt x="3787438" y="10287000"/>
                </a:lnTo>
                <a:close/>
              </a:path>
            </a:pathLst>
          </a:custGeom>
          <a:blipFill>
            <a:blip r:embed="rId5"/>
            <a:stretch>
              <a:fillRect l="0" t="-30370" r="-382859" b="-3037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738205">
            <a:off x="11931848" y="366821"/>
            <a:ext cx="6224619" cy="10287000"/>
          </a:xfrm>
          <a:custGeom>
            <a:avLst/>
            <a:gdLst/>
            <a:ahLst/>
            <a:cxnLst/>
            <a:rect r="r" b="b" t="t" l="l"/>
            <a:pathLst>
              <a:path h="10287000" w="6224619">
                <a:moveTo>
                  <a:pt x="0" y="10287000"/>
                </a:moveTo>
                <a:lnTo>
                  <a:pt x="6224619" y="10287000"/>
                </a:lnTo>
                <a:lnTo>
                  <a:pt x="6224619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5"/>
            <a:stretch>
              <a:fillRect l="-118344" t="-30370" r="-75456" b="-3037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63672">
            <a:off x="332068" y="7048560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0"/>
                </a:moveTo>
                <a:lnTo>
                  <a:pt x="3731280" y="0"/>
                </a:lnTo>
                <a:lnTo>
                  <a:pt x="3731280" y="3238440"/>
                </a:lnTo>
                <a:lnTo>
                  <a:pt x="0" y="323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5563672">
            <a:off x="13178518" y="7639080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3238440"/>
                </a:moveTo>
                <a:lnTo>
                  <a:pt x="3731279" y="3238440"/>
                </a:lnTo>
                <a:lnTo>
                  <a:pt x="3731279" y="0"/>
                </a:lnTo>
                <a:lnTo>
                  <a:pt x="0" y="0"/>
                </a:lnTo>
                <a:lnTo>
                  <a:pt x="0" y="323844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82850" y="7317712"/>
            <a:ext cx="9808146" cy="2995571"/>
          </a:xfrm>
          <a:custGeom>
            <a:avLst/>
            <a:gdLst/>
            <a:ahLst/>
            <a:cxnLst/>
            <a:rect r="r" b="b" t="t" l="l"/>
            <a:pathLst>
              <a:path h="2995571" w="9808146">
                <a:moveTo>
                  <a:pt x="0" y="0"/>
                </a:moveTo>
                <a:lnTo>
                  <a:pt x="9808146" y="0"/>
                </a:lnTo>
                <a:lnTo>
                  <a:pt x="9808146" y="2995571"/>
                </a:lnTo>
                <a:lnTo>
                  <a:pt x="0" y="29955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131043" y="4842836"/>
            <a:ext cx="4011616" cy="6066716"/>
          </a:xfrm>
          <a:custGeom>
            <a:avLst/>
            <a:gdLst/>
            <a:ahLst/>
            <a:cxnLst/>
            <a:rect r="r" b="b" t="t" l="l"/>
            <a:pathLst>
              <a:path h="6066716" w="4011616">
                <a:moveTo>
                  <a:pt x="0" y="0"/>
                </a:moveTo>
                <a:lnTo>
                  <a:pt x="4011616" y="0"/>
                </a:lnTo>
                <a:lnTo>
                  <a:pt x="4011616" y="6066716"/>
                </a:lnTo>
                <a:lnTo>
                  <a:pt x="0" y="60667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4179341" y="2294548"/>
            <a:ext cx="9929318" cy="1025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10"/>
              </a:lnSpc>
              <a:spcBef>
                <a:spcPct val="0"/>
              </a:spcBef>
            </a:pPr>
            <a:r>
              <a:rPr lang="en-US" sz="5936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Es la hora de decir adiós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136851" y="3335309"/>
            <a:ext cx="10014298" cy="45408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2799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Es la hora de decir adiós, </a:t>
            </a:r>
          </a:p>
          <a:p>
            <a:pPr algn="ctr">
              <a:lnSpc>
                <a:spcPts val="5179"/>
              </a:lnSpc>
            </a:pPr>
            <a:r>
              <a:rPr lang="en-US" sz="2799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¡Adiós! Es la hora de decir adiós, </a:t>
            </a:r>
          </a:p>
          <a:p>
            <a:pPr algn="ctr">
              <a:lnSpc>
                <a:spcPts val="5179"/>
              </a:lnSpc>
            </a:pPr>
            <a:r>
              <a:rPr lang="en-US" sz="2799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¡Adiós! </a:t>
            </a:r>
          </a:p>
          <a:p>
            <a:pPr algn="ctr">
              <a:lnSpc>
                <a:spcPts val="5179"/>
              </a:lnSpc>
            </a:pPr>
            <a:r>
              <a:rPr lang="en-US" sz="2799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Adiós a mis amigos, </a:t>
            </a:r>
          </a:p>
          <a:p>
            <a:pPr algn="ctr">
              <a:lnSpc>
                <a:spcPts val="5179"/>
              </a:lnSpc>
            </a:pPr>
            <a:r>
              <a:rPr lang="en-US" sz="2799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Adiós hasta luego, </a:t>
            </a:r>
          </a:p>
          <a:p>
            <a:pPr algn="ctr">
              <a:lnSpc>
                <a:spcPts val="5179"/>
              </a:lnSpc>
            </a:pPr>
            <a:r>
              <a:rPr lang="en-US" sz="2799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Es la hora de decir adiós. </a:t>
            </a:r>
          </a:p>
          <a:p>
            <a:pPr algn="ctr">
              <a:lnSpc>
                <a:spcPts val="5179"/>
              </a:lnSpc>
            </a:pPr>
            <a:r>
              <a:rPr lang="en-US" sz="2799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¡Adiós! 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86684" y="-202240"/>
            <a:ext cx="18347215" cy="10320308"/>
          </a:xfrm>
          <a:custGeom>
            <a:avLst/>
            <a:gdLst/>
            <a:ahLst/>
            <a:cxnLst/>
            <a:rect r="r" b="b" t="t" l="l"/>
            <a:pathLst>
              <a:path h="10320308" w="18347215">
                <a:moveTo>
                  <a:pt x="0" y="0"/>
                </a:moveTo>
                <a:lnTo>
                  <a:pt x="18347215" y="0"/>
                </a:lnTo>
                <a:lnTo>
                  <a:pt x="18347215" y="10320309"/>
                </a:lnTo>
                <a:lnTo>
                  <a:pt x="0" y="10320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0370" r="0" b="-3037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245097" y="5680407"/>
            <a:ext cx="11772900" cy="2987373"/>
          </a:xfrm>
          <a:custGeom>
            <a:avLst/>
            <a:gdLst/>
            <a:ahLst/>
            <a:cxnLst/>
            <a:rect r="r" b="b" t="t" l="l"/>
            <a:pathLst>
              <a:path h="2987373" w="11772900">
                <a:moveTo>
                  <a:pt x="0" y="0"/>
                </a:moveTo>
                <a:lnTo>
                  <a:pt x="11772900" y="0"/>
                </a:lnTo>
                <a:lnTo>
                  <a:pt x="11772900" y="2987373"/>
                </a:lnTo>
                <a:lnTo>
                  <a:pt x="0" y="2987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563672">
            <a:off x="332068" y="7048560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0"/>
                </a:moveTo>
                <a:lnTo>
                  <a:pt x="3731280" y="0"/>
                </a:lnTo>
                <a:lnTo>
                  <a:pt x="3731280" y="3238440"/>
                </a:lnTo>
                <a:lnTo>
                  <a:pt x="0" y="323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-5563672">
            <a:off x="13164810" y="7639080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3238440"/>
                </a:moveTo>
                <a:lnTo>
                  <a:pt x="3731280" y="3238440"/>
                </a:lnTo>
                <a:lnTo>
                  <a:pt x="3731280" y="0"/>
                </a:lnTo>
                <a:lnTo>
                  <a:pt x="0" y="0"/>
                </a:lnTo>
                <a:lnTo>
                  <a:pt x="0" y="323844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882850" y="7317712"/>
            <a:ext cx="9808146" cy="2995571"/>
          </a:xfrm>
          <a:custGeom>
            <a:avLst/>
            <a:gdLst/>
            <a:ahLst/>
            <a:cxnLst/>
            <a:rect r="r" b="b" t="t" l="l"/>
            <a:pathLst>
              <a:path h="2995571" w="9808146">
                <a:moveTo>
                  <a:pt x="0" y="0"/>
                </a:moveTo>
                <a:lnTo>
                  <a:pt x="9808146" y="0"/>
                </a:lnTo>
                <a:lnTo>
                  <a:pt x="9808146" y="2995571"/>
                </a:lnTo>
                <a:lnTo>
                  <a:pt x="0" y="29955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653500" y="6421106"/>
            <a:ext cx="8956094" cy="1715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00"/>
              </a:lnSpc>
            </a:pPr>
            <a:r>
              <a:rPr lang="en-US" sz="12674">
                <a:solidFill>
                  <a:srgbClr val="F6F6F6"/>
                </a:solidFill>
                <a:latin typeface="Apricots"/>
                <a:ea typeface="Apricots"/>
                <a:cs typeface="Apricots"/>
                <a:sym typeface="Apricots"/>
              </a:rPr>
              <a:t>Thank You!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41719" y="1883203"/>
            <a:ext cx="11772900" cy="2987373"/>
          </a:xfrm>
          <a:custGeom>
            <a:avLst/>
            <a:gdLst/>
            <a:ahLst/>
            <a:cxnLst/>
            <a:rect r="r" b="b" t="t" l="l"/>
            <a:pathLst>
              <a:path h="2987373" w="11772900">
                <a:moveTo>
                  <a:pt x="0" y="0"/>
                </a:moveTo>
                <a:lnTo>
                  <a:pt x="11772900" y="0"/>
                </a:lnTo>
                <a:lnTo>
                  <a:pt x="11772900" y="2987373"/>
                </a:lnTo>
                <a:lnTo>
                  <a:pt x="0" y="29873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050122" y="2623901"/>
            <a:ext cx="8956094" cy="1715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00"/>
              </a:lnSpc>
            </a:pPr>
            <a:r>
              <a:rPr lang="en-US" sz="12674">
                <a:solidFill>
                  <a:srgbClr val="F6F6F6"/>
                </a:solidFill>
                <a:latin typeface="Apricots"/>
                <a:ea typeface="Apricots"/>
                <a:cs typeface="Apricots"/>
                <a:sym typeface="Apricots"/>
              </a:rPr>
              <a:t>¡Gracias!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77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2217284"/>
            <a:ext cx="18288000" cy="18288000"/>
          </a:xfrm>
          <a:custGeom>
            <a:avLst/>
            <a:gdLst/>
            <a:ahLst/>
            <a:cxnLst/>
            <a:rect r="r" b="b" t="t" l="l"/>
            <a:pathLst>
              <a:path h="18288000" w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23399" y="1028700"/>
            <a:ext cx="13241203" cy="8229600"/>
          </a:xfrm>
          <a:custGeom>
            <a:avLst/>
            <a:gdLst/>
            <a:ahLst/>
            <a:cxnLst/>
            <a:rect r="r" b="b" t="t" l="l"/>
            <a:pathLst>
              <a:path h="8229600" w="13241203">
                <a:moveTo>
                  <a:pt x="0" y="0"/>
                </a:moveTo>
                <a:lnTo>
                  <a:pt x="13241202" y="0"/>
                </a:lnTo>
                <a:lnTo>
                  <a:pt x="13241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240" t="0" r="-7570" b="-91164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true" rot="0">
            <a:off x="13870882" y="379140"/>
            <a:ext cx="3787438" cy="10287000"/>
          </a:xfrm>
          <a:custGeom>
            <a:avLst/>
            <a:gdLst/>
            <a:ahLst/>
            <a:cxnLst/>
            <a:rect r="r" b="b" t="t" l="l"/>
            <a:pathLst>
              <a:path h="10287000" w="3787438">
                <a:moveTo>
                  <a:pt x="3787439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3787439" y="0"/>
                </a:lnTo>
                <a:lnTo>
                  <a:pt x="3787439" y="10287000"/>
                </a:lnTo>
                <a:close/>
              </a:path>
            </a:pathLst>
          </a:custGeom>
          <a:blipFill>
            <a:blip r:embed="rId6"/>
            <a:stretch>
              <a:fillRect l="0" t="-30370" r="-382859" b="-3037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-738205">
            <a:off x="-2083610" y="0"/>
            <a:ext cx="6224619" cy="10287000"/>
          </a:xfrm>
          <a:custGeom>
            <a:avLst/>
            <a:gdLst/>
            <a:ahLst/>
            <a:cxnLst/>
            <a:rect r="r" b="b" t="t" l="l"/>
            <a:pathLst>
              <a:path h="10287000" w="6224619">
                <a:moveTo>
                  <a:pt x="0" y="10287000"/>
                </a:moveTo>
                <a:lnTo>
                  <a:pt x="6224620" y="10287000"/>
                </a:lnTo>
                <a:lnTo>
                  <a:pt x="622462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6"/>
            <a:stretch>
              <a:fillRect l="-118344" t="-30370" r="-75456" b="-3037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563672">
            <a:off x="2253918" y="7681547"/>
            <a:ext cx="3073057" cy="2667157"/>
          </a:xfrm>
          <a:custGeom>
            <a:avLst/>
            <a:gdLst/>
            <a:ahLst/>
            <a:cxnLst/>
            <a:rect r="r" b="b" t="t" l="l"/>
            <a:pathLst>
              <a:path h="2667157" w="3073057">
                <a:moveTo>
                  <a:pt x="0" y="0"/>
                </a:moveTo>
                <a:lnTo>
                  <a:pt x="3073057" y="0"/>
                </a:lnTo>
                <a:lnTo>
                  <a:pt x="3073057" y="2667158"/>
                </a:lnTo>
                <a:lnTo>
                  <a:pt x="0" y="26671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-5563672">
            <a:off x="12822879" y="8167895"/>
            <a:ext cx="3073057" cy="2667157"/>
          </a:xfrm>
          <a:custGeom>
            <a:avLst/>
            <a:gdLst/>
            <a:ahLst/>
            <a:cxnLst/>
            <a:rect r="r" b="b" t="t" l="l"/>
            <a:pathLst>
              <a:path h="2667157" w="3073057">
                <a:moveTo>
                  <a:pt x="0" y="2667158"/>
                </a:moveTo>
                <a:lnTo>
                  <a:pt x="3073056" y="2667158"/>
                </a:lnTo>
                <a:lnTo>
                  <a:pt x="3073056" y="0"/>
                </a:lnTo>
                <a:lnTo>
                  <a:pt x="0" y="0"/>
                </a:lnTo>
                <a:lnTo>
                  <a:pt x="0" y="2667158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178319" y="7903219"/>
            <a:ext cx="8077923" cy="2467132"/>
          </a:xfrm>
          <a:custGeom>
            <a:avLst/>
            <a:gdLst/>
            <a:ahLst/>
            <a:cxnLst/>
            <a:rect r="r" b="b" t="t" l="l"/>
            <a:pathLst>
              <a:path h="2467132" w="8077923">
                <a:moveTo>
                  <a:pt x="0" y="0"/>
                </a:moveTo>
                <a:lnTo>
                  <a:pt x="8077923" y="0"/>
                </a:lnTo>
                <a:lnTo>
                  <a:pt x="8077923" y="2467132"/>
                </a:lnTo>
                <a:lnTo>
                  <a:pt x="0" y="24671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0" y="2057400"/>
            <a:ext cx="3106674" cy="8229600"/>
          </a:xfrm>
          <a:custGeom>
            <a:avLst/>
            <a:gdLst/>
            <a:ahLst/>
            <a:cxnLst/>
            <a:rect r="r" b="b" t="t" l="l"/>
            <a:pathLst>
              <a:path h="8229600" w="3106674">
                <a:moveTo>
                  <a:pt x="3106674" y="0"/>
                </a:moveTo>
                <a:lnTo>
                  <a:pt x="0" y="0"/>
                </a:lnTo>
                <a:lnTo>
                  <a:pt x="0" y="8229600"/>
                </a:lnTo>
                <a:lnTo>
                  <a:pt x="3106674" y="8229600"/>
                </a:lnTo>
                <a:lnTo>
                  <a:pt x="3106674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279643" y="2222769"/>
            <a:ext cx="7728714" cy="13423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59"/>
              </a:lnSpc>
              <a:spcBef>
                <a:spcPct val="0"/>
              </a:spcBef>
            </a:pPr>
            <a:r>
              <a:rPr lang="en-US" sz="7899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Saludos Song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136851" y="3560581"/>
            <a:ext cx="10014298" cy="4342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41"/>
              </a:lnSpc>
            </a:pPr>
            <a:r>
              <a:rPr lang="en-US" sz="3300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Hola means he-eh-llo, he-eh-llo, he-eh-llo. </a:t>
            </a:r>
          </a:p>
          <a:p>
            <a:pPr algn="ctr">
              <a:lnSpc>
                <a:spcPts val="5841"/>
              </a:lnSpc>
            </a:pPr>
            <a:r>
              <a:rPr lang="en-US" sz="3300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Hola means he-eh-llo,(waving) </a:t>
            </a:r>
          </a:p>
          <a:p>
            <a:pPr algn="ctr">
              <a:lnSpc>
                <a:spcPts val="5841"/>
              </a:lnSpc>
            </a:pPr>
            <a:r>
              <a:rPr lang="en-US" sz="3300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¡Hola mis amigos! (clapping) </a:t>
            </a:r>
          </a:p>
          <a:p>
            <a:pPr algn="ctr">
              <a:lnSpc>
                <a:spcPts val="5841"/>
              </a:lnSpc>
            </a:pPr>
            <a:r>
              <a:rPr lang="en-US" sz="3300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Adiós means goodbye-goodbye-goodbye. </a:t>
            </a:r>
          </a:p>
          <a:p>
            <a:pPr algn="ctr">
              <a:lnSpc>
                <a:spcPts val="5841"/>
              </a:lnSpc>
            </a:pPr>
            <a:r>
              <a:rPr lang="en-US" sz="3300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Adiós means goodbye, (waving) </a:t>
            </a:r>
          </a:p>
          <a:p>
            <a:pPr algn="ctr">
              <a:lnSpc>
                <a:spcPts val="5841"/>
              </a:lnSpc>
            </a:pPr>
            <a:r>
              <a:rPr lang="en-US" sz="3300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¡Adiós mis amigos! (clapping)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922081"/>
          </a:xfrm>
          <a:custGeom>
            <a:avLst/>
            <a:gdLst/>
            <a:ahLst/>
            <a:cxnLst/>
            <a:rect r="r" b="b" t="t" l="l"/>
            <a:pathLst>
              <a:path h="10922081" w="18288000">
                <a:moveTo>
                  <a:pt x="0" y="0"/>
                </a:moveTo>
                <a:lnTo>
                  <a:pt x="18288000" y="0"/>
                </a:lnTo>
                <a:lnTo>
                  <a:pt x="18288000" y="10922081"/>
                </a:lnTo>
                <a:lnTo>
                  <a:pt x="0" y="10922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755" r="0" b="-12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23399" y="1028700"/>
            <a:ext cx="13241203" cy="8229600"/>
          </a:xfrm>
          <a:custGeom>
            <a:avLst/>
            <a:gdLst/>
            <a:ahLst/>
            <a:cxnLst/>
            <a:rect r="r" b="b" t="t" l="l"/>
            <a:pathLst>
              <a:path h="8229600" w="13241203">
                <a:moveTo>
                  <a:pt x="0" y="0"/>
                </a:moveTo>
                <a:lnTo>
                  <a:pt x="13241202" y="0"/>
                </a:lnTo>
                <a:lnTo>
                  <a:pt x="13241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240" t="0" r="-7570" b="-91164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0"/>
            <a:ext cx="3787438" cy="10287000"/>
          </a:xfrm>
          <a:custGeom>
            <a:avLst/>
            <a:gdLst/>
            <a:ahLst/>
            <a:cxnLst/>
            <a:rect r="r" b="b" t="t" l="l"/>
            <a:pathLst>
              <a:path h="10287000" w="3787438">
                <a:moveTo>
                  <a:pt x="3787438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3787438" y="0"/>
                </a:lnTo>
                <a:lnTo>
                  <a:pt x="3787438" y="10287000"/>
                </a:lnTo>
                <a:close/>
              </a:path>
            </a:pathLst>
          </a:custGeom>
          <a:blipFill>
            <a:blip r:embed="rId5"/>
            <a:stretch>
              <a:fillRect l="0" t="-30370" r="-382859" b="-3037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738205">
            <a:off x="11038839" y="-1751915"/>
            <a:ext cx="6224619" cy="10287000"/>
          </a:xfrm>
          <a:custGeom>
            <a:avLst/>
            <a:gdLst/>
            <a:ahLst/>
            <a:cxnLst/>
            <a:rect r="r" b="b" t="t" l="l"/>
            <a:pathLst>
              <a:path h="10287000" w="6224619">
                <a:moveTo>
                  <a:pt x="0" y="10287000"/>
                </a:moveTo>
                <a:lnTo>
                  <a:pt x="6224620" y="10287000"/>
                </a:lnTo>
                <a:lnTo>
                  <a:pt x="622462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5"/>
            <a:stretch>
              <a:fillRect l="-118344" t="-30370" r="-75456" b="-3037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63672">
            <a:off x="332068" y="7048560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0"/>
                </a:moveTo>
                <a:lnTo>
                  <a:pt x="3731280" y="0"/>
                </a:lnTo>
                <a:lnTo>
                  <a:pt x="3731280" y="3238440"/>
                </a:lnTo>
                <a:lnTo>
                  <a:pt x="0" y="323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5563672">
            <a:off x="13164810" y="7639080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3238440"/>
                </a:moveTo>
                <a:lnTo>
                  <a:pt x="3731280" y="3238440"/>
                </a:lnTo>
                <a:lnTo>
                  <a:pt x="3731280" y="0"/>
                </a:lnTo>
                <a:lnTo>
                  <a:pt x="0" y="0"/>
                </a:lnTo>
                <a:lnTo>
                  <a:pt x="0" y="323844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82850" y="7317712"/>
            <a:ext cx="9808146" cy="2995571"/>
          </a:xfrm>
          <a:custGeom>
            <a:avLst/>
            <a:gdLst/>
            <a:ahLst/>
            <a:cxnLst/>
            <a:rect r="r" b="b" t="t" l="l"/>
            <a:pathLst>
              <a:path h="2995571" w="9808146">
                <a:moveTo>
                  <a:pt x="0" y="0"/>
                </a:moveTo>
                <a:lnTo>
                  <a:pt x="9808146" y="0"/>
                </a:lnTo>
                <a:lnTo>
                  <a:pt x="9808146" y="2995571"/>
                </a:lnTo>
                <a:lnTo>
                  <a:pt x="0" y="29955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6894" y="4662817"/>
            <a:ext cx="6360339" cy="6721627"/>
          </a:xfrm>
          <a:custGeom>
            <a:avLst/>
            <a:gdLst/>
            <a:ahLst/>
            <a:cxnLst/>
            <a:rect r="r" b="b" t="t" l="l"/>
            <a:pathLst>
              <a:path h="6721627" w="6360339">
                <a:moveTo>
                  <a:pt x="0" y="0"/>
                </a:moveTo>
                <a:lnTo>
                  <a:pt x="6360339" y="0"/>
                </a:lnTo>
                <a:lnTo>
                  <a:pt x="6360339" y="6721627"/>
                </a:lnTo>
                <a:lnTo>
                  <a:pt x="0" y="67216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0" id="10"/>
          <p:cNvSpPr txBox="true"/>
          <p:nvPr/>
        </p:nvSpPr>
        <p:spPr>
          <a:xfrm rot="0">
            <a:off x="3227146" y="2489272"/>
            <a:ext cx="7249453" cy="1025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10"/>
              </a:lnSpc>
              <a:spcBef>
                <a:spcPct val="0"/>
              </a:spcBef>
            </a:pPr>
            <a:r>
              <a:rPr lang="en-US" sz="5936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¿Cómo te llamas?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15399" y="3611481"/>
            <a:ext cx="10014298" cy="646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What is your name?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144000" y="5213101"/>
            <a:ext cx="6783408" cy="1025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10"/>
              </a:lnSpc>
              <a:spcBef>
                <a:spcPct val="0"/>
              </a:spcBef>
            </a:pPr>
            <a:r>
              <a:rPr lang="en-US" sz="5936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Me llamo...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851872" y="6248564"/>
            <a:ext cx="10014298" cy="646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My name is...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922081"/>
          </a:xfrm>
          <a:custGeom>
            <a:avLst/>
            <a:gdLst/>
            <a:ahLst/>
            <a:cxnLst/>
            <a:rect r="r" b="b" t="t" l="l"/>
            <a:pathLst>
              <a:path h="10922081" w="18288000">
                <a:moveTo>
                  <a:pt x="0" y="0"/>
                </a:moveTo>
                <a:lnTo>
                  <a:pt x="18288000" y="0"/>
                </a:lnTo>
                <a:lnTo>
                  <a:pt x="18288000" y="10922081"/>
                </a:lnTo>
                <a:lnTo>
                  <a:pt x="0" y="10922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755" r="0" b="-12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23399" y="1028700"/>
            <a:ext cx="13241203" cy="8229600"/>
          </a:xfrm>
          <a:custGeom>
            <a:avLst/>
            <a:gdLst/>
            <a:ahLst/>
            <a:cxnLst/>
            <a:rect r="r" b="b" t="t" l="l"/>
            <a:pathLst>
              <a:path h="8229600" w="13241203">
                <a:moveTo>
                  <a:pt x="0" y="0"/>
                </a:moveTo>
                <a:lnTo>
                  <a:pt x="13241202" y="0"/>
                </a:lnTo>
                <a:lnTo>
                  <a:pt x="13241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240" t="0" r="-7570" b="-91164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0" y="0"/>
            <a:ext cx="3787438" cy="10287000"/>
          </a:xfrm>
          <a:custGeom>
            <a:avLst/>
            <a:gdLst/>
            <a:ahLst/>
            <a:cxnLst/>
            <a:rect r="r" b="b" t="t" l="l"/>
            <a:pathLst>
              <a:path h="10287000" w="3787438">
                <a:moveTo>
                  <a:pt x="3787438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3787438" y="0"/>
                </a:lnTo>
                <a:lnTo>
                  <a:pt x="3787438" y="10287000"/>
                </a:lnTo>
                <a:close/>
              </a:path>
            </a:pathLst>
          </a:custGeom>
          <a:blipFill>
            <a:blip r:embed="rId5"/>
            <a:stretch>
              <a:fillRect l="0" t="-30370" r="-382859" b="-3037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738205">
            <a:off x="11038839" y="-1751915"/>
            <a:ext cx="6224619" cy="10287000"/>
          </a:xfrm>
          <a:custGeom>
            <a:avLst/>
            <a:gdLst/>
            <a:ahLst/>
            <a:cxnLst/>
            <a:rect r="r" b="b" t="t" l="l"/>
            <a:pathLst>
              <a:path h="10287000" w="6224619">
                <a:moveTo>
                  <a:pt x="0" y="10287000"/>
                </a:moveTo>
                <a:lnTo>
                  <a:pt x="6224620" y="10287000"/>
                </a:lnTo>
                <a:lnTo>
                  <a:pt x="622462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5"/>
            <a:stretch>
              <a:fillRect l="-118344" t="-30370" r="-75456" b="-3037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63672">
            <a:off x="332068" y="7048560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0"/>
                </a:moveTo>
                <a:lnTo>
                  <a:pt x="3731280" y="0"/>
                </a:lnTo>
                <a:lnTo>
                  <a:pt x="3731280" y="3238440"/>
                </a:lnTo>
                <a:lnTo>
                  <a:pt x="0" y="323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5563672">
            <a:off x="13164810" y="7639080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3238440"/>
                </a:moveTo>
                <a:lnTo>
                  <a:pt x="3731280" y="3238440"/>
                </a:lnTo>
                <a:lnTo>
                  <a:pt x="3731280" y="0"/>
                </a:lnTo>
                <a:lnTo>
                  <a:pt x="0" y="0"/>
                </a:lnTo>
                <a:lnTo>
                  <a:pt x="0" y="323844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82850" y="7317712"/>
            <a:ext cx="9808146" cy="2995571"/>
          </a:xfrm>
          <a:custGeom>
            <a:avLst/>
            <a:gdLst/>
            <a:ahLst/>
            <a:cxnLst/>
            <a:rect r="r" b="b" t="t" l="l"/>
            <a:pathLst>
              <a:path h="2995571" w="9808146">
                <a:moveTo>
                  <a:pt x="0" y="0"/>
                </a:moveTo>
                <a:lnTo>
                  <a:pt x="9808146" y="0"/>
                </a:lnTo>
                <a:lnTo>
                  <a:pt x="9808146" y="2995571"/>
                </a:lnTo>
                <a:lnTo>
                  <a:pt x="0" y="29955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693191" y="5867348"/>
            <a:ext cx="9855808" cy="8229600"/>
          </a:xfrm>
          <a:custGeom>
            <a:avLst/>
            <a:gdLst/>
            <a:ahLst/>
            <a:cxnLst/>
            <a:rect r="r" b="b" t="t" l="l"/>
            <a:pathLst>
              <a:path h="8229600" w="9855808">
                <a:moveTo>
                  <a:pt x="0" y="0"/>
                </a:moveTo>
                <a:lnTo>
                  <a:pt x="9855809" y="0"/>
                </a:lnTo>
                <a:lnTo>
                  <a:pt x="985580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636747" y="3267760"/>
            <a:ext cx="7249453" cy="1025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10"/>
              </a:lnSpc>
              <a:spcBef>
                <a:spcPct val="0"/>
              </a:spcBef>
            </a:pPr>
            <a:r>
              <a:rPr lang="en-US" sz="5936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Hola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62301" y="4719038"/>
            <a:ext cx="10014298" cy="646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Hello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244203" y="3267760"/>
            <a:ext cx="6783408" cy="1025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10"/>
              </a:lnSpc>
              <a:spcBef>
                <a:spcPct val="0"/>
              </a:spcBef>
            </a:pPr>
            <a:r>
              <a:rPr lang="en-US" sz="5936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Adiós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112309" y="4719038"/>
            <a:ext cx="10014298" cy="646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Goodbye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1669787" y="3582539"/>
            <a:ext cx="275411" cy="275411"/>
          </a:xfrm>
          <a:custGeom>
            <a:avLst/>
            <a:gdLst/>
            <a:ahLst/>
            <a:cxnLst/>
            <a:rect r="r" b="b" t="t" l="l"/>
            <a:pathLst>
              <a:path h="275411" w="275411">
                <a:moveTo>
                  <a:pt x="0" y="0"/>
                </a:moveTo>
                <a:lnTo>
                  <a:pt x="275412" y="0"/>
                </a:lnTo>
                <a:lnTo>
                  <a:pt x="275412" y="275411"/>
                </a:lnTo>
                <a:lnTo>
                  <a:pt x="0" y="275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1690229" y="5857710"/>
            <a:ext cx="275411" cy="275411"/>
          </a:xfrm>
          <a:custGeom>
            <a:avLst/>
            <a:gdLst/>
            <a:ahLst/>
            <a:cxnLst/>
            <a:rect r="r" b="b" t="t" l="l"/>
            <a:pathLst>
              <a:path h="275411" w="275411">
                <a:moveTo>
                  <a:pt x="0" y="0"/>
                </a:moveTo>
                <a:lnTo>
                  <a:pt x="275411" y="0"/>
                </a:lnTo>
                <a:lnTo>
                  <a:pt x="275411" y="275411"/>
                </a:lnTo>
                <a:lnTo>
                  <a:pt x="0" y="275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-239783"/>
            <a:ext cx="19443007" cy="10766565"/>
          </a:xfrm>
          <a:custGeom>
            <a:avLst/>
            <a:gdLst/>
            <a:ahLst/>
            <a:cxnLst/>
            <a:rect r="r" b="b" t="t" l="l"/>
            <a:pathLst>
              <a:path h="10766565" w="19443007">
                <a:moveTo>
                  <a:pt x="0" y="0"/>
                </a:moveTo>
                <a:lnTo>
                  <a:pt x="19443007" y="0"/>
                </a:lnTo>
                <a:lnTo>
                  <a:pt x="19443007" y="10766566"/>
                </a:lnTo>
                <a:lnTo>
                  <a:pt x="0" y="10766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523399" y="1028700"/>
            <a:ext cx="13241203" cy="8229600"/>
          </a:xfrm>
          <a:custGeom>
            <a:avLst/>
            <a:gdLst/>
            <a:ahLst/>
            <a:cxnLst/>
            <a:rect r="r" b="b" t="t" l="l"/>
            <a:pathLst>
              <a:path h="8229600" w="13241203">
                <a:moveTo>
                  <a:pt x="0" y="0"/>
                </a:moveTo>
                <a:lnTo>
                  <a:pt x="13241202" y="0"/>
                </a:lnTo>
                <a:lnTo>
                  <a:pt x="13241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240" t="0" r="-7570" b="-91164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11421972" y="-1723955"/>
            <a:ext cx="5988392" cy="16264975"/>
          </a:xfrm>
          <a:custGeom>
            <a:avLst/>
            <a:gdLst/>
            <a:ahLst/>
            <a:cxnLst/>
            <a:rect r="r" b="b" t="t" l="l"/>
            <a:pathLst>
              <a:path h="16264975" w="5988392">
                <a:moveTo>
                  <a:pt x="5988392" y="16264975"/>
                </a:moveTo>
                <a:lnTo>
                  <a:pt x="0" y="16264975"/>
                </a:lnTo>
                <a:lnTo>
                  <a:pt x="0" y="0"/>
                </a:lnTo>
                <a:lnTo>
                  <a:pt x="5988392" y="0"/>
                </a:lnTo>
                <a:lnTo>
                  <a:pt x="5988392" y="16264975"/>
                </a:lnTo>
                <a:close/>
              </a:path>
            </a:pathLst>
          </a:custGeom>
          <a:blipFill>
            <a:blip r:embed="rId8"/>
            <a:stretch>
              <a:fillRect l="0" t="-30370" r="-382859" b="-3037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738205">
            <a:off x="-2083610" y="0"/>
            <a:ext cx="6224619" cy="10287000"/>
          </a:xfrm>
          <a:custGeom>
            <a:avLst/>
            <a:gdLst/>
            <a:ahLst/>
            <a:cxnLst/>
            <a:rect r="r" b="b" t="t" l="l"/>
            <a:pathLst>
              <a:path h="10287000" w="6224619">
                <a:moveTo>
                  <a:pt x="0" y="10287000"/>
                </a:moveTo>
                <a:lnTo>
                  <a:pt x="6224620" y="10287000"/>
                </a:lnTo>
                <a:lnTo>
                  <a:pt x="622462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8"/>
            <a:stretch>
              <a:fillRect l="-118344" t="-30370" r="-75456" b="-3037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745572" y="2109076"/>
            <a:ext cx="8796856" cy="1109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76"/>
              </a:lnSpc>
              <a:spcBef>
                <a:spcPct val="0"/>
              </a:spcBef>
            </a:pPr>
            <a:r>
              <a:rPr lang="en-US" sz="6554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Week 1 Vocabulario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5563672">
            <a:off x="2165617" y="7632180"/>
            <a:ext cx="3169272" cy="2750664"/>
          </a:xfrm>
          <a:custGeom>
            <a:avLst/>
            <a:gdLst/>
            <a:ahLst/>
            <a:cxnLst/>
            <a:rect r="r" b="b" t="t" l="l"/>
            <a:pathLst>
              <a:path h="2750664" w="3169272">
                <a:moveTo>
                  <a:pt x="0" y="0"/>
                </a:moveTo>
                <a:lnTo>
                  <a:pt x="3169271" y="0"/>
                </a:lnTo>
                <a:lnTo>
                  <a:pt x="3169271" y="2750664"/>
                </a:lnTo>
                <a:lnTo>
                  <a:pt x="0" y="27506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5563672">
            <a:off x="13065483" y="8133756"/>
            <a:ext cx="3169272" cy="2750664"/>
          </a:xfrm>
          <a:custGeom>
            <a:avLst/>
            <a:gdLst/>
            <a:ahLst/>
            <a:cxnLst/>
            <a:rect r="r" b="b" t="t" l="l"/>
            <a:pathLst>
              <a:path h="2750664" w="3169272">
                <a:moveTo>
                  <a:pt x="0" y="2750664"/>
                </a:moveTo>
                <a:lnTo>
                  <a:pt x="3169272" y="2750664"/>
                </a:lnTo>
                <a:lnTo>
                  <a:pt x="3169272" y="0"/>
                </a:lnTo>
                <a:lnTo>
                  <a:pt x="0" y="0"/>
                </a:lnTo>
                <a:lnTo>
                  <a:pt x="0" y="2750664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181578" y="7860792"/>
            <a:ext cx="8330837" cy="2544376"/>
          </a:xfrm>
          <a:custGeom>
            <a:avLst/>
            <a:gdLst/>
            <a:ahLst/>
            <a:cxnLst/>
            <a:rect r="r" b="b" t="t" l="l"/>
            <a:pathLst>
              <a:path h="2544376" w="8330837">
                <a:moveTo>
                  <a:pt x="0" y="0"/>
                </a:moveTo>
                <a:lnTo>
                  <a:pt x="8330837" y="0"/>
                </a:lnTo>
                <a:lnTo>
                  <a:pt x="8330837" y="2544377"/>
                </a:lnTo>
                <a:lnTo>
                  <a:pt x="0" y="2544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aphicFrame>
        <p:nvGraphicFramePr>
          <p:cNvPr name="Table 12" id="12"/>
          <p:cNvGraphicFramePr>
            <a:graphicFrameLocks noGrp="true"/>
          </p:cNvGraphicFramePr>
          <p:nvPr/>
        </p:nvGraphicFramePr>
        <p:xfrm>
          <a:off x="3840031" y="3361817"/>
          <a:ext cx="10607938" cy="4498975"/>
        </p:xfrm>
        <a:graphic>
          <a:graphicData uri="http://schemas.openxmlformats.org/drawingml/2006/table">
            <a:tbl>
              <a:tblPr/>
              <a:tblGrid>
                <a:gridCol w="2651984"/>
                <a:gridCol w="2651984"/>
                <a:gridCol w="2651984"/>
                <a:gridCol w="2651984"/>
              </a:tblGrid>
              <a:tr h="119682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¿Cómo está el clima hoy? 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How is the weather today?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Hace viento.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It’s windy.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  <a:tr h="82553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Está fresco.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It’s cool/chilly.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Hace frío.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It’s cold.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  <a:tr h="82553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el otoño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Fall/Autumn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septiembre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September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  <a:tr h="82553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octubre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October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noviembre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November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  <a:tr h="82553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la calabaza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pumpkin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b="true" sz="2000" i="true">
                          <a:solidFill>
                            <a:srgbClr val="000000"/>
                          </a:solidFill>
                          <a:latin typeface="Comic Sans Bold Italics"/>
                          <a:ea typeface="Comic Sans Bold Italics"/>
                          <a:cs typeface="Comic Sans Bold Italics"/>
                          <a:sym typeface="Comic Sans Bold Italics"/>
                        </a:rPr>
                        <a:t>la manzana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omic Sans"/>
                          <a:ea typeface="Comic Sans"/>
                          <a:cs typeface="Comic Sans"/>
                          <a:sym typeface="Comic Sans"/>
                        </a:rPr>
                        <a:t>apple</a:t>
                      </a:r>
                      <a:endParaRPr lang="en-US" sz="1100"/>
                    </a:p>
                  </a:txBody>
                  <a:tcPr marL="142875" marR="142875" marT="142875" marB="142875" anchor="ctr">
                    <a:lnL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7D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1363" y="0"/>
            <a:ext cx="18399363" cy="10287000"/>
          </a:xfrm>
          <a:custGeom>
            <a:avLst/>
            <a:gdLst/>
            <a:ahLst/>
            <a:cxnLst/>
            <a:rect r="r" b="b" t="t" l="l"/>
            <a:pathLst>
              <a:path h="10287000" w="18399363">
                <a:moveTo>
                  <a:pt x="0" y="0"/>
                </a:moveTo>
                <a:lnTo>
                  <a:pt x="18399363" y="0"/>
                </a:lnTo>
                <a:lnTo>
                  <a:pt x="1839936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041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23399" y="1028700"/>
            <a:ext cx="13241203" cy="8229600"/>
          </a:xfrm>
          <a:custGeom>
            <a:avLst/>
            <a:gdLst/>
            <a:ahLst/>
            <a:cxnLst/>
            <a:rect r="r" b="b" t="t" l="l"/>
            <a:pathLst>
              <a:path h="8229600" w="13241203">
                <a:moveTo>
                  <a:pt x="0" y="0"/>
                </a:moveTo>
                <a:lnTo>
                  <a:pt x="13241202" y="0"/>
                </a:lnTo>
                <a:lnTo>
                  <a:pt x="13241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240" t="0" r="-7570" b="-9116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true" rot="0">
            <a:off x="0" y="-1189527"/>
            <a:ext cx="5493463" cy="14920707"/>
          </a:xfrm>
          <a:custGeom>
            <a:avLst/>
            <a:gdLst/>
            <a:ahLst/>
            <a:cxnLst/>
            <a:rect r="r" b="b" t="t" l="l"/>
            <a:pathLst>
              <a:path h="14920707" w="5493463">
                <a:moveTo>
                  <a:pt x="0" y="14920707"/>
                </a:moveTo>
                <a:lnTo>
                  <a:pt x="5493463" y="14920707"/>
                </a:lnTo>
                <a:lnTo>
                  <a:pt x="5493463" y="0"/>
                </a:lnTo>
                <a:lnTo>
                  <a:pt x="0" y="0"/>
                </a:lnTo>
                <a:lnTo>
                  <a:pt x="0" y="14920707"/>
                </a:lnTo>
                <a:close/>
              </a:path>
            </a:pathLst>
          </a:custGeom>
          <a:blipFill>
            <a:blip r:embed="rId5"/>
            <a:stretch>
              <a:fillRect l="0" t="-30370" r="-382859" b="-3037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738205">
            <a:off x="12247875" y="-675379"/>
            <a:ext cx="4736462" cy="7827625"/>
          </a:xfrm>
          <a:custGeom>
            <a:avLst/>
            <a:gdLst/>
            <a:ahLst/>
            <a:cxnLst/>
            <a:rect r="r" b="b" t="t" l="l"/>
            <a:pathLst>
              <a:path h="7827625" w="4736462">
                <a:moveTo>
                  <a:pt x="0" y="7827625"/>
                </a:moveTo>
                <a:lnTo>
                  <a:pt x="4736461" y="7827625"/>
                </a:lnTo>
                <a:lnTo>
                  <a:pt x="4736461" y="0"/>
                </a:lnTo>
                <a:lnTo>
                  <a:pt x="0" y="0"/>
                </a:lnTo>
                <a:lnTo>
                  <a:pt x="0" y="7827625"/>
                </a:lnTo>
                <a:close/>
              </a:path>
            </a:pathLst>
          </a:custGeom>
          <a:blipFill>
            <a:blip r:embed="rId5"/>
            <a:stretch>
              <a:fillRect l="-118344" t="-30370" r="-75456" b="-3037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63672">
            <a:off x="387042" y="7888368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0"/>
                </a:moveTo>
                <a:lnTo>
                  <a:pt x="3731279" y="0"/>
                </a:lnTo>
                <a:lnTo>
                  <a:pt x="3731279" y="3238440"/>
                </a:lnTo>
                <a:lnTo>
                  <a:pt x="0" y="3238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5563672">
            <a:off x="13219784" y="8478888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3238439"/>
                </a:moveTo>
                <a:lnTo>
                  <a:pt x="3731279" y="3238439"/>
                </a:lnTo>
                <a:lnTo>
                  <a:pt x="3731279" y="0"/>
                </a:lnTo>
                <a:lnTo>
                  <a:pt x="0" y="0"/>
                </a:lnTo>
                <a:lnTo>
                  <a:pt x="0" y="3238439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937824" y="8157520"/>
            <a:ext cx="9808146" cy="2995571"/>
          </a:xfrm>
          <a:custGeom>
            <a:avLst/>
            <a:gdLst/>
            <a:ahLst/>
            <a:cxnLst/>
            <a:rect r="r" b="b" t="t" l="l"/>
            <a:pathLst>
              <a:path h="2995571" w="9808146">
                <a:moveTo>
                  <a:pt x="0" y="0"/>
                </a:moveTo>
                <a:lnTo>
                  <a:pt x="9808146" y="0"/>
                </a:lnTo>
                <a:lnTo>
                  <a:pt x="9808146" y="2995571"/>
                </a:lnTo>
                <a:lnTo>
                  <a:pt x="0" y="29955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746732" y="4797107"/>
            <a:ext cx="4114800" cy="4114800"/>
          </a:xfrm>
          <a:custGeom>
            <a:avLst/>
            <a:gdLst/>
            <a:ahLst/>
            <a:cxnLst/>
            <a:rect r="r" b="b" t="t" l="l"/>
            <a:pathLst>
              <a:path h="4114800" w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709429" y="5746708"/>
            <a:ext cx="2423225" cy="2871970"/>
          </a:xfrm>
          <a:custGeom>
            <a:avLst/>
            <a:gdLst/>
            <a:ahLst/>
            <a:cxnLst/>
            <a:rect r="r" b="b" t="t" l="l"/>
            <a:pathLst>
              <a:path h="2871970" w="2423225">
                <a:moveTo>
                  <a:pt x="0" y="0"/>
                </a:moveTo>
                <a:lnTo>
                  <a:pt x="2423225" y="0"/>
                </a:lnTo>
                <a:lnTo>
                  <a:pt x="2423225" y="2871970"/>
                </a:lnTo>
                <a:lnTo>
                  <a:pt x="0" y="28719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844192" y="3114608"/>
            <a:ext cx="12488253" cy="11593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96"/>
              </a:lnSpc>
              <a:spcBef>
                <a:spcPct val="0"/>
              </a:spcBef>
            </a:pPr>
            <a:r>
              <a:rPr lang="en-US" sz="6854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¿Cómo está el clima hoy?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318147" y="4711382"/>
            <a:ext cx="10014298" cy="778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794929"/>
                </a:solidFill>
                <a:latin typeface="Comic Sans"/>
                <a:ea typeface="Comic Sans"/>
                <a:cs typeface="Comic Sans"/>
                <a:sym typeface="Comic Sans"/>
              </a:rPr>
              <a:t>What is the weather today?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77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2217284"/>
            <a:ext cx="18288000" cy="18288000"/>
          </a:xfrm>
          <a:custGeom>
            <a:avLst/>
            <a:gdLst/>
            <a:ahLst/>
            <a:cxnLst/>
            <a:rect r="r" b="b" t="t" l="l"/>
            <a:pathLst>
              <a:path h="18288000" w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13870882" y="379140"/>
            <a:ext cx="3787438" cy="10287000"/>
          </a:xfrm>
          <a:custGeom>
            <a:avLst/>
            <a:gdLst/>
            <a:ahLst/>
            <a:cxnLst/>
            <a:rect r="r" b="b" t="t" l="l"/>
            <a:pathLst>
              <a:path h="10287000" w="3787438">
                <a:moveTo>
                  <a:pt x="3787439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3787439" y="0"/>
                </a:lnTo>
                <a:lnTo>
                  <a:pt x="3787439" y="10287000"/>
                </a:lnTo>
                <a:close/>
              </a:path>
            </a:pathLst>
          </a:custGeom>
          <a:blipFill>
            <a:blip r:embed="rId4"/>
            <a:stretch>
              <a:fillRect l="0" t="-30370" r="-382859" b="-3037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523399" y="1028700"/>
            <a:ext cx="13241203" cy="8229600"/>
          </a:xfrm>
          <a:custGeom>
            <a:avLst/>
            <a:gdLst/>
            <a:ahLst/>
            <a:cxnLst/>
            <a:rect r="r" b="b" t="t" l="l"/>
            <a:pathLst>
              <a:path h="8229600" w="13241203">
                <a:moveTo>
                  <a:pt x="0" y="0"/>
                </a:moveTo>
                <a:lnTo>
                  <a:pt x="13241202" y="0"/>
                </a:lnTo>
                <a:lnTo>
                  <a:pt x="13241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1240" t="0" r="-7570" b="-9116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63672">
            <a:off x="332068" y="7048560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0"/>
                </a:moveTo>
                <a:lnTo>
                  <a:pt x="3731280" y="0"/>
                </a:lnTo>
                <a:lnTo>
                  <a:pt x="3731280" y="3238440"/>
                </a:lnTo>
                <a:lnTo>
                  <a:pt x="0" y="32384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5563672">
            <a:off x="13164810" y="7639080"/>
            <a:ext cx="3731279" cy="3238440"/>
          </a:xfrm>
          <a:custGeom>
            <a:avLst/>
            <a:gdLst/>
            <a:ahLst/>
            <a:cxnLst/>
            <a:rect r="r" b="b" t="t" l="l"/>
            <a:pathLst>
              <a:path h="3238440" w="3731279">
                <a:moveTo>
                  <a:pt x="0" y="3238440"/>
                </a:moveTo>
                <a:lnTo>
                  <a:pt x="3731280" y="3238440"/>
                </a:lnTo>
                <a:lnTo>
                  <a:pt x="3731280" y="0"/>
                </a:lnTo>
                <a:lnTo>
                  <a:pt x="0" y="0"/>
                </a:lnTo>
                <a:lnTo>
                  <a:pt x="0" y="323844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882850" y="7317712"/>
            <a:ext cx="9808146" cy="2995571"/>
          </a:xfrm>
          <a:custGeom>
            <a:avLst/>
            <a:gdLst/>
            <a:ahLst/>
            <a:cxnLst/>
            <a:rect r="r" b="b" t="t" l="l"/>
            <a:pathLst>
              <a:path h="2995571" w="9808146">
                <a:moveTo>
                  <a:pt x="0" y="0"/>
                </a:moveTo>
                <a:lnTo>
                  <a:pt x="9808146" y="0"/>
                </a:lnTo>
                <a:lnTo>
                  <a:pt x="9808146" y="2995571"/>
                </a:lnTo>
                <a:lnTo>
                  <a:pt x="0" y="29955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623610" y="5261124"/>
            <a:ext cx="6902376" cy="5584650"/>
          </a:xfrm>
          <a:custGeom>
            <a:avLst/>
            <a:gdLst/>
            <a:ahLst/>
            <a:cxnLst/>
            <a:rect r="r" b="b" t="t" l="l"/>
            <a:pathLst>
              <a:path h="5584650" w="6902376">
                <a:moveTo>
                  <a:pt x="0" y="0"/>
                </a:moveTo>
                <a:lnTo>
                  <a:pt x="6902376" y="0"/>
                </a:lnTo>
                <a:lnTo>
                  <a:pt x="6902376" y="5584650"/>
                </a:lnTo>
                <a:lnTo>
                  <a:pt x="0" y="55846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3210380" y="4697498"/>
            <a:ext cx="6111125" cy="3518989"/>
          </a:xfrm>
          <a:custGeom>
            <a:avLst/>
            <a:gdLst/>
            <a:ahLst/>
            <a:cxnLst/>
            <a:rect r="r" b="b" t="t" l="l"/>
            <a:pathLst>
              <a:path h="3518989" w="6111125">
                <a:moveTo>
                  <a:pt x="0" y="0"/>
                </a:moveTo>
                <a:lnTo>
                  <a:pt x="6111125" y="0"/>
                </a:lnTo>
                <a:lnTo>
                  <a:pt x="6111125" y="3518989"/>
                </a:lnTo>
                <a:lnTo>
                  <a:pt x="0" y="35189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1" id="11"/>
          <p:cNvSpPr txBox="true"/>
          <p:nvPr/>
        </p:nvSpPr>
        <p:spPr>
          <a:xfrm rot="0">
            <a:off x="4412274" y="2630806"/>
            <a:ext cx="6672237" cy="1251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96"/>
              </a:lnSpc>
              <a:spcBef>
                <a:spcPct val="0"/>
              </a:spcBef>
            </a:pPr>
            <a:r>
              <a:rPr lang="en-US" sz="7354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Hace viento.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144000" y="3769255"/>
            <a:ext cx="10431965" cy="1034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66"/>
              </a:lnSpc>
            </a:pPr>
            <a:r>
              <a:rPr lang="en-US" sz="5404">
                <a:solidFill>
                  <a:srgbClr val="794929"/>
                </a:solidFill>
                <a:latin typeface="Calibri (MS)"/>
                <a:ea typeface="Calibri (MS)"/>
                <a:cs typeface="Calibri (MS)"/>
                <a:sym typeface="Calibri (MS)"/>
              </a:rPr>
              <a:t>It’s windy.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922081"/>
          </a:xfrm>
          <a:custGeom>
            <a:avLst/>
            <a:gdLst/>
            <a:ahLst/>
            <a:cxnLst/>
            <a:rect r="r" b="b" t="t" l="l"/>
            <a:pathLst>
              <a:path h="10922081" w="18288000">
                <a:moveTo>
                  <a:pt x="0" y="0"/>
                </a:moveTo>
                <a:lnTo>
                  <a:pt x="18288000" y="0"/>
                </a:lnTo>
                <a:lnTo>
                  <a:pt x="18288000" y="10922081"/>
                </a:lnTo>
                <a:lnTo>
                  <a:pt x="0" y="10922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755" r="0" b="-12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23399" y="1028700"/>
            <a:ext cx="13241203" cy="8229600"/>
          </a:xfrm>
          <a:custGeom>
            <a:avLst/>
            <a:gdLst/>
            <a:ahLst/>
            <a:cxnLst/>
            <a:rect r="r" b="b" t="t" l="l"/>
            <a:pathLst>
              <a:path h="8229600" w="13241203">
                <a:moveTo>
                  <a:pt x="0" y="0"/>
                </a:moveTo>
                <a:lnTo>
                  <a:pt x="13241202" y="0"/>
                </a:lnTo>
                <a:lnTo>
                  <a:pt x="13241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240" t="0" r="-7570" b="-91164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-366493" y="-1028700"/>
            <a:ext cx="3787438" cy="10287000"/>
          </a:xfrm>
          <a:custGeom>
            <a:avLst/>
            <a:gdLst/>
            <a:ahLst/>
            <a:cxnLst/>
            <a:rect r="r" b="b" t="t" l="l"/>
            <a:pathLst>
              <a:path h="10287000" w="3787438">
                <a:moveTo>
                  <a:pt x="3787438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3787438" y="0"/>
                </a:lnTo>
                <a:lnTo>
                  <a:pt x="3787438" y="10287000"/>
                </a:lnTo>
                <a:close/>
              </a:path>
            </a:pathLst>
          </a:custGeom>
          <a:blipFill>
            <a:blip r:embed="rId5"/>
            <a:stretch>
              <a:fillRect l="0" t="-30370" r="-382859" b="-3037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738205">
            <a:off x="11817170" y="-1573767"/>
            <a:ext cx="6224619" cy="10287000"/>
          </a:xfrm>
          <a:custGeom>
            <a:avLst/>
            <a:gdLst/>
            <a:ahLst/>
            <a:cxnLst/>
            <a:rect r="r" b="b" t="t" l="l"/>
            <a:pathLst>
              <a:path h="10287000" w="6224619">
                <a:moveTo>
                  <a:pt x="0" y="10287000"/>
                </a:moveTo>
                <a:lnTo>
                  <a:pt x="6224619" y="10287000"/>
                </a:lnTo>
                <a:lnTo>
                  <a:pt x="6224619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5"/>
            <a:stretch>
              <a:fillRect l="-118344" t="-30370" r="-75456" b="-3037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563672">
            <a:off x="3304032" y="8096401"/>
            <a:ext cx="2735625" cy="2374295"/>
          </a:xfrm>
          <a:custGeom>
            <a:avLst/>
            <a:gdLst/>
            <a:ahLst/>
            <a:cxnLst/>
            <a:rect r="r" b="b" t="t" l="l"/>
            <a:pathLst>
              <a:path h="2374295" w="2735625">
                <a:moveTo>
                  <a:pt x="0" y="0"/>
                </a:moveTo>
                <a:lnTo>
                  <a:pt x="2735626" y="0"/>
                </a:lnTo>
                <a:lnTo>
                  <a:pt x="2735626" y="2374295"/>
                </a:lnTo>
                <a:lnTo>
                  <a:pt x="0" y="23742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5563672">
            <a:off x="12712488" y="8529346"/>
            <a:ext cx="2735625" cy="2374295"/>
          </a:xfrm>
          <a:custGeom>
            <a:avLst/>
            <a:gdLst/>
            <a:ahLst/>
            <a:cxnLst/>
            <a:rect r="r" b="b" t="t" l="l"/>
            <a:pathLst>
              <a:path h="2374295" w="2735625">
                <a:moveTo>
                  <a:pt x="0" y="2374295"/>
                </a:moveTo>
                <a:lnTo>
                  <a:pt x="2735625" y="2374295"/>
                </a:lnTo>
                <a:lnTo>
                  <a:pt x="2735625" y="0"/>
                </a:lnTo>
                <a:lnTo>
                  <a:pt x="0" y="0"/>
                </a:lnTo>
                <a:lnTo>
                  <a:pt x="0" y="2374295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907324" y="8293732"/>
            <a:ext cx="7190942" cy="2196234"/>
          </a:xfrm>
          <a:custGeom>
            <a:avLst/>
            <a:gdLst/>
            <a:ahLst/>
            <a:cxnLst/>
            <a:rect r="r" b="b" t="t" l="l"/>
            <a:pathLst>
              <a:path h="2196234" w="7190942">
                <a:moveTo>
                  <a:pt x="0" y="0"/>
                </a:moveTo>
                <a:lnTo>
                  <a:pt x="7190942" y="0"/>
                </a:lnTo>
                <a:lnTo>
                  <a:pt x="7190942" y="2196233"/>
                </a:lnTo>
                <a:lnTo>
                  <a:pt x="0" y="21962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344584" y="4821425"/>
            <a:ext cx="5370942" cy="5668541"/>
          </a:xfrm>
          <a:custGeom>
            <a:avLst/>
            <a:gdLst/>
            <a:ahLst/>
            <a:cxnLst/>
            <a:rect r="r" b="b" t="t" l="l"/>
            <a:pathLst>
              <a:path h="5668541" w="5370942">
                <a:moveTo>
                  <a:pt x="0" y="0"/>
                </a:moveTo>
                <a:lnTo>
                  <a:pt x="5370943" y="0"/>
                </a:lnTo>
                <a:lnTo>
                  <a:pt x="5370943" y="5668540"/>
                </a:lnTo>
                <a:lnTo>
                  <a:pt x="0" y="56685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028233" y="5691885"/>
            <a:ext cx="7592953" cy="1034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59"/>
              </a:lnSpc>
              <a:spcBef>
                <a:spcPct val="0"/>
              </a:spcBef>
            </a:pPr>
            <a:r>
              <a:rPr lang="en-US" sz="5400">
                <a:solidFill>
                  <a:srgbClr val="794929"/>
                </a:solidFill>
                <a:latin typeface="Calibri (MS)"/>
                <a:ea typeface="Calibri (MS)"/>
                <a:cs typeface="Calibri (MS)"/>
                <a:sym typeface="Calibri (MS)"/>
              </a:rPr>
              <a:t>It’s cool/chilly.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206302" y="3892027"/>
            <a:ext cx="7138282" cy="12514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96"/>
              </a:lnSpc>
              <a:spcBef>
                <a:spcPct val="0"/>
              </a:spcBef>
            </a:pPr>
            <a:r>
              <a:rPr lang="en-US" sz="7354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Está fresco.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1669787" y="3582539"/>
            <a:ext cx="275411" cy="275411"/>
          </a:xfrm>
          <a:custGeom>
            <a:avLst/>
            <a:gdLst/>
            <a:ahLst/>
            <a:cxnLst/>
            <a:rect r="r" b="b" t="t" l="l"/>
            <a:pathLst>
              <a:path h="275411" w="275411">
                <a:moveTo>
                  <a:pt x="0" y="0"/>
                </a:moveTo>
                <a:lnTo>
                  <a:pt x="275412" y="0"/>
                </a:lnTo>
                <a:lnTo>
                  <a:pt x="275412" y="275411"/>
                </a:lnTo>
                <a:lnTo>
                  <a:pt x="0" y="275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false" flipV="false" rot="0">
            <a:off x="1690229" y="5857710"/>
            <a:ext cx="275411" cy="275411"/>
          </a:xfrm>
          <a:custGeom>
            <a:avLst/>
            <a:gdLst/>
            <a:ahLst/>
            <a:cxnLst/>
            <a:rect r="r" b="b" t="t" l="l"/>
            <a:pathLst>
              <a:path h="275411" w="275411">
                <a:moveTo>
                  <a:pt x="0" y="0"/>
                </a:moveTo>
                <a:lnTo>
                  <a:pt x="275411" y="0"/>
                </a:lnTo>
                <a:lnTo>
                  <a:pt x="275411" y="275411"/>
                </a:lnTo>
                <a:lnTo>
                  <a:pt x="0" y="2754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-239783"/>
            <a:ext cx="19443007" cy="10766565"/>
          </a:xfrm>
          <a:custGeom>
            <a:avLst/>
            <a:gdLst/>
            <a:ahLst/>
            <a:cxnLst/>
            <a:rect r="r" b="b" t="t" l="l"/>
            <a:pathLst>
              <a:path h="10766565" w="19443007">
                <a:moveTo>
                  <a:pt x="0" y="0"/>
                </a:moveTo>
                <a:lnTo>
                  <a:pt x="19443007" y="0"/>
                </a:lnTo>
                <a:lnTo>
                  <a:pt x="19443007" y="10766566"/>
                </a:lnTo>
                <a:lnTo>
                  <a:pt x="0" y="10766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523399" y="1028700"/>
            <a:ext cx="13241203" cy="8229600"/>
          </a:xfrm>
          <a:custGeom>
            <a:avLst/>
            <a:gdLst/>
            <a:ahLst/>
            <a:cxnLst/>
            <a:rect r="r" b="b" t="t" l="l"/>
            <a:pathLst>
              <a:path h="8229600" w="13241203">
                <a:moveTo>
                  <a:pt x="0" y="0"/>
                </a:moveTo>
                <a:lnTo>
                  <a:pt x="13241202" y="0"/>
                </a:lnTo>
                <a:lnTo>
                  <a:pt x="132412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240" t="0" r="-7570" b="-91164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0">
            <a:off x="11421972" y="-1723955"/>
            <a:ext cx="5988392" cy="16264975"/>
          </a:xfrm>
          <a:custGeom>
            <a:avLst/>
            <a:gdLst/>
            <a:ahLst/>
            <a:cxnLst/>
            <a:rect r="r" b="b" t="t" l="l"/>
            <a:pathLst>
              <a:path h="16264975" w="5988392">
                <a:moveTo>
                  <a:pt x="5988392" y="16264975"/>
                </a:moveTo>
                <a:lnTo>
                  <a:pt x="0" y="16264975"/>
                </a:lnTo>
                <a:lnTo>
                  <a:pt x="0" y="0"/>
                </a:lnTo>
                <a:lnTo>
                  <a:pt x="5988392" y="0"/>
                </a:lnTo>
                <a:lnTo>
                  <a:pt x="5988392" y="16264975"/>
                </a:lnTo>
                <a:close/>
              </a:path>
            </a:pathLst>
          </a:custGeom>
          <a:blipFill>
            <a:blip r:embed="rId8"/>
            <a:stretch>
              <a:fillRect l="0" t="-30370" r="-382859" b="-3037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true" rot="-738205">
            <a:off x="-2083610" y="0"/>
            <a:ext cx="6224619" cy="10287000"/>
          </a:xfrm>
          <a:custGeom>
            <a:avLst/>
            <a:gdLst/>
            <a:ahLst/>
            <a:cxnLst/>
            <a:rect r="r" b="b" t="t" l="l"/>
            <a:pathLst>
              <a:path h="10287000" w="6224619">
                <a:moveTo>
                  <a:pt x="0" y="10287000"/>
                </a:moveTo>
                <a:lnTo>
                  <a:pt x="6224620" y="10287000"/>
                </a:lnTo>
                <a:lnTo>
                  <a:pt x="622462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8"/>
            <a:stretch>
              <a:fillRect l="-118344" t="-30370" r="-75456" b="-3037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563672">
            <a:off x="1545746" y="7523687"/>
            <a:ext cx="3380723" cy="2934186"/>
          </a:xfrm>
          <a:custGeom>
            <a:avLst/>
            <a:gdLst/>
            <a:ahLst/>
            <a:cxnLst/>
            <a:rect r="r" b="b" t="t" l="l"/>
            <a:pathLst>
              <a:path h="2934186" w="3380723">
                <a:moveTo>
                  <a:pt x="0" y="0"/>
                </a:moveTo>
                <a:lnTo>
                  <a:pt x="3380723" y="0"/>
                </a:lnTo>
                <a:lnTo>
                  <a:pt x="3380723" y="2934186"/>
                </a:lnTo>
                <a:lnTo>
                  <a:pt x="0" y="29341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true" rot="-5563672">
            <a:off x="13172844" y="8058727"/>
            <a:ext cx="3380723" cy="2934186"/>
          </a:xfrm>
          <a:custGeom>
            <a:avLst/>
            <a:gdLst/>
            <a:ahLst/>
            <a:cxnLst/>
            <a:rect r="r" b="b" t="t" l="l"/>
            <a:pathLst>
              <a:path h="2934186" w="3380723">
                <a:moveTo>
                  <a:pt x="0" y="2934186"/>
                </a:moveTo>
                <a:lnTo>
                  <a:pt x="3380723" y="2934186"/>
                </a:lnTo>
                <a:lnTo>
                  <a:pt x="3380723" y="0"/>
                </a:lnTo>
                <a:lnTo>
                  <a:pt x="0" y="0"/>
                </a:lnTo>
                <a:lnTo>
                  <a:pt x="0" y="2934186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762930" y="7767552"/>
            <a:ext cx="8886664" cy="2714135"/>
          </a:xfrm>
          <a:custGeom>
            <a:avLst/>
            <a:gdLst/>
            <a:ahLst/>
            <a:cxnLst/>
            <a:rect r="r" b="b" t="t" l="l"/>
            <a:pathLst>
              <a:path h="2714135" w="8886664">
                <a:moveTo>
                  <a:pt x="0" y="0"/>
                </a:moveTo>
                <a:lnTo>
                  <a:pt x="8886664" y="0"/>
                </a:lnTo>
                <a:lnTo>
                  <a:pt x="8886664" y="2714135"/>
                </a:lnTo>
                <a:lnTo>
                  <a:pt x="0" y="27141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3336362" y="4062589"/>
            <a:ext cx="4314846" cy="7221499"/>
          </a:xfrm>
          <a:custGeom>
            <a:avLst/>
            <a:gdLst/>
            <a:ahLst/>
            <a:cxnLst/>
            <a:rect r="r" b="b" t="t" l="l"/>
            <a:pathLst>
              <a:path h="7221499" w="4314846">
                <a:moveTo>
                  <a:pt x="4314846" y="0"/>
                </a:moveTo>
                <a:lnTo>
                  <a:pt x="0" y="0"/>
                </a:lnTo>
                <a:lnTo>
                  <a:pt x="0" y="7221499"/>
                </a:lnTo>
                <a:lnTo>
                  <a:pt x="4314846" y="7221499"/>
                </a:lnTo>
                <a:lnTo>
                  <a:pt x="4314846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2" id="12"/>
          <p:cNvSpPr txBox="true"/>
          <p:nvPr/>
        </p:nvSpPr>
        <p:spPr>
          <a:xfrm rot="0">
            <a:off x="11043421" y="6189457"/>
            <a:ext cx="10431965" cy="1034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559"/>
              </a:lnSpc>
            </a:pPr>
            <a:r>
              <a:rPr lang="en-US" sz="5400">
                <a:solidFill>
                  <a:srgbClr val="794929"/>
                </a:solidFill>
                <a:latin typeface="Calibri (MS)"/>
                <a:ea typeface="Calibri (MS)"/>
                <a:cs typeface="Calibri (MS)"/>
                <a:sym typeface="Calibri (MS)"/>
              </a:rPr>
              <a:t>It’s cold.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117310" y="4037154"/>
            <a:ext cx="4945127" cy="12502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296"/>
              </a:lnSpc>
              <a:spcBef>
                <a:spcPct val="0"/>
              </a:spcBef>
            </a:pPr>
            <a:r>
              <a:rPr lang="en-US" sz="7354">
                <a:solidFill>
                  <a:srgbClr val="794929"/>
                </a:solidFill>
                <a:latin typeface="Shrikhand"/>
                <a:ea typeface="Shrikhand"/>
                <a:cs typeface="Shrikhand"/>
                <a:sym typeface="Shrikhand"/>
              </a:rPr>
              <a:t>Hace frío.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DAHHbZeiQBw</dc:identifier>
  <dcterms:modified xsi:type="dcterms:W3CDTF">2011-08-01T06:04:30Z</dcterms:modified>
  <cp:revision>1</cp:revision>
  <dc:title>Week 1 Vamos con las Tradiciones</dc:title>
</cp:coreProperties>
</file>