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Gagalin" charset="1" panose="00000500000000000000"/>
      <p:regular r:id="rId29"/>
    </p:embeddedFont>
    <p:embeddedFont>
      <p:font typeface="Questrial" charset="1" panose="02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53.png" Type="http://schemas.openxmlformats.org/officeDocument/2006/relationships/image"/><Relationship Id="rId27" Target="../media/image54.svg" Type="http://schemas.openxmlformats.org/officeDocument/2006/relationships/image"/><Relationship Id="rId28" Target="../media/image85.png" Type="http://schemas.openxmlformats.org/officeDocument/2006/relationships/image"/><Relationship Id="rId29" Target="../media/image86.svg" Type="http://schemas.openxmlformats.org/officeDocument/2006/relationships/image"/><Relationship Id="rId3" Target="../media/image2.svg" Type="http://schemas.openxmlformats.org/officeDocument/2006/relationships/image"/><Relationship Id="rId30" Target="../media/image87.png" Type="http://schemas.openxmlformats.org/officeDocument/2006/relationships/image"/><Relationship Id="rId31" Target="../media/image88.svg" Type="http://schemas.openxmlformats.org/officeDocument/2006/relationships/image"/><Relationship Id="rId32" Target="../media/image89.png" Type="http://schemas.openxmlformats.org/officeDocument/2006/relationships/image"/><Relationship Id="rId33" Target="../media/image90.svg" Type="http://schemas.openxmlformats.org/officeDocument/2006/relationships/image"/><Relationship Id="rId34" Target="../media/image91.png" Type="http://schemas.openxmlformats.org/officeDocument/2006/relationships/image"/><Relationship Id="rId35" Target="../media/image9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55.png" Type="http://schemas.openxmlformats.org/officeDocument/2006/relationships/image"/><Relationship Id="rId27" Target="../media/image56.svg" Type="http://schemas.openxmlformats.org/officeDocument/2006/relationships/image"/><Relationship Id="rId28" Target="../media/image93.png" Type="http://schemas.openxmlformats.org/officeDocument/2006/relationships/image"/><Relationship Id="rId29" Target="../media/image94.svg" Type="http://schemas.openxmlformats.org/officeDocument/2006/relationships/image"/><Relationship Id="rId3" Target="../media/image2.svg" Type="http://schemas.openxmlformats.org/officeDocument/2006/relationships/image"/><Relationship Id="rId30" Target="../media/image95.png" Type="http://schemas.openxmlformats.org/officeDocument/2006/relationships/image"/><Relationship Id="rId31" Target="../media/image96.svg" Type="http://schemas.openxmlformats.org/officeDocument/2006/relationships/image"/><Relationship Id="rId32" Target="../media/image97.png" Type="http://schemas.openxmlformats.org/officeDocument/2006/relationships/image"/><Relationship Id="rId33" Target="../media/image98.svg" Type="http://schemas.openxmlformats.org/officeDocument/2006/relationships/image"/><Relationship Id="rId34" Target="../media/image99.png" Type="http://schemas.openxmlformats.org/officeDocument/2006/relationships/image"/><Relationship Id="rId35" Target="../media/image10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57.png" Type="http://schemas.openxmlformats.org/officeDocument/2006/relationships/image"/><Relationship Id="rId27" Target="../media/image58.svg" Type="http://schemas.openxmlformats.org/officeDocument/2006/relationships/image"/><Relationship Id="rId28" Target="../media/image101.png" Type="http://schemas.openxmlformats.org/officeDocument/2006/relationships/image"/><Relationship Id="rId29" Target="../media/image102.svg" Type="http://schemas.openxmlformats.org/officeDocument/2006/relationships/image"/><Relationship Id="rId3" Target="../media/image2.svg" Type="http://schemas.openxmlformats.org/officeDocument/2006/relationships/image"/><Relationship Id="rId30" Target="../media/image103.png" Type="http://schemas.openxmlformats.org/officeDocument/2006/relationships/image"/><Relationship Id="rId31" Target="../media/image104.svg" Type="http://schemas.openxmlformats.org/officeDocument/2006/relationships/image"/><Relationship Id="rId32" Target="../media/image105.png" Type="http://schemas.openxmlformats.org/officeDocument/2006/relationships/image"/><Relationship Id="rId33" Target="../media/image106.svg" Type="http://schemas.openxmlformats.org/officeDocument/2006/relationships/image"/><Relationship Id="rId34" Target="../media/image107.png" Type="http://schemas.openxmlformats.org/officeDocument/2006/relationships/image"/><Relationship Id="rId35" Target="../media/image10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59.png" Type="http://schemas.openxmlformats.org/officeDocument/2006/relationships/image"/><Relationship Id="rId27" Target="../media/image60.svg" Type="http://schemas.openxmlformats.org/officeDocument/2006/relationships/image"/><Relationship Id="rId28" Target="../media/image109.png" Type="http://schemas.openxmlformats.org/officeDocument/2006/relationships/image"/><Relationship Id="rId29" Target="../media/image110.svg" Type="http://schemas.openxmlformats.org/officeDocument/2006/relationships/image"/><Relationship Id="rId3" Target="../media/image2.svg" Type="http://schemas.openxmlformats.org/officeDocument/2006/relationships/image"/><Relationship Id="rId30" Target="../media/image111.png" Type="http://schemas.openxmlformats.org/officeDocument/2006/relationships/image"/><Relationship Id="rId31" Target="../media/image112.svg" Type="http://schemas.openxmlformats.org/officeDocument/2006/relationships/image"/><Relationship Id="rId32" Target="../media/image113.png" Type="http://schemas.openxmlformats.org/officeDocument/2006/relationships/image"/><Relationship Id="rId33" Target="../media/image114.svg" Type="http://schemas.openxmlformats.org/officeDocument/2006/relationships/image"/><Relationship Id="rId34" Target="../media/image115.png" Type="http://schemas.openxmlformats.org/officeDocument/2006/relationships/image"/><Relationship Id="rId35" Target="../media/image116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63.png" Type="http://schemas.openxmlformats.org/officeDocument/2006/relationships/image"/><Relationship Id="rId27" Target="../media/image64.svg" Type="http://schemas.openxmlformats.org/officeDocument/2006/relationships/image"/><Relationship Id="rId28" Target="../media/image117.png" Type="http://schemas.openxmlformats.org/officeDocument/2006/relationships/image"/><Relationship Id="rId29" Target="../media/image118.svg" Type="http://schemas.openxmlformats.org/officeDocument/2006/relationships/image"/><Relationship Id="rId3" Target="../media/image2.svg" Type="http://schemas.openxmlformats.org/officeDocument/2006/relationships/image"/><Relationship Id="rId30" Target="../media/image119.png" Type="http://schemas.openxmlformats.org/officeDocument/2006/relationships/image"/><Relationship Id="rId31" Target="../media/image120.svg" Type="http://schemas.openxmlformats.org/officeDocument/2006/relationships/image"/><Relationship Id="rId32" Target="../media/image121.png" Type="http://schemas.openxmlformats.org/officeDocument/2006/relationships/image"/><Relationship Id="rId33" Target="../media/image122.svg" Type="http://schemas.openxmlformats.org/officeDocument/2006/relationships/image"/><Relationship Id="rId34" Target="../media/image123.png" Type="http://schemas.openxmlformats.org/officeDocument/2006/relationships/image"/><Relationship Id="rId35" Target="../media/image124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65.png" Type="http://schemas.openxmlformats.org/officeDocument/2006/relationships/image"/><Relationship Id="rId27" Target="../media/image66.svg" Type="http://schemas.openxmlformats.org/officeDocument/2006/relationships/image"/><Relationship Id="rId28" Target="../media/image125.png" Type="http://schemas.openxmlformats.org/officeDocument/2006/relationships/image"/><Relationship Id="rId29" Target="../media/image126.svg" Type="http://schemas.openxmlformats.org/officeDocument/2006/relationships/image"/><Relationship Id="rId3" Target="../media/image2.svg" Type="http://schemas.openxmlformats.org/officeDocument/2006/relationships/image"/><Relationship Id="rId30" Target="../media/image127.png" Type="http://schemas.openxmlformats.org/officeDocument/2006/relationships/image"/><Relationship Id="rId31" Target="../media/image128.svg" Type="http://schemas.openxmlformats.org/officeDocument/2006/relationships/image"/><Relationship Id="rId32" Target="../media/image129.png" Type="http://schemas.openxmlformats.org/officeDocument/2006/relationships/image"/><Relationship Id="rId33" Target="../media/image13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67.png" Type="http://schemas.openxmlformats.org/officeDocument/2006/relationships/image"/><Relationship Id="rId27" Target="../media/image68.svg" Type="http://schemas.openxmlformats.org/officeDocument/2006/relationships/image"/><Relationship Id="rId28" Target="../media/image131.png" Type="http://schemas.openxmlformats.org/officeDocument/2006/relationships/image"/><Relationship Id="rId29" Target="../media/image132.svg" Type="http://schemas.openxmlformats.org/officeDocument/2006/relationships/image"/><Relationship Id="rId3" Target="../media/image2.svg" Type="http://schemas.openxmlformats.org/officeDocument/2006/relationships/image"/><Relationship Id="rId30" Target="../media/image133.png" Type="http://schemas.openxmlformats.org/officeDocument/2006/relationships/image"/><Relationship Id="rId31" Target="../media/image134.svg" Type="http://schemas.openxmlformats.org/officeDocument/2006/relationships/image"/><Relationship Id="rId32" Target="../media/image135.png" Type="http://schemas.openxmlformats.org/officeDocument/2006/relationships/image"/><Relationship Id="rId33" Target="../media/image136.svg" Type="http://schemas.openxmlformats.org/officeDocument/2006/relationships/image"/><Relationship Id="rId34" Target="../media/image137.png" Type="http://schemas.openxmlformats.org/officeDocument/2006/relationships/image"/><Relationship Id="rId35" Target="../media/image13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39.png" Type="http://schemas.openxmlformats.org/officeDocument/2006/relationships/image"/><Relationship Id="rId27" Target="../media/image14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41.png" Type="http://schemas.openxmlformats.org/officeDocument/2006/relationships/image"/><Relationship Id="rId27" Target="../media/image142.svg" Type="http://schemas.openxmlformats.org/officeDocument/2006/relationships/image"/><Relationship Id="rId28" Target="../media/image143.png" Type="http://schemas.openxmlformats.org/officeDocument/2006/relationships/image"/><Relationship Id="rId29" Target="../media/image144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45.png" Type="http://schemas.openxmlformats.org/officeDocument/2006/relationships/image"/><Relationship Id="rId27" Target="../media/image146.svg" Type="http://schemas.openxmlformats.org/officeDocument/2006/relationships/image"/><Relationship Id="rId28" Target="../media/image147.png" Type="http://schemas.openxmlformats.org/officeDocument/2006/relationships/image"/><Relationship Id="rId29" Target="../media/image148.svg" Type="http://schemas.openxmlformats.org/officeDocument/2006/relationships/image"/><Relationship Id="rId3" Target="../media/image2.svg" Type="http://schemas.openxmlformats.org/officeDocument/2006/relationships/image"/><Relationship Id="rId30" Target="../media/image149.png" Type="http://schemas.openxmlformats.org/officeDocument/2006/relationships/image"/><Relationship Id="rId31" Target="../media/image150.svg" Type="http://schemas.openxmlformats.org/officeDocument/2006/relationships/image"/><Relationship Id="rId32" Target="../media/image151.png" Type="http://schemas.openxmlformats.org/officeDocument/2006/relationships/image"/><Relationship Id="rId33" Target="../media/image15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6.png" Type="http://schemas.openxmlformats.org/officeDocument/2006/relationships/image"/><Relationship Id="rId27" Target="../media/image27.svg" Type="http://schemas.openxmlformats.org/officeDocument/2006/relationships/image"/><Relationship Id="rId28" Target="../media/image28.png" Type="http://schemas.openxmlformats.org/officeDocument/2006/relationships/image"/><Relationship Id="rId29" Target="../media/image29.svg" Type="http://schemas.openxmlformats.org/officeDocument/2006/relationships/image"/><Relationship Id="rId3" Target="../media/image2.svg" Type="http://schemas.openxmlformats.org/officeDocument/2006/relationships/image"/><Relationship Id="rId30" Target="../media/image30.png" Type="http://schemas.openxmlformats.org/officeDocument/2006/relationships/image"/><Relationship Id="rId31" Target="../media/image31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49.png" Type="http://schemas.openxmlformats.org/officeDocument/2006/relationships/image"/><Relationship Id="rId27" Target="../media/image50.svg" Type="http://schemas.openxmlformats.org/officeDocument/2006/relationships/image"/><Relationship Id="rId28" Target="../media/image51.png" Type="http://schemas.openxmlformats.org/officeDocument/2006/relationships/image"/><Relationship Id="rId29" Target="../media/image52.svg" Type="http://schemas.openxmlformats.org/officeDocument/2006/relationships/image"/><Relationship Id="rId3" Target="../media/image2.svg" Type="http://schemas.openxmlformats.org/officeDocument/2006/relationships/image"/><Relationship Id="rId30" Target="../media/image53.png" Type="http://schemas.openxmlformats.org/officeDocument/2006/relationships/image"/><Relationship Id="rId31" Target="../media/image54.svg" Type="http://schemas.openxmlformats.org/officeDocument/2006/relationships/image"/><Relationship Id="rId32" Target="../media/image55.png" Type="http://schemas.openxmlformats.org/officeDocument/2006/relationships/image"/><Relationship Id="rId33" Target="../media/image56.svg" Type="http://schemas.openxmlformats.org/officeDocument/2006/relationships/image"/><Relationship Id="rId34" Target="../media/image57.png" Type="http://schemas.openxmlformats.org/officeDocument/2006/relationships/image"/><Relationship Id="rId35" Target="../media/image58.svg" Type="http://schemas.openxmlformats.org/officeDocument/2006/relationships/image"/><Relationship Id="rId36" Target="../media/image59.png" Type="http://schemas.openxmlformats.org/officeDocument/2006/relationships/image"/><Relationship Id="rId37" Target="../media/image60.svg" Type="http://schemas.openxmlformats.org/officeDocument/2006/relationships/image"/><Relationship Id="rId38" Target="../media/image65.png" Type="http://schemas.openxmlformats.org/officeDocument/2006/relationships/image"/><Relationship Id="rId39" Target="../media/image66.svg" Type="http://schemas.openxmlformats.org/officeDocument/2006/relationships/image"/><Relationship Id="rId4" Target="../media/image3.png" Type="http://schemas.openxmlformats.org/officeDocument/2006/relationships/image"/><Relationship Id="rId40" Target="../media/image67.png" Type="http://schemas.openxmlformats.org/officeDocument/2006/relationships/image"/><Relationship Id="rId41" Target="../media/image68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53.jpeg" Type="http://schemas.openxmlformats.org/officeDocument/2006/relationships/image"/><Relationship Id="rId27" Target="../media/image154.jpeg" Type="http://schemas.openxmlformats.org/officeDocument/2006/relationships/image"/><Relationship Id="rId28" Target="../media/image155.jpeg" Type="http://schemas.openxmlformats.org/officeDocument/2006/relationships/image"/><Relationship Id="rId29" Target="../media/image156.jpeg" Type="http://schemas.openxmlformats.org/officeDocument/2006/relationships/image"/><Relationship Id="rId3" Target="../media/image2.svg" Type="http://schemas.openxmlformats.org/officeDocument/2006/relationships/image"/><Relationship Id="rId30" Target="../media/image157.jpeg" Type="http://schemas.openxmlformats.org/officeDocument/2006/relationships/image"/><Relationship Id="rId31" Target="../media/image158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159.png" Type="http://schemas.openxmlformats.org/officeDocument/2006/relationships/image"/><Relationship Id="rId27" Target="../media/image160.svg" Type="http://schemas.openxmlformats.org/officeDocument/2006/relationships/image"/><Relationship Id="rId28" Target="../media/image161.png" Type="http://schemas.openxmlformats.org/officeDocument/2006/relationships/image"/><Relationship Id="rId29" Target="../media/image162.svg" Type="http://schemas.openxmlformats.org/officeDocument/2006/relationships/image"/><Relationship Id="rId3" Target="../media/image2.svg" Type="http://schemas.openxmlformats.org/officeDocument/2006/relationships/image"/><Relationship Id="rId30" Target="../media/image163.png" Type="http://schemas.openxmlformats.org/officeDocument/2006/relationships/image"/><Relationship Id="rId31" Target="../media/image164.svg" Type="http://schemas.openxmlformats.org/officeDocument/2006/relationships/image"/><Relationship Id="rId32" Target="../media/image165.png" Type="http://schemas.openxmlformats.org/officeDocument/2006/relationships/image"/><Relationship Id="rId33" Target="../media/image166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32.png" Type="http://schemas.openxmlformats.org/officeDocument/2006/relationships/image"/><Relationship Id="rId27" Target="../media/image33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34.png" Type="http://schemas.openxmlformats.org/officeDocument/2006/relationships/image"/><Relationship Id="rId27" Target="../media/image35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36.png" Type="http://schemas.openxmlformats.org/officeDocument/2006/relationships/image"/><Relationship Id="rId27" Target="../media/image37.svg" Type="http://schemas.openxmlformats.org/officeDocument/2006/relationships/image"/><Relationship Id="rId28" Target="../media/image38.png" Type="http://schemas.openxmlformats.org/officeDocument/2006/relationships/image"/><Relationship Id="rId29" Target="../media/image39.svg" Type="http://schemas.openxmlformats.org/officeDocument/2006/relationships/image"/><Relationship Id="rId3" Target="../media/image2.svg" Type="http://schemas.openxmlformats.org/officeDocument/2006/relationships/image"/><Relationship Id="rId30" Target="../media/image40.png" Type="http://schemas.openxmlformats.org/officeDocument/2006/relationships/image"/><Relationship Id="rId31" Target="../media/image41.svg" Type="http://schemas.openxmlformats.org/officeDocument/2006/relationships/image"/><Relationship Id="rId32" Target="../media/image42.png" Type="http://schemas.openxmlformats.org/officeDocument/2006/relationships/image"/><Relationship Id="rId33" Target="../media/image43.svg" Type="http://schemas.openxmlformats.org/officeDocument/2006/relationships/image"/><Relationship Id="rId34" Target="../media/image44.png" Type="http://schemas.openxmlformats.org/officeDocument/2006/relationships/image"/><Relationship Id="rId35" Target="../media/image45.svg" Type="http://schemas.openxmlformats.org/officeDocument/2006/relationships/image"/><Relationship Id="rId36" Target="../media/image46.png" Type="http://schemas.openxmlformats.org/officeDocument/2006/relationships/image"/><Relationship Id="rId37" Target="../media/image47.svg" Type="http://schemas.openxmlformats.org/officeDocument/2006/relationships/image"/><Relationship Id="rId38" Target="../media/image48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49.png" Type="http://schemas.openxmlformats.org/officeDocument/2006/relationships/image"/><Relationship Id="rId27" Target="../media/image50.svg" Type="http://schemas.openxmlformats.org/officeDocument/2006/relationships/image"/><Relationship Id="rId28" Target="../media/image51.png" Type="http://schemas.openxmlformats.org/officeDocument/2006/relationships/image"/><Relationship Id="rId29" Target="../media/image52.svg" Type="http://schemas.openxmlformats.org/officeDocument/2006/relationships/image"/><Relationship Id="rId3" Target="../media/image2.svg" Type="http://schemas.openxmlformats.org/officeDocument/2006/relationships/image"/><Relationship Id="rId30" Target="../media/image53.png" Type="http://schemas.openxmlformats.org/officeDocument/2006/relationships/image"/><Relationship Id="rId31" Target="../media/image54.svg" Type="http://schemas.openxmlformats.org/officeDocument/2006/relationships/image"/><Relationship Id="rId32" Target="../media/image55.png" Type="http://schemas.openxmlformats.org/officeDocument/2006/relationships/image"/><Relationship Id="rId33" Target="../media/image56.svg" Type="http://schemas.openxmlformats.org/officeDocument/2006/relationships/image"/><Relationship Id="rId34" Target="../media/image57.png" Type="http://schemas.openxmlformats.org/officeDocument/2006/relationships/image"/><Relationship Id="rId35" Target="../media/image58.svg" Type="http://schemas.openxmlformats.org/officeDocument/2006/relationships/image"/><Relationship Id="rId36" Target="../media/image59.png" Type="http://schemas.openxmlformats.org/officeDocument/2006/relationships/image"/><Relationship Id="rId37" Target="../media/image60.svg" Type="http://schemas.openxmlformats.org/officeDocument/2006/relationships/image"/><Relationship Id="rId38" Target="../media/image61.png" Type="http://schemas.openxmlformats.org/officeDocument/2006/relationships/image"/><Relationship Id="rId39" Target="../media/image62.svg" Type="http://schemas.openxmlformats.org/officeDocument/2006/relationships/image"/><Relationship Id="rId4" Target="../media/image3.png" Type="http://schemas.openxmlformats.org/officeDocument/2006/relationships/image"/><Relationship Id="rId40" Target="../media/image63.png" Type="http://schemas.openxmlformats.org/officeDocument/2006/relationships/image"/><Relationship Id="rId41" Target="../media/image64.svg" Type="http://schemas.openxmlformats.org/officeDocument/2006/relationships/image"/><Relationship Id="rId42" Target="../media/image65.png" Type="http://schemas.openxmlformats.org/officeDocument/2006/relationships/image"/><Relationship Id="rId43" Target="../media/image66.svg" Type="http://schemas.openxmlformats.org/officeDocument/2006/relationships/image"/><Relationship Id="rId44" Target="../media/image67.png" Type="http://schemas.openxmlformats.org/officeDocument/2006/relationships/image"/><Relationship Id="rId45" Target="../media/image68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49.png" Type="http://schemas.openxmlformats.org/officeDocument/2006/relationships/image"/><Relationship Id="rId27" Target="../media/image50.svg" Type="http://schemas.openxmlformats.org/officeDocument/2006/relationships/image"/><Relationship Id="rId28" Target="../media/image69.png" Type="http://schemas.openxmlformats.org/officeDocument/2006/relationships/image"/><Relationship Id="rId29" Target="../media/image70.svg" Type="http://schemas.openxmlformats.org/officeDocument/2006/relationships/image"/><Relationship Id="rId3" Target="../media/image2.svg" Type="http://schemas.openxmlformats.org/officeDocument/2006/relationships/image"/><Relationship Id="rId30" Target="../media/image71.png" Type="http://schemas.openxmlformats.org/officeDocument/2006/relationships/image"/><Relationship Id="rId31" Target="../media/image72.svg" Type="http://schemas.openxmlformats.org/officeDocument/2006/relationships/image"/><Relationship Id="rId32" Target="../media/image73.png" Type="http://schemas.openxmlformats.org/officeDocument/2006/relationships/image"/><Relationship Id="rId33" Target="../media/image74.svg" Type="http://schemas.openxmlformats.org/officeDocument/2006/relationships/image"/><Relationship Id="rId34" Target="../media/image75.png" Type="http://schemas.openxmlformats.org/officeDocument/2006/relationships/image"/><Relationship Id="rId35" Target="../media/image76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51.png" Type="http://schemas.openxmlformats.org/officeDocument/2006/relationships/image"/><Relationship Id="rId27" Target="../media/image52.svg" Type="http://schemas.openxmlformats.org/officeDocument/2006/relationships/image"/><Relationship Id="rId28" Target="../media/image77.png" Type="http://schemas.openxmlformats.org/officeDocument/2006/relationships/image"/><Relationship Id="rId29" Target="../media/image78.svg" Type="http://schemas.openxmlformats.org/officeDocument/2006/relationships/image"/><Relationship Id="rId3" Target="../media/image2.svg" Type="http://schemas.openxmlformats.org/officeDocument/2006/relationships/image"/><Relationship Id="rId30" Target="../media/image79.png" Type="http://schemas.openxmlformats.org/officeDocument/2006/relationships/image"/><Relationship Id="rId31" Target="../media/image80.svg" Type="http://schemas.openxmlformats.org/officeDocument/2006/relationships/image"/><Relationship Id="rId32" Target="../media/image81.png" Type="http://schemas.openxmlformats.org/officeDocument/2006/relationships/image"/><Relationship Id="rId33" Target="../media/image82.svg" Type="http://schemas.openxmlformats.org/officeDocument/2006/relationships/image"/><Relationship Id="rId34" Target="../media/image83.png" Type="http://schemas.openxmlformats.org/officeDocument/2006/relationships/image"/><Relationship Id="rId35" Target="../media/image84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07971" y="2767543"/>
            <a:ext cx="15472058" cy="403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645"/>
              </a:lnSpc>
              <a:spcBef>
                <a:spcPct val="0"/>
              </a:spcBef>
            </a:pPr>
            <a:r>
              <a:rPr lang="en-US" sz="149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¡VAMOS CON LAS TRADICIONES!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07971" y="1150450"/>
            <a:ext cx="2692001" cy="959853"/>
          </a:xfrm>
          <a:custGeom>
            <a:avLst/>
            <a:gdLst/>
            <a:ahLst/>
            <a:cxnLst/>
            <a:rect r="r" b="b" t="t" l="l"/>
            <a:pathLst>
              <a:path h="959853" w="2692001">
                <a:moveTo>
                  <a:pt x="0" y="0"/>
                </a:moveTo>
                <a:lnTo>
                  <a:pt x="2692001" y="0"/>
                </a:lnTo>
                <a:lnTo>
                  <a:pt x="2692001" y="959853"/>
                </a:lnTo>
                <a:lnTo>
                  <a:pt x="0" y="95985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328429" y="7582484"/>
            <a:ext cx="13631143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3600" spc="-72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LET’S GO WITH THE TRADITIONS!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276843" y="4341424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5"/>
                </a:lnTo>
                <a:lnTo>
                  <a:pt x="0" y="28811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29940" y="1669265"/>
            <a:ext cx="1568117" cy="3266910"/>
          </a:xfrm>
          <a:custGeom>
            <a:avLst/>
            <a:gdLst/>
            <a:ahLst/>
            <a:cxnLst/>
            <a:rect r="r" b="b" t="t" l="l"/>
            <a:pathLst>
              <a:path h="3266910" w="1568117">
                <a:moveTo>
                  <a:pt x="0" y="0"/>
                </a:moveTo>
                <a:lnTo>
                  <a:pt x="1568117" y="0"/>
                </a:lnTo>
                <a:lnTo>
                  <a:pt x="1568117" y="3266910"/>
                </a:lnTo>
                <a:lnTo>
                  <a:pt x="0" y="326691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653161" y="1364460"/>
            <a:ext cx="1072656" cy="2657480"/>
          </a:xfrm>
          <a:custGeom>
            <a:avLst/>
            <a:gdLst/>
            <a:ahLst/>
            <a:cxnLst/>
            <a:rect r="r" b="b" t="t" l="l"/>
            <a:pathLst>
              <a:path h="2657480" w="1072656">
                <a:moveTo>
                  <a:pt x="0" y="0"/>
                </a:moveTo>
                <a:lnTo>
                  <a:pt x="1072656" y="0"/>
                </a:lnTo>
                <a:lnTo>
                  <a:pt x="1072656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244733" y="6561242"/>
            <a:ext cx="2982916" cy="2334132"/>
          </a:xfrm>
          <a:custGeom>
            <a:avLst/>
            <a:gdLst/>
            <a:ahLst/>
            <a:cxnLst/>
            <a:rect r="r" b="b" t="t" l="l"/>
            <a:pathLst>
              <a:path h="2334132" w="2982916">
                <a:moveTo>
                  <a:pt x="0" y="0"/>
                </a:moveTo>
                <a:lnTo>
                  <a:pt x="2982916" y="0"/>
                </a:lnTo>
                <a:lnTo>
                  <a:pt x="2982916" y="2334132"/>
                </a:lnTo>
                <a:lnTo>
                  <a:pt x="0" y="233413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4131728">
            <a:off x="946775" y="6877079"/>
            <a:ext cx="3901128" cy="268203"/>
          </a:xfrm>
          <a:custGeom>
            <a:avLst/>
            <a:gdLst/>
            <a:ahLst/>
            <a:cxnLst/>
            <a:rect r="r" b="b" t="t" l="l"/>
            <a:pathLst>
              <a:path h="268203" w="3901128">
                <a:moveTo>
                  <a:pt x="0" y="0"/>
                </a:moveTo>
                <a:lnTo>
                  <a:pt x="3901128" y="0"/>
                </a:lnTo>
                <a:lnTo>
                  <a:pt x="3901128" y="268202"/>
                </a:lnTo>
                <a:lnTo>
                  <a:pt x="0" y="26820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455302" y="2338188"/>
            <a:ext cx="5027192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FFEF16"/>
                </a:solidFill>
                <a:latin typeface="Gagalin"/>
                <a:ea typeface="Gagalin"/>
                <a:cs typeface="Gagalin"/>
                <a:sym typeface="Gagalin"/>
              </a:rPr>
              <a:t>amarillo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yellow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595015" y="4824477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459204" y="5972782"/>
            <a:ext cx="3087319" cy="2956108"/>
          </a:xfrm>
          <a:custGeom>
            <a:avLst/>
            <a:gdLst/>
            <a:ahLst/>
            <a:cxnLst/>
            <a:rect r="r" b="b" t="t" l="l"/>
            <a:pathLst>
              <a:path h="2956108" w="3087319">
                <a:moveTo>
                  <a:pt x="0" y="0"/>
                </a:moveTo>
                <a:lnTo>
                  <a:pt x="3087319" y="0"/>
                </a:lnTo>
                <a:lnTo>
                  <a:pt x="3087319" y="2956108"/>
                </a:lnTo>
                <a:lnTo>
                  <a:pt x="0" y="295610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2808" y="6561242"/>
            <a:ext cx="2086119" cy="2228165"/>
          </a:xfrm>
          <a:custGeom>
            <a:avLst/>
            <a:gdLst/>
            <a:ahLst/>
            <a:cxnLst/>
            <a:rect r="r" b="b" t="t" l="l"/>
            <a:pathLst>
              <a:path h="2228165" w="2086119">
                <a:moveTo>
                  <a:pt x="0" y="0"/>
                </a:moveTo>
                <a:lnTo>
                  <a:pt x="2086120" y="0"/>
                </a:lnTo>
                <a:lnTo>
                  <a:pt x="2086120" y="2228165"/>
                </a:lnTo>
                <a:lnTo>
                  <a:pt x="0" y="222816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455868" y="1830198"/>
            <a:ext cx="2384666" cy="2339953"/>
          </a:xfrm>
          <a:custGeom>
            <a:avLst/>
            <a:gdLst/>
            <a:ahLst/>
            <a:cxnLst/>
            <a:rect r="r" b="b" t="t" l="l"/>
            <a:pathLst>
              <a:path h="2339953" w="2384666">
                <a:moveTo>
                  <a:pt x="0" y="0"/>
                </a:moveTo>
                <a:lnTo>
                  <a:pt x="2384666" y="0"/>
                </a:lnTo>
                <a:lnTo>
                  <a:pt x="2384666" y="2339954"/>
                </a:lnTo>
                <a:lnTo>
                  <a:pt x="0" y="233995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482494" y="1664353"/>
            <a:ext cx="4263178" cy="2062312"/>
          </a:xfrm>
          <a:custGeom>
            <a:avLst/>
            <a:gdLst/>
            <a:ahLst/>
            <a:cxnLst/>
            <a:rect r="r" b="b" t="t" l="l"/>
            <a:pathLst>
              <a:path h="2062312" w="4263178">
                <a:moveTo>
                  <a:pt x="0" y="0"/>
                </a:moveTo>
                <a:lnTo>
                  <a:pt x="4263177" y="0"/>
                </a:lnTo>
                <a:lnTo>
                  <a:pt x="4263177" y="2062312"/>
                </a:lnTo>
                <a:lnTo>
                  <a:pt x="0" y="206231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455302" y="2338188"/>
            <a:ext cx="5027192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00BF63"/>
                </a:solidFill>
                <a:latin typeface="Gagalin"/>
                <a:ea typeface="Gagalin"/>
                <a:cs typeface="Gagalin"/>
                <a:sym typeface="Gagalin"/>
              </a:rPr>
              <a:t>verde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green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629882" y="402194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036161" y="1791127"/>
            <a:ext cx="3426428" cy="2852501"/>
          </a:xfrm>
          <a:custGeom>
            <a:avLst/>
            <a:gdLst/>
            <a:ahLst/>
            <a:cxnLst/>
            <a:rect r="r" b="b" t="t" l="l"/>
            <a:pathLst>
              <a:path h="2852501" w="3426428">
                <a:moveTo>
                  <a:pt x="0" y="0"/>
                </a:moveTo>
                <a:lnTo>
                  <a:pt x="3426427" y="0"/>
                </a:lnTo>
                <a:lnTo>
                  <a:pt x="3426427" y="2852501"/>
                </a:lnTo>
                <a:lnTo>
                  <a:pt x="0" y="285250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43359" y="7039723"/>
            <a:ext cx="2767745" cy="1841809"/>
          </a:xfrm>
          <a:custGeom>
            <a:avLst/>
            <a:gdLst/>
            <a:ahLst/>
            <a:cxnLst/>
            <a:rect r="r" b="b" t="t" l="l"/>
            <a:pathLst>
              <a:path h="1841809" w="2767745">
                <a:moveTo>
                  <a:pt x="0" y="0"/>
                </a:moveTo>
                <a:lnTo>
                  <a:pt x="2767745" y="0"/>
                </a:lnTo>
                <a:lnTo>
                  <a:pt x="2767745" y="1841808"/>
                </a:lnTo>
                <a:lnTo>
                  <a:pt x="0" y="184180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801793" y="6903106"/>
            <a:ext cx="5660795" cy="1691163"/>
          </a:xfrm>
          <a:custGeom>
            <a:avLst/>
            <a:gdLst/>
            <a:ahLst/>
            <a:cxnLst/>
            <a:rect r="r" b="b" t="t" l="l"/>
            <a:pathLst>
              <a:path h="1691163" w="5660795">
                <a:moveTo>
                  <a:pt x="0" y="0"/>
                </a:moveTo>
                <a:lnTo>
                  <a:pt x="5660795" y="0"/>
                </a:lnTo>
                <a:lnTo>
                  <a:pt x="5660795" y="1691163"/>
                </a:lnTo>
                <a:lnTo>
                  <a:pt x="0" y="169116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035773" y="1669265"/>
            <a:ext cx="2288618" cy="2157023"/>
          </a:xfrm>
          <a:custGeom>
            <a:avLst/>
            <a:gdLst/>
            <a:ahLst/>
            <a:cxnLst/>
            <a:rect r="r" b="b" t="t" l="l"/>
            <a:pathLst>
              <a:path h="2157023" w="2288618">
                <a:moveTo>
                  <a:pt x="0" y="0"/>
                </a:moveTo>
                <a:lnTo>
                  <a:pt x="2288618" y="0"/>
                </a:lnTo>
                <a:lnTo>
                  <a:pt x="2288618" y="2157023"/>
                </a:lnTo>
                <a:lnTo>
                  <a:pt x="0" y="215702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455302" y="2338188"/>
            <a:ext cx="5027192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366EFF"/>
                </a:solidFill>
                <a:latin typeface="Gagalin"/>
                <a:ea typeface="Gagalin"/>
                <a:cs typeface="Gagalin"/>
                <a:sym typeface="Gagalin"/>
              </a:rPr>
              <a:t>azul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blue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900263" y="411707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431951" y="1727518"/>
            <a:ext cx="2927644" cy="2741339"/>
          </a:xfrm>
          <a:custGeom>
            <a:avLst/>
            <a:gdLst/>
            <a:ahLst/>
            <a:cxnLst/>
            <a:rect r="r" b="b" t="t" l="l"/>
            <a:pathLst>
              <a:path h="2741339" w="2927644">
                <a:moveTo>
                  <a:pt x="0" y="0"/>
                </a:moveTo>
                <a:lnTo>
                  <a:pt x="2927643" y="0"/>
                </a:lnTo>
                <a:lnTo>
                  <a:pt x="2927643" y="2741339"/>
                </a:lnTo>
                <a:lnTo>
                  <a:pt x="0" y="27413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876664" y="2343665"/>
            <a:ext cx="3336867" cy="1655920"/>
          </a:xfrm>
          <a:custGeom>
            <a:avLst/>
            <a:gdLst/>
            <a:ahLst/>
            <a:cxnLst/>
            <a:rect r="r" b="b" t="t" l="l"/>
            <a:pathLst>
              <a:path h="1655920" w="3336867">
                <a:moveTo>
                  <a:pt x="0" y="0"/>
                </a:moveTo>
                <a:lnTo>
                  <a:pt x="3336867" y="0"/>
                </a:lnTo>
                <a:lnTo>
                  <a:pt x="3336867" y="1655920"/>
                </a:lnTo>
                <a:lnTo>
                  <a:pt x="0" y="165592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027772" y="6750619"/>
            <a:ext cx="1873418" cy="2141049"/>
          </a:xfrm>
          <a:custGeom>
            <a:avLst/>
            <a:gdLst/>
            <a:ahLst/>
            <a:cxnLst/>
            <a:rect r="r" b="b" t="t" l="l"/>
            <a:pathLst>
              <a:path h="2141049" w="1873418">
                <a:moveTo>
                  <a:pt x="0" y="0"/>
                </a:moveTo>
                <a:lnTo>
                  <a:pt x="1873418" y="0"/>
                </a:lnTo>
                <a:lnTo>
                  <a:pt x="1873418" y="2141049"/>
                </a:lnTo>
                <a:lnTo>
                  <a:pt x="0" y="21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6581748">
            <a:off x="11538602" y="6411484"/>
            <a:ext cx="2764458" cy="2311778"/>
          </a:xfrm>
          <a:custGeom>
            <a:avLst/>
            <a:gdLst/>
            <a:ahLst/>
            <a:cxnLst/>
            <a:rect r="r" b="b" t="t" l="l"/>
            <a:pathLst>
              <a:path h="2311778" w="2764458">
                <a:moveTo>
                  <a:pt x="0" y="0"/>
                </a:moveTo>
                <a:lnTo>
                  <a:pt x="2764458" y="0"/>
                </a:lnTo>
                <a:lnTo>
                  <a:pt x="2764458" y="2311778"/>
                </a:lnTo>
                <a:lnTo>
                  <a:pt x="0" y="231177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455302" y="2338188"/>
            <a:ext cx="5027192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8C52FF"/>
                </a:solidFill>
                <a:latin typeface="Gagalin"/>
                <a:ea typeface="Gagalin"/>
                <a:cs typeface="Gagalin"/>
                <a:sym typeface="Gagalin"/>
              </a:rPr>
              <a:t>morado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purple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362570" y="436588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749319" y="3454638"/>
            <a:ext cx="3240528" cy="2810422"/>
          </a:xfrm>
          <a:custGeom>
            <a:avLst/>
            <a:gdLst/>
            <a:ahLst/>
            <a:cxnLst/>
            <a:rect r="r" b="b" t="t" l="l"/>
            <a:pathLst>
              <a:path h="2810422" w="3240528">
                <a:moveTo>
                  <a:pt x="0" y="0"/>
                </a:moveTo>
                <a:lnTo>
                  <a:pt x="3240528" y="0"/>
                </a:lnTo>
                <a:lnTo>
                  <a:pt x="3240528" y="2810422"/>
                </a:lnTo>
                <a:lnTo>
                  <a:pt x="0" y="28104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803907" y="2014438"/>
            <a:ext cx="2151274" cy="2057400"/>
          </a:xfrm>
          <a:custGeom>
            <a:avLst/>
            <a:gdLst/>
            <a:ahLst/>
            <a:cxnLst/>
            <a:rect r="r" b="b" t="t" l="l"/>
            <a:pathLst>
              <a:path h="2057400" w="2151274">
                <a:moveTo>
                  <a:pt x="0" y="0"/>
                </a:moveTo>
                <a:lnTo>
                  <a:pt x="2151274" y="0"/>
                </a:lnTo>
                <a:lnTo>
                  <a:pt x="21512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348918" y="6931927"/>
            <a:ext cx="2182918" cy="2057400"/>
          </a:xfrm>
          <a:custGeom>
            <a:avLst/>
            <a:gdLst/>
            <a:ahLst/>
            <a:cxnLst/>
            <a:rect r="r" b="b" t="t" l="l"/>
            <a:pathLst>
              <a:path h="2057400" w="2182918">
                <a:moveTo>
                  <a:pt x="0" y="0"/>
                </a:moveTo>
                <a:lnTo>
                  <a:pt x="2182917" y="0"/>
                </a:lnTo>
                <a:lnTo>
                  <a:pt x="218291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995982" y="6561242"/>
            <a:ext cx="1096333" cy="1850351"/>
          </a:xfrm>
          <a:custGeom>
            <a:avLst/>
            <a:gdLst/>
            <a:ahLst/>
            <a:cxnLst/>
            <a:rect r="r" b="b" t="t" l="l"/>
            <a:pathLst>
              <a:path h="1850351" w="1096333">
                <a:moveTo>
                  <a:pt x="0" y="0"/>
                </a:moveTo>
                <a:lnTo>
                  <a:pt x="1096333" y="0"/>
                </a:lnTo>
                <a:lnTo>
                  <a:pt x="1096333" y="1850351"/>
                </a:lnTo>
                <a:lnTo>
                  <a:pt x="0" y="185035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213531" y="2338188"/>
            <a:ext cx="6683473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85440F"/>
                </a:solidFill>
                <a:latin typeface="Gagalin"/>
                <a:ea typeface="Gagalin"/>
                <a:cs typeface="Gagalin"/>
                <a:sym typeface="Gagalin"/>
              </a:rPr>
              <a:t>marron/café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brown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867333" y="4202789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897004" y="1616228"/>
            <a:ext cx="3879615" cy="2264725"/>
          </a:xfrm>
          <a:custGeom>
            <a:avLst/>
            <a:gdLst/>
            <a:ahLst/>
            <a:cxnLst/>
            <a:rect r="r" b="b" t="t" l="l"/>
            <a:pathLst>
              <a:path h="2264725" w="3879615">
                <a:moveTo>
                  <a:pt x="0" y="0"/>
                </a:moveTo>
                <a:lnTo>
                  <a:pt x="3879615" y="0"/>
                </a:lnTo>
                <a:lnTo>
                  <a:pt x="3879615" y="2264725"/>
                </a:lnTo>
                <a:lnTo>
                  <a:pt x="0" y="226472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42489" y="1616228"/>
            <a:ext cx="2939258" cy="1715792"/>
          </a:xfrm>
          <a:custGeom>
            <a:avLst/>
            <a:gdLst/>
            <a:ahLst/>
            <a:cxnLst/>
            <a:rect r="r" b="b" t="t" l="l"/>
            <a:pathLst>
              <a:path h="1715792" w="2939258">
                <a:moveTo>
                  <a:pt x="0" y="0"/>
                </a:moveTo>
                <a:lnTo>
                  <a:pt x="2939259" y="0"/>
                </a:lnTo>
                <a:lnTo>
                  <a:pt x="2939259" y="1715792"/>
                </a:lnTo>
                <a:lnTo>
                  <a:pt x="0" y="171579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376027" y="5934702"/>
            <a:ext cx="2865493" cy="3032268"/>
          </a:xfrm>
          <a:custGeom>
            <a:avLst/>
            <a:gdLst/>
            <a:ahLst/>
            <a:cxnLst/>
            <a:rect r="r" b="b" t="t" l="l"/>
            <a:pathLst>
              <a:path h="3032268" w="2865493">
                <a:moveTo>
                  <a:pt x="0" y="0"/>
                </a:moveTo>
                <a:lnTo>
                  <a:pt x="2865493" y="0"/>
                </a:lnTo>
                <a:lnTo>
                  <a:pt x="2865493" y="3032268"/>
                </a:lnTo>
                <a:lnTo>
                  <a:pt x="0" y="303226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57141" y="6112333"/>
            <a:ext cx="2090427" cy="2259921"/>
          </a:xfrm>
          <a:custGeom>
            <a:avLst/>
            <a:gdLst/>
            <a:ahLst/>
            <a:cxnLst/>
            <a:rect r="r" b="b" t="t" l="l"/>
            <a:pathLst>
              <a:path h="2259921" w="2090427">
                <a:moveTo>
                  <a:pt x="0" y="0"/>
                </a:moveTo>
                <a:lnTo>
                  <a:pt x="2090427" y="0"/>
                </a:lnTo>
                <a:lnTo>
                  <a:pt x="2090427" y="2259921"/>
                </a:lnTo>
                <a:lnTo>
                  <a:pt x="0" y="225992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213531" y="2338188"/>
            <a:ext cx="6683473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FFFFFF"/>
                </a:solidFill>
                <a:latin typeface="Gagalin"/>
                <a:ea typeface="Gagalin"/>
                <a:cs typeface="Gagalin"/>
                <a:sym typeface="Gagalin"/>
              </a:rPr>
              <a:t>blanco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white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893212" y="4202789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613297">
            <a:off x="2228007" y="4996677"/>
            <a:ext cx="1465898" cy="4114800"/>
          </a:xfrm>
          <a:custGeom>
            <a:avLst/>
            <a:gdLst/>
            <a:ahLst/>
            <a:cxnLst/>
            <a:rect r="r" b="b" t="t" l="l"/>
            <a:pathLst>
              <a:path h="4114800" w="1465898">
                <a:moveTo>
                  <a:pt x="0" y="0"/>
                </a:moveTo>
                <a:lnTo>
                  <a:pt x="1465898" y="0"/>
                </a:lnTo>
                <a:lnTo>
                  <a:pt x="1465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376643" y="1445354"/>
            <a:ext cx="1972265" cy="3452543"/>
          </a:xfrm>
          <a:custGeom>
            <a:avLst/>
            <a:gdLst/>
            <a:ahLst/>
            <a:cxnLst/>
            <a:rect r="r" b="b" t="t" l="l"/>
            <a:pathLst>
              <a:path h="3452543" w="1972265">
                <a:moveTo>
                  <a:pt x="0" y="0"/>
                </a:moveTo>
                <a:lnTo>
                  <a:pt x="1972266" y="0"/>
                </a:lnTo>
                <a:lnTo>
                  <a:pt x="1972266" y="3452542"/>
                </a:lnTo>
                <a:lnTo>
                  <a:pt x="0" y="345254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497050" y="1444679"/>
            <a:ext cx="2716481" cy="2577262"/>
          </a:xfrm>
          <a:custGeom>
            <a:avLst/>
            <a:gdLst/>
            <a:ahLst/>
            <a:cxnLst/>
            <a:rect r="r" b="b" t="t" l="l"/>
            <a:pathLst>
              <a:path h="2577262" w="2716481">
                <a:moveTo>
                  <a:pt x="0" y="0"/>
                </a:moveTo>
                <a:lnTo>
                  <a:pt x="2716481" y="0"/>
                </a:lnTo>
                <a:lnTo>
                  <a:pt x="2716481" y="2577261"/>
                </a:lnTo>
                <a:lnTo>
                  <a:pt x="0" y="257726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605248" y="5889826"/>
            <a:ext cx="2973654" cy="2724610"/>
          </a:xfrm>
          <a:custGeom>
            <a:avLst/>
            <a:gdLst/>
            <a:ahLst/>
            <a:cxnLst/>
            <a:rect r="r" b="b" t="t" l="l"/>
            <a:pathLst>
              <a:path h="2724610" w="2973654">
                <a:moveTo>
                  <a:pt x="0" y="0"/>
                </a:moveTo>
                <a:lnTo>
                  <a:pt x="2973654" y="0"/>
                </a:lnTo>
                <a:lnTo>
                  <a:pt x="2973654" y="2724610"/>
                </a:lnTo>
                <a:lnTo>
                  <a:pt x="0" y="272461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222827" y="2412215"/>
            <a:ext cx="6683473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negro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black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216195" y="4021940"/>
            <a:ext cx="7079226" cy="4114800"/>
          </a:xfrm>
          <a:custGeom>
            <a:avLst/>
            <a:gdLst/>
            <a:ahLst/>
            <a:cxnLst/>
            <a:rect r="r" b="b" t="t" l="l"/>
            <a:pathLst>
              <a:path h="4114800" w="7079226">
                <a:moveTo>
                  <a:pt x="0" y="0"/>
                </a:moveTo>
                <a:lnTo>
                  <a:pt x="7079226" y="0"/>
                </a:lnTo>
                <a:lnTo>
                  <a:pt x="7079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558047" y="2086603"/>
            <a:ext cx="6683473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arcoíris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12824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rainbow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131332" y="4328311"/>
            <a:ext cx="3188970" cy="4114800"/>
          </a:xfrm>
          <a:custGeom>
            <a:avLst/>
            <a:gdLst/>
            <a:ahLst/>
            <a:cxnLst/>
            <a:rect r="r" b="b" t="t" l="l"/>
            <a:pathLst>
              <a:path h="4114800" w="3188970">
                <a:moveTo>
                  <a:pt x="0" y="0"/>
                </a:moveTo>
                <a:lnTo>
                  <a:pt x="3188970" y="0"/>
                </a:lnTo>
                <a:lnTo>
                  <a:pt x="318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249972" y="4503842"/>
            <a:ext cx="4412654" cy="4114800"/>
          </a:xfrm>
          <a:custGeom>
            <a:avLst/>
            <a:gdLst/>
            <a:ahLst/>
            <a:cxnLst/>
            <a:rect r="r" b="b" t="t" l="l"/>
            <a:pathLst>
              <a:path h="4114800" w="4412654">
                <a:moveTo>
                  <a:pt x="0" y="0"/>
                </a:moveTo>
                <a:lnTo>
                  <a:pt x="4412654" y="0"/>
                </a:lnTo>
                <a:lnTo>
                  <a:pt x="4412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558047" y="2151301"/>
            <a:ext cx="6683473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las hojas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52783" y="4561126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leaves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93419" y="3551647"/>
            <a:ext cx="3113929" cy="5002296"/>
          </a:xfrm>
          <a:custGeom>
            <a:avLst/>
            <a:gdLst/>
            <a:ahLst/>
            <a:cxnLst/>
            <a:rect r="r" b="b" t="t" l="l"/>
            <a:pathLst>
              <a:path h="5002296" w="3113929">
                <a:moveTo>
                  <a:pt x="0" y="0"/>
                </a:moveTo>
                <a:lnTo>
                  <a:pt x="3113930" y="0"/>
                </a:lnTo>
                <a:lnTo>
                  <a:pt x="3113930" y="5002296"/>
                </a:lnTo>
                <a:lnTo>
                  <a:pt x="0" y="500229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37383" y="3551647"/>
            <a:ext cx="3074914" cy="5135556"/>
          </a:xfrm>
          <a:custGeom>
            <a:avLst/>
            <a:gdLst/>
            <a:ahLst/>
            <a:cxnLst/>
            <a:rect r="r" b="b" t="t" l="l"/>
            <a:pathLst>
              <a:path h="5135556" w="3074914">
                <a:moveTo>
                  <a:pt x="0" y="0"/>
                </a:moveTo>
                <a:lnTo>
                  <a:pt x="3074914" y="0"/>
                </a:lnTo>
                <a:lnTo>
                  <a:pt x="3074914" y="5135557"/>
                </a:lnTo>
                <a:lnTo>
                  <a:pt x="0" y="51355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163639" y="4572404"/>
            <a:ext cx="3621024" cy="4114800"/>
          </a:xfrm>
          <a:custGeom>
            <a:avLst/>
            <a:gdLst/>
            <a:ahLst/>
            <a:cxnLst/>
            <a:rect r="r" b="b" t="t" l="l"/>
            <a:pathLst>
              <a:path h="4114800" w="3621024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462414" y="4439143"/>
            <a:ext cx="2952369" cy="4114800"/>
          </a:xfrm>
          <a:custGeom>
            <a:avLst/>
            <a:gdLst/>
            <a:ahLst/>
            <a:cxnLst/>
            <a:rect r="r" b="b" t="t" l="l"/>
            <a:pathLst>
              <a:path h="4114800" w="2952369">
                <a:moveTo>
                  <a:pt x="0" y="0"/>
                </a:moveTo>
                <a:lnTo>
                  <a:pt x="2952369" y="0"/>
                </a:lnTo>
                <a:lnTo>
                  <a:pt x="2952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067527" y="2237197"/>
            <a:ext cx="6152946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los árboles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752330" y="4625825"/>
            <a:ext cx="1956488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trees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4018583" y="1248862"/>
            <a:ext cx="10250835" cy="7374626"/>
            <a:chOff x="0" y="0"/>
            <a:chExt cx="13667780" cy="9832835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9525"/>
              <a:ext cx="13667780" cy="244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4400"/>
                </a:lnSpc>
                <a:spcBef>
                  <a:spcPct val="0"/>
                </a:spcBef>
              </a:pPr>
              <a:r>
                <a:rPr lang="en-US" sz="12000">
                  <a:solidFill>
                    <a:srgbClr val="000000"/>
                  </a:solidFill>
                  <a:latin typeface="Gagalin"/>
                  <a:ea typeface="Gagalin"/>
                  <a:cs typeface="Gagalin"/>
                  <a:sym typeface="Gagalin"/>
                </a:rPr>
                <a:t>Saludos Song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694799"/>
              <a:ext cx="13667780" cy="7138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52"/>
                </a:lnSpc>
              </a:pPr>
              <a:r>
                <a:rPr lang="en-US" sz="2699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H</a:t>
              </a:r>
              <a:r>
                <a:rPr lang="en-US" sz="2699" strike="noStrike" u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ola means he-eh-llo, he-eh-llo, he-eh-llo. </a:t>
              </a:r>
            </a:p>
            <a:p>
              <a:pPr algn="ctr" marL="0" indent="0" lvl="0">
                <a:lnSpc>
                  <a:spcPts val="6452"/>
                </a:lnSpc>
              </a:pPr>
              <a:r>
                <a:rPr lang="en-US" sz="2699" strike="noStrike" u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Hola means he-eh-llo,(waving) </a:t>
              </a:r>
            </a:p>
            <a:p>
              <a:pPr algn="ctr" marL="0" indent="0" lvl="0">
                <a:lnSpc>
                  <a:spcPts val="6452"/>
                </a:lnSpc>
              </a:pPr>
              <a:r>
                <a:rPr lang="en-US" sz="2699" strike="noStrike" u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¡Hola mis amigos! (clapping) </a:t>
              </a:r>
            </a:p>
            <a:p>
              <a:pPr algn="ctr" marL="0" indent="0" lvl="0">
                <a:lnSpc>
                  <a:spcPts val="6452"/>
                </a:lnSpc>
              </a:pPr>
              <a:r>
                <a:rPr lang="en-US" sz="2699" strike="noStrike" u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Adiós means goodbye-goodbye-goodbye. </a:t>
              </a:r>
            </a:p>
            <a:p>
              <a:pPr algn="ctr" marL="0" indent="0" lvl="0">
                <a:lnSpc>
                  <a:spcPts val="6452"/>
                </a:lnSpc>
              </a:pPr>
              <a:r>
                <a:rPr lang="en-US" sz="2699" strike="noStrike" u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Adiós means goodbye, (waving) </a:t>
              </a:r>
            </a:p>
            <a:p>
              <a:pPr algn="ctr" marL="0" indent="0" lvl="0">
                <a:lnSpc>
                  <a:spcPts val="6452"/>
                </a:lnSpc>
              </a:pPr>
              <a:r>
                <a:rPr lang="en-US" sz="2699" strike="noStrike" u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¡Adiós mis amigos! (clapping) </a:t>
              </a:r>
            </a:p>
            <a:p>
              <a:pPr algn="l" marL="0" indent="0" lvl="0">
                <a:lnSpc>
                  <a:spcPts val="3672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2992316" y="6700725"/>
            <a:ext cx="2221215" cy="2057400"/>
          </a:xfrm>
          <a:custGeom>
            <a:avLst/>
            <a:gdLst/>
            <a:ahLst/>
            <a:cxnLst/>
            <a:rect r="r" b="b" t="t" l="l"/>
            <a:pathLst>
              <a:path h="2057400" w="2221215">
                <a:moveTo>
                  <a:pt x="0" y="0"/>
                </a:moveTo>
                <a:lnTo>
                  <a:pt x="2221215" y="0"/>
                </a:lnTo>
                <a:lnTo>
                  <a:pt x="222121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893061" y="3513743"/>
            <a:ext cx="3519044" cy="3259514"/>
          </a:xfrm>
          <a:custGeom>
            <a:avLst/>
            <a:gdLst/>
            <a:ahLst/>
            <a:cxnLst/>
            <a:rect r="r" b="b" t="t" l="l"/>
            <a:pathLst>
              <a:path h="3259514" w="3519044">
                <a:moveTo>
                  <a:pt x="0" y="0"/>
                </a:moveTo>
                <a:lnTo>
                  <a:pt x="3519044" y="0"/>
                </a:lnTo>
                <a:lnTo>
                  <a:pt x="3519044" y="3259514"/>
                </a:lnTo>
                <a:lnTo>
                  <a:pt x="0" y="32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846682" y="3171625"/>
            <a:ext cx="2519815" cy="2463119"/>
          </a:xfrm>
          <a:custGeom>
            <a:avLst/>
            <a:gdLst/>
            <a:ahLst/>
            <a:cxnLst/>
            <a:rect r="r" b="b" t="t" l="l"/>
            <a:pathLst>
              <a:path h="2463119" w="2519815">
                <a:moveTo>
                  <a:pt x="0" y="0"/>
                </a:moveTo>
                <a:lnTo>
                  <a:pt x="2519815" y="0"/>
                </a:lnTo>
                <a:lnTo>
                  <a:pt x="2519815" y="2463119"/>
                </a:lnTo>
                <a:lnTo>
                  <a:pt x="0" y="246311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216334" y="1019175"/>
            <a:ext cx="5855332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Los colores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27799" y="2503741"/>
            <a:ext cx="3032403" cy="6327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Azul, rojo, blanco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Azul, rojo, blanco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Anaranjado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Anaranjado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Verde, amarillo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Verde, amarillo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Morado, negro </a:t>
            </a:r>
          </a:p>
          <a:p>
            <a:pPr algn="ctr">
              <a:lnSpc>
                <a:spcPts val="6323"/>
              </a:lnSpc>
            </a:pPr>
            <a:r>
              <a:rPr lang="en-US" sz="30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Morado, negro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326592" y="126259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26592" y="3680076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26592" y="6062403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477195" y="462182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412676" y="462182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494468" y="6377134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494468" y="3726665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494468" y="126259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749240" y="1279343"/>
            <a:ext cx="5504961" cy="3117184"/>
          </a:xfrm>
          <a:custGeom>
            <a:avLst/>
            <a:gdLst/>
            <a:ahLst/>
            <a:cxnLst/>
            <a:rect r="r" b="b" t="t" l="l"/>
            <a:pathLst>
              <a:path h="3117184" w="5504961">
                <a:moveTo>
                  <a:pt x="0" y="0"/>
                </a:moveTo>
                <a:lnTo>
                  <a:pt x="5504961" y="0"/>
                </a:lnTo>
                <a:lnTo>
                  <a:pt x="5504961" y="3117184"/>
                </a:lnTo>
                <a:lnTo>
                  <a:pt x="0" y="311718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054301" y="1279343"/>
            <a:ext cx="4759060" cy="3117184"/>
          </a:xfrm>
          <a:custGeom>
            <a:avLst/>
            <a:gdLst/>
            <a:ahLst/>
            <a:cxnLst/>
            <a:rect r="r" b="b" t="t" l="l"/>
            <a:pathLst>
              <a:path h="3117184" w="4759060">
                <a:moveTo>
                  <a:pt x="0" y="0"/>
                </a:moveTo>
                <a:lnTo>
                  <a:pt x="4759060" y="0"/>
                </a:lnTo>
                <a:lnTo>
                  <a:pt x="4759060" y="3117184"/>
                </a:lnTo>
                <a:lnTo>
                  <a:pt x="0" y="311718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613461" y="1194211"/>
            <a:ext cx="2525337" cy="3784564"/>
          </a:xfrm>
          <a:custGeom>
            <a:avLst/>
            <a:gdLst/>
            <a:ahLst/>
            <a:cxnLst/>
            <a:rect r="r" b="b" t="t" l="l"/>
            <a:pathLst>
              <a:path h="3784564" w="2525337">
                <a:moveTo>
                  <a:pt x="0" y="0"/>
                </a:moveTo>
                <a:lnTo>
                  <a:pt x="2525337" y="0"/>
                </a:lnTo>
                <a:lnTo>
                  <a:pt x="2525337" y="3784564"/>
                </a:lnTo>
                <a:lnTo>
                  <a:pt x="0" y="378456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236424" y="4728766"/>
            <a:ext cx="3190775" cy="3943917"/>
          </a:xfrm>
          <a:custGeom>
            <a:avLst/>
            <a:gdLst/>
            <a:ahLst/>
            <a:cxnLst/>
            <a:rect r="r" b="b" t="t" l="l"/>
            <a:pathLst>
              <a:path h="3943917" w="3190775">
                <a:moveTo>
                  <a:pt x="0" y="0"/>
                </a:moveTo>
                <a:lnTo>
                  <a:pt x="3190775" y="0"/>
                </a:lnTo>
                <a:lnTo>
                  <a:pt x="3190775" y="3943917"/>
                </a:lnTo>
                <a:lnTo>
                  <a:pt x="0" y="3943917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-85237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512332" y="4728766"/>
            <a:ext cx="2631668" cy="3943917"/>
          </a:xfrm>
          <a:custGeom>
            <a:avLst/>
            <a:gdLst/>
            <a:ahLst/>
            <a:cxnLst/>
            <a:rect r="r" b="b" t="t" l="l"/>
            <a:pathLst>
              <a:path h="3943917" w="2631668">
                <a:moveTo>
                  <a:pt x="0" y="0"/>
                </a:moveTo>
                <a:lnTo>
                  <a:pt x="2631668" y="0"/>
                </a:lnTo>
                <a:lnTo>
                  <a:pt x="2631668" y="3943917"/>
                </a:lnTo>
                <a:lnTo>
                  <a:pt x="0" y="394391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540315" y="5474550"/>
            <a:ext cx="5598483" cy="3198133"/>
          </a:xfrm>
          <a:custGeom>
            <a:avLst/>
            <a:gdLst/>
            <a:ahLst/>
            <a:cxnLst/>
            <a:rect r="r" b="b" t="t" l="l"/>
            <a:pathLst>
              <a:path h="3198133" w="5598483">
                <a:moveTo>
                  <a:pt x="0" y="0"/>
                </a:moveTo>
                <a:lnTo>
                  <a:pt x="5598483" y="0"/>
                </a:lnTo>
                <a:lnTo>
                  <a:pt x="5598483" y="3198133"/>
                </a:lnTo>
                <a:lnTo>
                  <a:pt x="0" y="3198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355006" y="2733475"/>
            <a:ext cx="5577989" cy="55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 la hora de decir adiós, </a:t>
            </a:r>
          </a:p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¡Adiós! Es la hora de decir adiós, </a:t>
            </a:r>
          </a:p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¡Adiós! </a:t>
            </a:r>
          </a:p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Adiós a mis amigos, </a:t>
            </a:r>
          </a:p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Adiós hasta luego, </a:t>
            </a:r>
          </a:p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Es la hora de decir adiós. </a:t>
            </a:r>
          </a:p>
          <a:p>
            <a:pPr algn="ctr">
              <a:lnSpc>
                <a:spcPts val="6367"/>
              </a:lnSpc>
            </a:pPr>
            <a:r>
              <a:rPr lang="en-US" sz="3046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¡Adiós!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362903" y="6169177"/>
            <a:ext cx="2439162" cy="2430015"/>
          </a:xfrm>
          <a:custGeom>
            <a:avLst/>
            <a:gdLst/>
            <a:ahLst/>
            <a:cxnLst/>
            <a:rect r="r" b="b" t="t" l="l"/>
            <a:pathLst>
              <a:path h="2430015" w="2439162">
                <a:moveTo>
                  <a:pt x="0" y="0"/>
                </a:moveTo>
                <a:lnTo>
                  <a:pt x="2439161" y="0"/>
                </a:lnTo>
                <a:lnTo>
                  <a:pt x="2439161" y="2430015"/>
                </a:lnTo>
                <a:lnTo>
                  <a:pt x="0" y="243001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646952" y="6561242"/>
            <a:ext cx="2449457" cy="2293582"/>
          </a:xfrm>
          <a:custGeom>
            <a:avLst/>
            <a:gdLst/>
            <a:ahLst/>
            <a:cxnLst/>
            <a:rect r="r" b="b" t="t" l="l"/>
            <a:pathLst>
              <a:path h="2293582" w="2449457">
                <a:moveTo>
                  <a:pt x="0" y="0"/>
                </a:moveTo>
                <a:lnTo>
                  <a:pt x="2449457" y="0"/>
                </a:lnTo>
                <a:lnTo>
                  <a:pt x="2449457" y="2293582"/>
                </a:lnTo>
                <a:lnTo>
                  <a:pt x="0" y="229358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466248" y="2630946"/>
            <a:ext cx="2164034" cy="2305229"/>
          </a:xfrm>
          <a:custGeom>
            <a:avLst/>
            <a:gdLst/>
            <a:ahLst/>
            <a:cxnLst/>
            <a:rect r="r" b="b" t="t" l="l"/>
            <a:pathLst>
              <a:path h="2305229" w="2164034">
                <a:moveTo>
                  <a:pt x="0" y="0"/>
                </a:moveTo>
                <a:lnTo>
                  <a:pt x="2164034" y="0"/>
                </a:lnTo>
                <a:lnTo>
                  <a:pt x="2164034" y="2305229"/>
                </a:lnTo>
                <a:lnTo>
                  <a:pt x="0" y="23052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940391" y="2809368"/>
            <a:ext cx="2982916" cy="2334132"/>
          </a:xfrm>
          <a:custGeom>
            <a:avLst/>
            <a:gdLst/>
            <a:ahLst/>
            <a:cxnLst/>
            <a:rect r="r" b="b" t="t" l="l"/>
            <a:pathLst>
              <a:path h="2334132" w="2982916">
                <a:moveTo>
                  <a:pt x="0" y="0"/>
                </a:moveTo>
                <a:lnTo>
                  <a:pt x="2982916" y="0"/>
                </a:lnTo>
                <a:lnTo>
                  <a:pt x="2982916" y="2334132"/>
                </a:lnTo>
                <a:lnTo>
                  <a:pt x="0" y="233413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431849" y="1426375"/>
            <a:ext cx="11424302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Es la hora de decir adiós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55211" y="3254291"/>
            <a:ext cx="11150251" cy="3778417"/>
            <a:chOff x="0" y="0"/>
            <a:chExt cx="14867001" cy="503789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438150"/>
              <a:ext cx="14867001" cy="28112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558"/>
                </a:lnSpc>
                <a:spcBef>
                  <a:spcPct val="0"/>
                </a:spcBef>
              </a:pPr>
              <a:r>
                <a:rPr lang="en-US" sz="15998">
                  <a:solidFill>
                    <a:srgbClr val="000000"/>
                  </a:solidFill>
                  <a:latin typeface="Gagalin"/>
                  <a:ea typeface="Gagalin"/>
                  <a:cs typeface="Gagalin"/>
                  <a:sym typeface="Gagalin"/>
                </a:rPr>
                <a:t>¡GRACIAS!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040939"/>
              <a:ext cx="14867001" cy="9969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299"/>
                </a:lnSpc>
                <a:spcBef>
                  <a:spcPct val="0"/>
                </a:spcBef>
              </a:pPr>
              <a:r>
                <a:rPr lang="en-US" sz="4499" spc="-89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rPr>
                <a:t>THANK YOU!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13821" y="725492"/>
            <a:ext cx="13260357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Week 2 vocabulario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7" id="17"/>
          <p:cNvGraphicFramePr>
            <a:graphicFrameLocks noGrp="true"/>
          </p:cNvGraphicFramePr>
          <p:nvPr/>
        </p:nvGraphicFramePr>
        <p:xfrm>
          <a:off x="3387142" y="2274833"/>
          <a:ext cx="11513717" cy="7304621"/>
        </p:xfrm>
        <a:graphic>
          <a:graphicData uri="http://schemas.openxmlformats.org/drawingml/2006/table">
            <a:tbl>
              <a:tblPr/>
              <a:tblGrid>
                <a:gridCol w="2878429"/>
                <a:gridCol w="2878429"/>
                <a:gridCol w="2878429"/>
                <a:gridCol w="2878429"/>
              </a:tblGrid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Me gusta...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 like...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No me gusta...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 don’t like...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las estaciones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seasons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los colores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colors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rojo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red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naranja/anaranjado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orange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marron/café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brown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amarillo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yellow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verde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green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azul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blue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morado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purple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negro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black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blanco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white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el arcoíris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rainbow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  <a:tr h="91307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las hojas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leaves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los árboles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trees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5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296518" y="3365148"/>
            <a:ext cx="5665818" cy="4114800"/>
          </a:xfrm>
          <a:custGeom>
            <a:avLst/>
            <a:gdLst/>
            <a:ahLst/>
            <a:cxnLst/>
            <a:rect r="r" b="b" t="t" l="l"/>
            <a:pathLst>
              <a:path h="4114800" w="5665818">
                <a:moveTo>
                  <a:pt x="0" y="0"/>
                </a:moveTo>
                <a:lnTo>
                  <a:pt x="5665818" y="0"/>
                </a:lnTo>
                <a:lnTo>
                  <a:pt x="5665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451037" y="3302803"/>
            <a:ext cx="6550081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399"/>
              </a:lnSpc>
              <a:spcBef>
                <a:spcPct val="0"/>
              </a:spcBef>
            </a:pPr>
            <a:r>
              <a:rPr lang="en-US" sz="94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Me gusta...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950709" y="5414095"/>
            <a:ext cx="6550081" cy="1444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933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 like...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0800000">
            <a:off x="1814762" y="3706344"/>
            <a:ext cx="5909946" cy="4114800"/>
          </a:xfrm>
          <a:custGeom>
            <a:avLst/>
            <a:gdLst/>
            <a:ahLst/>
            <a:cxnLst/>
            <a:rect r="r" b="b" t="t" l="l"/>
            <a:pathLst>
              <a:path h="4114800" w="5909946">
                <a:moveTo>
                  <a:pt x="0" y="0"/>
                </a:moveTo>
                <a:lnTo>
                  <a:pt x="5909946" y="0"/>
                </a:lnTo>
                <a:lnTo>
                  <a:pt x="5909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474991" y="2269340"/>
            <a:ext cx="11574952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00"/>
              </a:lnSpc>
              <a:spcBef>
                <a:spcPct val="0"/>
              </a:spcBef>
            </a:pPr>
            <a:r>
              <a:rPr lang="en-US" sz="95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No me gusta...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12334" y="4820305"/>
            <a:ext cx="6550081" cy="1444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933"/>
              </a:lnSpc>
              <a:spcBef>
                <a:spcPct val="0"/>
              </a:spcBef>
            </a:pPr>
            <a:r>
              <a:rPr lang="en-US" sz="7799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I don’t like...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799335" y="4864937"/>
            <a:ext cx="3367165" cy="3392609"/>
          </a:xfrm>
          <a:custGeom>
            <a:avLst/>
            <a:gdLst/>
            <a:ahLst/>
            <a:cxnLst/>
            <a:rect r="r" b="b" t="t" l="l"/>
            <a:pathLst>
              <a:path h="3392609" w="3367165">
                <a:moveTo>
                  <a:pt x="0" y="0"/>
                </a:moveTo>
                <a:lnTo>
                  <a:pt x="3367164" y="0"/>
                </a:lnTo>
                <a:lnTo>
                  <a:pt x="3367164" y="3392610"/>
                </a:lnTo>
                <a:lnTo>
                  <a:pt x="0" y="339261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605487" y="4722560"/>
            <a:ext cx="3327072" cy="3677363"/>
            <a:chOff x="0" y="0"/>
            <a:chExt cx="4436097" cy="490315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419948" cy="4903151"/>
            </a:xfrm>
            <a:custGeom>
              <a:avLst/>
              <a:gdLst/>
              <a:ahLst/>
              <a:cxnLst/>
              <a:rect r="r" b="b" t="t" l="l"/>
              <a:pathLst>
                <a:path h="4903151" w="3419948">
                  <a:moveTo>
                    <a:pt x="0" y="0"/>
                  </a:moveTo>
                  <a:lnTo>
                    <a:pt x="3419948" y="0"/>
                  </a:lnTo>
                  <a:lnTo>
                    <a:pt x="3419948" y="4903151"/>
                  </a:lnTo>
                  <a:lnTo>
                    <a:pt x="0" y="4903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403799" y="1265930"/>
              <a:ext cx="2032297" cy="3637221"/>
            </a:xfrm>
            <a:custGeom>
              <a:avLst/>
              <a:gdLst/>
              <a:ahLst/>
              <a:cxnLst/>
              <a:rect r="r" b="b" t="t" l="l"/>
              <a:pathLst>
                <a:path h="3637221" w="2032297">
                  <a:moveTo>
                    <a:pt x="0" y="0"/>
                  </a:moveTo>
                  <a:lnTo>
                    <a:pt x="2032298" y="0"/>
                  </a:lnTo>
                  <a:lnTo>
                    <a:pt x="2032298" y="3637221"/>
                  </a:lnTo>
                  <a:lnTo>
                    <a:pt x="0" y="363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033274" y="5043090"/>
            <a:ext cx="2676500" cy="2857901"/>
            <a:chOff x="0" y="0"/>
            <a:chExt cx="3568667" cy="381053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509340" y="1949418"/>
              <a:ext cx="2059327" cy="1861117"/>
            </a:xfrm>
            <a:custGeom>
              <a:avLst/>
              <a:gdLst/>
              <a:ahLst/>
              <a:cxnLst/>
              <a:rect r="r" b="b" t="t" l="l"/>
              <a:pathLst>
                <a:path h="1861117" w="2059327">
                  <a:moveTo>
                    <a:pt x="0" y="0"/>
                  </a:moveTo>
                  <a:lnTo>
                    <a:pt x="2059327" y="0"/>
                  </a:lnTo>
                  <a:lnTo>
                    <a:pt x="2059327" y="1861117"/>
                  </a:lnTo>
                  <a:lnTo>
                    <a:pt x="0" y="1861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675572">
              <a:off x="1148623" y="380917"/>
              <a:ext cx="2098175" cy="1896225"/>
            </a:xfrm>
            <a:custGeom>
              <a:avLst/>
              <a:gdLst/>
              <a:ahLst/>
              <a:cxnLst/>
              <a:rect r="r" b="b" t="t" l="l"/>
              <a:pathLst>
                <a:path h="1896225" w="2098175">
                  <a:moveTo>
                    <a:pt x="0" y="0"/>
                  </a:moveTo>
                  <a:lnTo>
                    <a:pt x="2098175" y="0"/>
                  </a:lnTo>
                  <a:lnTo>
                    <a:pt x="2098175" y="1896225"/>
                  </a:lnTo>
                  <a:lnTo>
                    <a:pt x="0" y="1896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908481">
              <a:off x="278707" y="1885802"/>
              <a:ext cx="1709007" cy="1544515"/>
            </a:xfrm>
            <a:custGeom>
              <a:avLst/>
              <a:gdLst/>
              <a:ahLst/>
              <a:cxnLst/>
              <a:rect r="r" b="b" t="t" l="l"/>
              <a:pathLst>
                <a:path h="1544515" w="1709007">
                  <a:moveTo>
                    <a:pt x="0" y="0"/>
                  </a:moveTo>
                  <a:lnTo>
                    <a:pt x="1709008" y="0"/>
                  </a:lnTo>
                  <a:lnTo>
                    <a:pt x="1709008" y="1544515"/>
                  </a:lnTo>
                  <a:lnTo>
                    <a:pt x="0" y="1544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3581180" y="5121061"/>
            <a:ext cx="3101332" cy="2880362"/>
          </a:xfrm>
          <a:custGeom>
            <a:avLst/>
            <a:gdLst/>
            <a:ahLst/>
            <a:cxnLst/>
            <a:rect r="r" b="b" t="t" l="l"/>
            <a:pathLst>
              <a:path h="2880362" w="3101332">
                <a:moveTo>
                  <a:pt x="0" y="0"/>
                </a:moveTo>
                <a:lnTo>
                  <a:pt x="3101333" y="0"/>
                </a:lnTo>
                <a:lnTo>
                  <a:pt x="3101333" y="2880362"/>
                </a:lnTo>
                <a:lnTo>
                  <a:pt x="0" y="2880362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995982" y="1710346"/>
            <a:ext cx="13743292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1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Las estaciones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189193" y="2820076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seasons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26592" y="126259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725817" y="1541123"/>
            <a:ext cx="9849919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1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los colores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25749" y="3434334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colors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326592" y="3680076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26592" y="6062403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323281" y="6062403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648475" y="619988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209182" y="626506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608408" y="626506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494468" y="6062403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494468" y="3726665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494468" y="126259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427736" y="2277743"/>
            <a:ext cx="15150256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E72114"/>
                </a:solidFill>
                <a:latin typeface="Gagalin"/>
                <a:ea typeface="Gagalin"/>
                <a:cs typeface="Gagalin"/>
                <a:sym typeface="Gagalin"/>
              </a:rPr>
              <a:t>rojo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814306" y="4824477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5" y="0"/>
                </a:lnTo>
                <a:lnTo>
                  <a:pt x="2399225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071057" y="1429819"/>
            <a:ext cx="1863613" cy="2452123"/>
          </a:xfrm>
          <a:custGeom>
            <a:avLst/>
            <a:gdLst/>
            <a:ahLst/>
            <a:cxnLst/>
            <a:rect r="r" b="b" t="t" l="l"/>
            <a:pathLst>
              <a:path h="2452123" w="1863613">
                <a:moveTo>
                  <a:pt x="0" y="0"/>
                </a:moveTo>
                <a:lnTo>
                  <a:pt x="1863614" y="0"/>
                </a:lnTo>
                <a:lnTo>
                  <a:pt x="1863614" y="2452123"/>
                </a:lnTo>
                <a:lnTo>
                  <a:pt x="0" y="245212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55710" y="1189355"/>
            <a:ext cx="1995457" cy="2195826"/>
          </a:xfrm>
          <a:custGeom>
            <a:avLst/>
            <a:gdLst/>
            <a:ahLst/>
            <a:cxnLst/>
            <a:rect r="r" b="b" t="t" l="l"/>
            <a:pathLst>
              <a:path h="2195826" w="1995457">
                <a:moveTo>
                  <a:pt x="0" y="0"/>
                </a:moveTo>
                <a:lnTo>
                  <a:pt x="1995457" y="0"/>
                </a:lnTo>
                <a:lnTo>
                  <a:pt x="1995457" y="2195826"/>
                </a:lnTo>
                <a:lnTo>
                  <a:pt x="0" y="219582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758198" y="5643372"/>
            <a:ext cx="1769151" cy="1944122"/>
          </a:xfrm>
          <a:custGeom>
            <a:avLst/>
            <a:gdLst/>
            <a:ahLst/>
            <a:cxnLst/>
            <a:rect r="r" b="b" t="t" l="l"/>
            <a:pathLst>
              <a:path h="1944122" w="1769151">
                <a:moveTo>
                  <a:pt x="0" y="0"/>
                </a:moveTo>
                <a:lnTo>
                  <a:pt x="1769151" y="0"/>
                </a:lnTo>
                <a:lnTo>
                  <a:pt x="1769151" y="1944122"/>
                </a:lnTo>
                <a:lnTo>
                  <a:pt x="0" y="194412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889207" y="6805312"/>
            <a:ext cx="1841367" cy="1824628"/>
          </a:xfrm>
          <a:custGeom>
            <a:avLst/>
            <a:gdLst/>
            <a:ahLst/>
            <a:cxnLst/>
            <a:rect r="r" b="b" t="t" l="l"/>
            <a:pathLst>
              <a:path h="1824628" w="1841367">
                <a:moveTo>
                  <a:pt x="0" y="0"/>
                </a:moveTo>
                <a:lnTo>
                  <a:pt x="1841367" y="0"/>
                </a:lnTo>
                <a:lnTo>
                  <a:pt x="1841367" y="1824628"/>
                </a:lnTo>
                <a:lnTo>
                  <a:pt x="0" y="182462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red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83354" y="6561242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231973" y="6700725"/>
            <a:ext cx="2112054" cy="2519804"/>
          </a:xfrm>
          <a:custGeom>
            <a:avLst/>
            <a:gdLst/>
            <a:ahLst/>
            <a:cxnLst/>
            <a:rect r="r" b="b" t="t" l="l"/>
            <a:pathLst>
              <a:path h="2519804" w="2112054">
                <a:moveTo>
                  <a:pt x="0" y="0"/>
                </a:moveTo>
                <a:lnTo>
                  <a:pt x="2112054" y="0"/>
                </a:lnTo>
                <a:lnTo>
                  <a:pt x="2112054" y="2519804"/>
                </a:lnTo>
                <a:lnTo>
                  <a:pt x="0" y="2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79649" y="92583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517" y="-221702"/>
            <a:ext cx="3890725" cy="1075255"/>
          </a:xfrm>
          <a:custGeom>
            <a:avLst/>
            <a:gdLst/>
            <a:ahLst/>
            <a:cxnLst/>
            <a:rect r="r" b="b" t="t" l="l"/>
            <a:pathLst>
              <a:path h="1075255" w="3890725">
                <a:moveTo>
                  <a:pt x="0" y="0"/>
                </a:moveTo>
                <a:lnTo>
                  <a:pt x="3890725" y="0"/>
                </a:lnTo>
                <a:lnTo>
                  <a:pt x="3890725" y="1075254"/>
                </a:lnTo>
                <a:lnTo>
                  <a:pt x="0" y="107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69583" y="925830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30574" y="-1389567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19"/>
                </a:lnTo>
                <a:lnTo>
                  <a:pt x="0" y="2243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243590" y="4021940"/>
            <a:ext cx="5272290" cy="2243120"/>
          </a:xfrm>
          <a:custGeom>
            <a:avLst/>
            <a:gdLst/>
            <a:ahLst/>
            <a:cxnLst/>
            <a:rect r="r" b="b" t="t" l="l"/>
            <a:pathLst>
              <a:path h="2243120" w="5272290">
                <a:moveTo>
                  <a:pt x="0" y="0"/>
                </a:moveTo>
                <a:lnTo>
                  <a:pt x="5272290" y="0"/>
                </a:lnTo>
                <a:lnTo>
                  <a:pt x="5272290" y="2243120"/>
                </a:lnTo>
                <a:lnTo>
                  <a:pt x="0" y="2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60333" y="3171625"/>
            <a:ext cx="2958027" cy="3529100"/>
          </a:xfrm>
          <a:custGeom>
            <a:avLst/>
            <a:gdLst/>
            <a:ahLst/>
            <a:cxnLst/>
            <a:rect r="r" b="b" t="t" l="l"/>
            <a:pathLst>
              <a:path h="3529100" w="2958027">
                <a:moveTo>
                  <a:pt x="0" y="0"/>
                </a:moveTo>
                <a:lnTo>
                  <a:pt x="2958027" y="0"/>
                </a:lnTo>
                <a:lnTo>
                  <a:pt x="2958027" y="3529100"/>
                </a:lnTo>
                <a:lnTo>
                  <a:pt x="0" y="3529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25817" y="-439155"/>
            <a:ext cx="4499932" cy="1292708"/>
          </a:xfrm>
          <a:custGeom>
            <a:avLst/>
            <a:gdLst/>
            <a:ahLst/>
            <a:cxnLst/>
            <a:rect r="r" b="b" t="t" l="l"/>
            <a:pathLst>
              <a:path h="1292708" w="4499932">
                <a:moveTo>
                  <a:pt x="0" y="0"/>
                </a:moveTo>
                <a:lnTo>
                  <a:pt x="4499932" y="0"/>
                </a:lnTo>
                <a:lnTo>
                  <a:pt x="4499932" y="1292707"/>
                </a:lnTo>
                <a:lnTo>
                  <a:pt x="0" y="1292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2776" y="-250259"/>
            <a:ext cx="5279097" cy="1103811"/>
          </a:xfrm>
          <a:custGeom>
            <a:avLst/>
            <a:gdLst/>
            <a:ahLst/>
            <a:cxnLst/>
            <a:rect r="r" b="b" t="t" l="l"/>
            <a:pathLst>
              <a:path h="1103811" w="5279097">
                <a:moveTo>
                  <a:pt x="0" y="0"/>
                </a:moveTo>
                <a:lnTo>
                  <a:pt x="5279097" y="0"/>
                </a:lnTo>
                <a:lnTo>
                  <a:pt x="5279097" y="1103811"/>
                </a:lnTo>
                <a:lnTo>
                  <a:pt x="0" y="1103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31080" y="9258300"/>
            <a:ext cx="4810440" cy="1264983"/>
          </a:xfrm>
          <a:custGeom>
            <a:avLst/>
            <a:gdLst/>
            <a:ahLst/>
            <a:cxnLst/>
            <a:rect r="r" b="b" t="t" l="l"/>
            <a:pathLst>
              <a:path h="1264983" w="4810440">
                <a:moveTo>
                  <a:pt x="0" y="0"/>
                </a:moveTo>
                <a:lnTo>
                  <a:pt x="4810440" y="0"/>
                </a:lnTo>
                <a:lnTo>
                  <a:pt x="4810440" y="1264983"/>
                </a:lnTo>
                <a:lnTo>
                  <a:pt x="0" y="12649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2576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1028700"/>
            <a:ext cx="3675631" cy="1971475"/>
          </a:xfrm>
          <a:custGeom>
            <a:avLst/>
            <a:gdLst/>
            <a:ahLst/>
            <a:cxnLst/>
            <a:rect r="r" b="b" t="t" l="l"/>
            <a:pathLst>
              <a:path h="1971475" w="3675631">
                <a:moveTo>
                  <a:pt x="0" y="0"/>
                </a:moveTo>
                <a:lnTo>
                  <a:pt x="3675631" y="0"/>
                </a:lnTo>
                <a:lnTo>
                  <a:pt x="3675631" y="1971475"/>
                </a:lnTo>
                <a:lnTo>
                  <a:pt x="0" y="19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3926957" y="1069185"/>
            <a:ext cx="4954624" cy="2657480"/>
          </a:xfrm>
          <a:custGeom>
            <a:avLst/>
            <a:gdLst/>
            <a:ahLst/>
            <a:cxnLst/>
            <a:rect r="r" b="b" t="t" l="l"/>
            <a:pathLst>
              <a:path h="2657480" w="4954624">
                <a:moveTo>
                  <a:pt x="0" y="0"/>
                </a:moveTo>
                <a:lnTo>
                  <a:pt x="4954624" y="0"/>
                </a:lnTo>
                <a:lnTo>
                  <a:pt x="4954624" y="2657480"/>
                </a:lnTo>
                <a:lnTo>
                  <a:pt x="0" y="2657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02354" y="9258300"/>
            <a:ext cx="5022354" cy="1524969"/>
          </a:xfrm>
          <a:custGeom>
            <a:avLst/>
            <a:gdLst/>
            <a:ahLst/>
            <a:cxnLst/>
            <a:rect r="r" b="b" t="t" l="l"/>
            <a:pathLst>
              <a:path h="1524969" w="5022354">
                <a:moveTo>
                  <a:pt x="0" y="0"/>
                </a:moveTo>
                <a:lnTo>
                  <a:pt x="5022354" y="0"/>
                </a:lnTo>
                <a:lnTo>
                  <a:pt x="5022354" y="1524969"/>
                </a:lnTo>
                <a:lnTo>
                  <a:pt x="0" y="15249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289782" y="4365880"/>
            <a:ext cx="2399225" cy="2881166"/>
          </a:xfrm>
          <a:custGeom>
            <a:avLst/>
            <a:gdLst/>
            <a:ahLst/>
            <a:cxnLst/>
            <a:rect r="r" b="b" t="t" l="l"/>
            <a:pathLst>
              <a:path h="2881166" w="2399225">
                <a:moveTo>
                  <a:pt x="0" y="0"/>
                </a:moveTo>
                <a:lnTo>
                  <a:pt x="2399226" y="0"/>
                </a:lnTo>
                <a:lnTo>
                  <a:pt x="2399226" y="2881166"/>
                </a:lnTo>
                <a:lnTo>
                  <a:pt x="0" y="2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41520" y="5806463"/>
            <a:ext cx="2654208" cy="2687805"/>
          </a:xfrm>
          <a:custGeom>
            <a:avLst/>
            <a:gdLst/>
            <a:ahLst/>
            <a:cxnLst/>
            <a:rect r="r" b="b" t="t" l="l"/>
            <a:pathLst>
              <a:path h="2687805" w="2654208">
                <a:moveTo>
                  <a:pt x="0" y="0"/>
                </a:moveTo>
                <a:lnTo>
                  <a:pt x="2654208" y="0"/>
                </a:lnTo>
                <a:lnTo>
                  <a:pt x="2654208" y="2687805"/>
                </a:lnTo>
                <a:lnTo>
                  <a:pt x="0" y="268780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6437" y="1722995"/>
            <a:ext cx="1932058" cy="1929643"/>
          </a:xfrm>
          <a:custGeom>
            <a:avLst/>
            <a:gdLst/>
            <a:ahLst/>
            <a:cxnLst/>
            <a:rect r="r" b="b" t="t" l="l"/>
            <a:pathLst>
              <a:path h="1929643" w="1932058">
                <a:moveTo>
                  <a:pt x="0" y="0"/>
                </a:moveTo>
                <a:lnTo>
                  <a:pt x="1932058" y="0"/>
                </a:lnTo>
                <a:lnTo>
                  <a:pt x="1932058" y="1929643"/>
                </a:lnTo>
                <a:lnTo>
                  <a:pt x="0" y="192964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916301" y="7374643"/>
            <a:ext cx="1628545" cy="1119625"/>
          </a:xfrm>
          <a:custGeom>
            <a:avLst/>
            <a:gdLst/>
            <a:ahLst/>
            <a:cxnLst/>
            <a:rect r="r" b="b" t="t" l="l"/>
            <a:pathLst>
              <a:path h="1119625" w="1628545">
                <a:moveTo>
                  <a:pt x="0" y="0"/>
                </a:moveTo>
                <a:lnTo>
                  <a:pt x="1628546" y="0"/>
                </a:lnTo>
                <a:lnTo>
                  <a:pt x="1628546" y="1119625"/>
                </a:lnTo>
                <a:lnTo>
                  <a:pt x="0" y="111962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400000">
            <a:off x="553666" y="6623243"/>
            <a:ext cx="3657600" cy="283464"/>
          </a:xfrm>
          <a:custGeom>
            <a:avLst/>
            <a:gdLst/>
            <a:ahLst/>
            <a:cxnLst/>
            <a:rect r="r" b="b" t="t" l="l"/>
            <a:pathLst>
              <a:path h="283464" w="3657600">
                <a:moveTo>
                  <a:pt x="0" y="0"/>
                </a:moveTo>
                <a:lnTo>
                  <a:pt x="3657600" y="0"/>
                </a:lnTo>
                <a:lnTo>
                  <a:pt x="3657600" y="283464"/>
                </a:lnTo>
                <a:lnTo>
                  <a:pt x="0" y="28346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152827" y="2338188"/>
            <a:ext cx="11242467" cy="131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9"/>
              </a:lnSpc>
              <a:spcBef>
                <a:spcPct val="0"/>
              </a:spcBef>
            </a:pPr>
            <a:r>
              <a:rPr lang="en-US" sz="8599">
                <a:solidFill>
                  <a:srgbClr val="FF751F"/>
                </a:solidFill>
                <a:latin typeface="Gagalin"/>
                <a:ea typeface="Gagalin"/>
                <a:cs typeface="Gagalin"/>
                <a:sym typeface="Gagalin"/>
              </a:rPr>
              <a:t>naranja/anaranjado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00167" y="4434078"/>
            <a:ext cx="6550081" cy="120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09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orange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DAHHcpATLBc</dc:identifier>
  <dcterms:modified xsi:type="dcterms:W3CDTF">2011-08-01T06:04:30Z</dcterms:modified>
  <cp:revision>1</cp:revision>
  <dc:title>Week 2 Vamos con las Tradiciones</dc:title>
</cp:coreProperties>
</file>