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embeddedFontLst>
    <p:embeddedFont>
      <p:font typeface="KG Primary Penmanship" charset="1" panose="02000506000000020003"/>
      <p:regular r:id="rId25"/>
    </p:embeddedFont>
    <p:embeddedFont>
      <p:font typeface="Comic Sans Bold Italics" charset="1" panose="03000902030302060204"/>
      <p:regular r:id="rId26"/>
    </p:embeddedFont>
    <p:embeddedFont>
      <p:font typeface="Comic Sans" charset="1" panose="030007020303020202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3.pn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6.png" Type="http://schemas.openxmlformats.org/officeDocument/2006/relationships/image"/><Relationship Id="rId5" Target="../media/image3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2.png" Type="http://schemas.openxmlformats.org/officeDocument/2006/relationships/image"/><Relationship Id="rId5" Target="../media/image4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4.png" Type="http://schemas.openxmlformats.org/officeDocument/2006/relationships/image"/><Relationship Id="rId5" Target="../media/image45.png" Type="http://schemas.openxmlformats.org/officeDocument/2006/relationships/image"/><Relationship Id="rId6" Target="../media/image4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11" Target="../media/image56.jpeg" Type="http://schemas.openxmlformats.org/officeDocument/2006/relationships/image"/><Relationship Id="rId12" Target="../media/image57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9.jpeg" Type="http://schemas.openxmlformats.org/officeDocument/2006/relationships/image"/><Relationship Id="rId5" Target="../media/image50.jpeg" Type="http://schemas.openxmlformats.org/officeDocument/2006/relationships/image"/><Relationship Id="rId6" Target="../media/image51.jpeg" Type="http://schemas.openxmlformats.org/officeDocument/2006/relationships/image"/><Relationship Id="rId7" Target="../media/image52.jpeg" Type="http://schemas.openxmlformats.org/officeDocument/2006/relationships/image"/><Relationship Id="rId8" Target="../media/image53.jpeg" Type="http://schemas.openxmlformats.org/officeDocument/2006/relationships/image"/><Relationship Id="rId9" Target="../media/image54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.png" Type="http://schemas.openxmlformats.org/officeDocument/2006/relationships/image"/><Relationship Id="rId5" Target="../media/image5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.png" Type="http://schemas.openxmlformats.org/officeDocument/2006/relationships/image"/><Relationship Id="rId5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6.png" Type="http://schemas.openxmlformats.org/officeDocument/2006/relationships/image"/><Relationship Id="rId14" Target="../media/image17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sv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Relationship Id="rId8" Target="../media/image22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0.pn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83733" y="736607"/>
            <a:ext cx="3620570" cy="4928739"/>
          </a:xfrm>
          <a:custGeom>
            <a:avLst/>
            <a:gdLst/>
            <a:ahLst/>
            <a:cxnLst/>
            <a:rect r="r" b="b" t="t" l="l"/>
            <a:pathLst>
              <a:path h="4928739" w="3620570">
                <a:moveTo>
                  <a:pt x="0" y="0"/>
                </a:moveTo>
                <a:lnTo>
                  <a:pt x="3620570" y="0"/>
                </a:lnTo>
                <a:lnTo>
                  <a:pt x="3620570" y="4928739"/>
                </a:lnTo>
                <a:lnTo>
                  <a:pt x="0" y="49287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605670" y="4061879"/>
            <a:ext cx="4176623" cy="5196421"/>
          </a:xfrm>
          <a:custGeom>
            <a:avLst/>
            <a:gdLst/>
            <a:ahLst/>
            <a:cxnLst/>
            <a:rect r="r" b="b" t="t" l="l"/>
            <a:pathLst>
              <a:path h="5196421" w="4176623">
                <a:moveTo>
                  <a:pt x="4176623" y="0"/>
                </a:moveTo>
                <a:lnTo>
                  <a:pt x="0" y="0"/>
                </a:lnTo>
                <a:lnTo>
                  <a:pt x="0" y="5196421"/>
                </a:lnTo>
                <a:lnTo>
                  <a:pt x="4176623" y="5196421"/>
                </a:lnTo>
                <a:lnTo>
                  <a:pt x="4176623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08924" y="200833"/>
            <a:ext cx="3005260" cy="1071548"/>
          </a:xfrm>
          <a:custGeom>
            <a:avLst/>
            <a:gdLst/>
            <a:ahLst/>
            <a:cxnLst/>
            <a:rect r="r" b="b" t="t" l="l"/>
            <a:pathLst>
              <a:path h="1071548" w="3005260">
                <a:moveTo>
                  <a:pt x="0" y="0"/>
                </a:moveTo>
                <a:lnTo>
                  <a:pt x="3005260" y="0"/>
                </a:lnTo>
                <a:lnTo>
                  <a:pt x="3005260" y="1071548"/>
                </a:lnTo>
                <a:lnTo>
                  <a:pt x="0" y="10715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056606" y="3108331"/>
            <a:ext cx="10174787" cy="3073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76"/>
              </a:lnSpc>
            </a:pPr>
            <a:r>
              <a:rPr lang="en-US" sz="144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¡Vamos con las Tradiciones!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056606" y="6096553"/>
            <a:ext cx="10174787" cy="721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Let’s go with the Traditions!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289314" y="3711888"/>
            <a:ext cx="4372450" cy="6575112"/>
          </a:xfrm>
          <a:custGeom>
            <a:avLst/>
            <a:gdLst/>
            <a:ahLst/>
            <a:cxnLst/>
            <a:rect r="r" b="b" t="t" l="l"/>
            <a:pathLst>
              <a:path h="6575112" w="4372450">
                <a:moveTo>
                  <a:pt x="0" y="0"/>
                </a:moveTo>
                <a:lnTo>
                  <a:pt x="4372450" y="0"/>
                </a:lnTo>
                <a:lnTo>
                  <a:pt x="4372450" y="6575112"/>
                </a:lnTo>
                <a:lnTo>
                  <a:pt x="0" y="65751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59955" y="6448640"/>
            <a:ext cx="3477640" cy="4444269"/>
          </a:xfrm>
          <a:custGeom>
            <a:avLst/>
            <a:gdLst/>
            <a:ahLst/>
            <a:cxnLst/>
            <a:rect r="r" b="b" t="t" l="l"/>
            <a:pathLst>
              <a:path h="4444269" w="3477640">
                <a:moveTo>
                  <a:pt x="0" y="0"/>
                </a:moveTo>
                <a:lnTo>
                  <a:pt x="3477640" y="0"/>
                </a:lnTo>
                <a:lnTo>
                  <a:pt x="3477640" y="4444268"/>
                </a:lnTo>
                <a:lnTo>
                  <a:pt x="0" y="44442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184706" y="3048057"/>
            <a:ext cx="674990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el vampiro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00752" y="5249175"/>
            <a:ext cx="10174787" cy="1019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vampire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13471" y="4707775"/>
            <a:ext cx="4226263" cy="5579225"/>
          </a:xfrm>
          <a:custGeom>
            <a:avLst/>
            <a:gdLst/>
            <a:ahLst/>
            <a:cxnLst/>
            <a:rect r="r" b="b" t="t" l="l"/>
            <a:pathLst>
              <a:path h="5579225" w="4226263">
                <a:moveTo>
                  <a:pt x="0" y="0"/>
                </a:moveTo>
                <a:lnTo>
                  <a:pt x="4226263" y="0"/>
                </a:lnTo>
                <a:lnTo>
                  <a:pt x="4226263" y="5579225"/>
                </a:lnTo>
                <a:lnTo>
                  <a:pt x="0" y="5579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458370" y="1028700"/>
            <a:ext cx="3364920" cy="2630756"/>
          </a:xfrm>
          <a:custGeom>
            <a:avLst/>
            <a:gdLst/>
            <a:ahLst/>
            <a:cxnLst/>
            <a:rect r="r" b="b" t="t" l="l"/>
            <a:pathLst>
              <a:path h="2630756" w="3364920">
                <a:moveTo>
                  <a:pt x="0" y="0"/>
                </a:moveTo>
                <a:lnTo>
                  <a:pt x="3364919" y="0"/>
                </a:lnTo>
                <a:lnTo>
                  <a:pt x="3364919" y="2630756"/>
                </a:lnTo>
                <a:lnTo>
                  <a:pt x="0" y="26307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4194002" y="2478710"/>
            <a:ext cx="674990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el fantasma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186316" y="4916757"/>
            <a:ext cx="10174787" cy="1019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ghost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38107" y="3345452"/>
            <a:ext cx="5685421" cy="7103313"/>
          </a:xfrm>
          <a:custGeom>
            <a:avLst/>
            <a:gdLst/>
            <a:ahLst/>
            <a:cxnLst/>
            <a:rect r="r" b="b" t="t" l="l"/>
            <a:pathLst>
              <a:path h="7103313" w="5685421">
                <a:moveTo>
                  <a:pt x="0" y="0"/>
                </a:moveTo>
                <a:lnTo>
                  <a:pt x="5685421" y="0"/>
                </a:lnTo>
                <a:lnTo>
                  <a:pt x="5685421" y="7103312"/>
                </a:lnTo>
                <a:lnTo>
                  <a:pt x="0" y="7103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3648031" y="5403989"/>
            <a:ext cx="3611269" cy="2333783"/>
          </a:xfrm>
          <a:custGeom>
            <a:avLst/>
            <a:gdLst/>
            <a:ahLst/>
            <a:cxnLst/>
            <a:rect r="r" b="b" t="t" l="l"/>
            <a:pathLst>
              <a:path h="2333783" w="3611269">
                <a:moveTo>
                  <a:pt x="0" y="0"/>
                </a:moveTo>
                <a:lnTo>
                  <a:pt x="3611269" y="0"/>
                </a:lnTo>
                <a:lnTo>
                  <a:pt x="3611269" y="2333783"/>
                </a:lnTo>
                <a:lnTo>
                  <a:pt x="0" y="2333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4556314" y="2776323"/>
            <a:ext cx="674990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la princesa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56314" y="5016260"/>
            <a:ext cx="10174787" cy="1019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princess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86171" y="5784853"/>
            <a:ext cx="4719943" cy="3887517"/>
            <a:chOff x="0" y="0"/>
            <a:chExt cx="6293258" cy="5183356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2838917" y="1193660"/>
              <a:ext cx="1618201" cy="1112790"/>
              <a:chOff x="0" y="0"/>
              <a:chExt cx="319645" cy="21981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19645" cy="219810"/>
              </a:xfrm>
              <a:custGeom>
                <a:avLst/>
                <a:gdLst/>
                <a:ahLst/>
                <a:cxnLst/>
                <a:rect r="r" b="b" t="t" l="l"/>
                <a:pathLst>
                  <a:path h="219810" w="319645">
                    <a:moveTo>
                      <a:pt x="0" y="0"/>
                    </a:moveTo>
                    <a:lnTo>
                      <a:pt x="319645" y="0"/>
                    </a:lnTo>
                    <a:lnTo>
                      <a:pt x="319645" y="219810"/>
                    </a:lnTo>
                    <a:lnTo>
                      <a:pt x="0" y="21981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319645" cy="25791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293258" cy="5183356"/>
            </a:xfrm>
            <a:custGeom>
              <a:avLst/>
              <a:gdLst/>
              <a:ahLst/>
              <a:cxnLst/>
              <a:rect r="r" b="b" t="t" l="l"/>
              <a:pathLst>
                <a:path h="5183356" w="6293258">
                  <a:moveTo>
                    <a:pt x="0" y="0"/>
                  </a:moveTo>
                  <a:lnTo>
                    <a:pt x="6293258" y="0"/>
                  </a:lnTo>
                  <a:lnTo>
                    <a:pt x="6293258" y="5183356"/>
                  </a:lnTo>
                  <a:lnTo>
                    <a:pt x="0" y="5183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11947868" y="1089329"/>
            <a:ext cx="5211419" cy="3941728"/>
            <a:chOff x="0" y="0"/>
            <a:chExt cx="6948559" cy="5255637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3227393" y="1071836"/>
              <a:ext cx="1923678" cy="1337078"/>
              <a:chOff x="0" y="0"/>
              <a:chExt cx="379986" cy="264114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379986" cy="264114"/>
              </a:xfrm>
              <a:custGeom>
                <a:avLst/>
                <a:gdLst/>
                <a:ahLst/>
                <a:cxnLst/>
                <a:rect r="r" b="b" t="t" l="l"/>
                <a:pathLst>
                  <a:path h="264114" w="379986">
                    <a:moveTo>
                      <a:pt x="0" y="0"/>
                    </a:moveTo>
                    <a:lnTo>
                      <a:pt x="379986" y="0"/>
                    </a:lnTo>
                    <a:lnTo>
                      <a:pt x="379986" y="264114"/>
                    </a:lnTo>
                    <a:lnTo>
                      <a:pt x="0" y="26411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379986" cy="30221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948559" cy="5255637"/>
            </a:xfrm>
            <a:custGeom>
              <a:avLst/>
              <a:gdLst/>
              <a:ahLst/>
              <a:cxnLst/>
              <a:rect r="r" b="b" t="t" l="l"/>
              <a:pathLst>
                <a:path h="5255637" w="6948559">
                  <a:moveTo>
                    <a:pt x="0" y="0"/>
                  </a:moveTo>
                  <a:lnTo>
                    <a:pt x="6948559" y="0"/>
                  </a:lnTo>
                  <a:lnTo>
                    <a:pt x="6948559" y="5255637"/>
                  </a:lnTo>
                  <a:lnTo>
                    <a:pt x="0" y="5255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3999907" y="2737504"/>
            <a:ext cx="6749904" cy="2693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el superhéroe /</a:t>
            </a:r>
          </a:p>
          <a:p>
            <a:pPr algn="ctr">
              <a:lnSpc>
                <a:spcPts val="5580"/>
              </a:lnSpc>
            </a:pP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la superheroína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186316" y="5844401"/>
            <a:ext cx="10174787" cy="1019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superhero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003697" y="3830145"/>
            <a:ext cx="6592728" cy="6592728"/>
          </a:xfrm>
          <a:custGeom>
            <a:avLst/>
            <a:gdLst/>
            <a:ahLst/>
            <a:cxnLst/>
            <a:rect r="r" b="b" t="t" l="l"/>
            <a:pathLst>
              <a:path h="6592728" w="6592728">
                <a:moveTo>
                  <a:pt x="0" y="0"/>
                </a:moveTo>
                <a:lnTo>
                  <a:pt x="6592729" y="0"/>
                </a:lnTo>
                <a:lnTo>
                  <a:pt x="6592729" y="6592728"/>
                </a:lnTo>
                <a:lnTo>
                  <a:pt x="0" y="6592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830799" y="5944860"/>
            <a:ext cx="3284447" cy="3313440"/>
          </a:xfrm>
          <a:custGeom>
            <a:avLst/>
            <a:gdLst/>
            <a:ahLst/>
            <a:cxnLst/>
            <a:rect r="r" b="b" t="t" l="l"/>
            <a:pathLst>
              <a:path h="3313440" w="3284447">
                <a:moveTo>
                  <a:pt x="0" y="0"/>
                </a:moveTo>
                <a:lnTo>
                  <a:pt x="3284447" y="0"/>
                </a:lnTo>
                <a:lnTo>
                  <a:pt x="3284447" y="3313440"/>
                </a:lnTo>
                <a:lnTo>
                  <a:pt x="0" y="3313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3974027" y="2685745"/>
            <a:ext cx="674990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el esqueleto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974027" y="4925682"/>
            <a:ext cx="10174787" cy="1019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skeleton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30242" y="5170500"/>
            <a:ext cx="3808589" cy="4475905"/>
          </a:xfrm>
          <a:custGeom>
            <a:avLst/>
            <a:gdLst/>
            <a:ahLst/>
            <a:cxnLst/>
            <a:rect r="r" b="b" t="t" l="l"/>
            <a:pathLst>
              <a:path h="4475905" w="3808589">
                <a:moveTo>
                  <a:pt x="0" y="0"/>
                </a:moveTo>
                <a:lnTo>
                  <a:pt x="3808589" y="0"/>
                </a:lnTo>
                <a:lnTo>
                  <a:pt x="3808589" y="4475905"/>
                </a:lnTo>
                <a:lnTo>
                  <a:pt x="0" y="4475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3870839" y="5170500"/>
            <a:ext cx="3265203" cy="3273387"/>
          </a:xfrm>
          <a:custGeom>
            <a:avLst/>
            <a:gdLst/>
            <a:ahLst/>
            <a:cxnLst/>
            <a:rect r="r" b="b" t="t" l="l"/>
            <a:pathLst>
              <a:path h="3273387" w="3265203">
                <a:moveTo>
                  <a:pt x="0" y="0"/>
                </a:moveTo>
                <a:lnTo>
                  <a:pt x="3265203" y="0"/>
                </a:lnTo>
                <a:lnTo>
                  <a:pt x="3265203" y="3273386"/>
                </a:lnTo>
                <a:lnTo>
                  <a:pt x="0" y="327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2295166" y="7723890"/>
            <a:ext cx="3151346" cy="1225086"/>
          </a:xfrm>
          <a:custGeom>
            <a:avLst/>
            <a:gdLst/>
            <a:ahLst/>
            <a:cxnLst/>
            <a:rect r="r" b="b" t="t" l="l"/>
            <a:pathLst>
              <a:path h="1225086" w="3151346">
                <a:moveTo>
                  <a:pt x="0" y="0"/>
                </a:moveTo>
                <a:lnTo>
                  <a:pt x="3151346" y="0"/>
                </a:lnTo>
                <a:lnTo>
                  <a:pt x="3151346" y="1225086"/>
                </a:lnTo>
                <a:lnTo>
                  <a:pt x="0" y="1225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4685711" y="2879841"/>
            <a:ext cx="674990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los dulces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776289" y="5224416"/>
            <a:ext cx="10174787" cy="1019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candy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423602" y="3546548"/>
            <a:ext cx="3694789" cy="3823844"/>
          </a:xfrm>
          <a:custGeom>
            <a:avLst/>
            <a:gdLst/>
            <a:ahLst/>
            <a:cxnLst/>
            <a:rect r="r" b="b" t="t" l="l"/>
            <a:pathLst>
              <a:path h="3823844" w="3694789">
                <a:moveTo>
                  <a:pt x="0" y="0"/>
                </a:moveTo>
                <a:lnTo>
                  <a:pt x="3694789" y="0"/>
                </a:lnTo>
                <a:lnTo>
                  <a:pt x="3694789" y="3823844"/>
                </a:lnTo>
                <a:lnTo>
                  <a:pt x="0" y="3823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640495" y="5346968"/>
            <a:ext cx="4125566" cy="4431760"/>
          </a:xfrm>
          <a:custGeom>
            <a:avLst/>
            <a:gdLst/>
            <a:ahLst/>
            <a:cxnLst/>
            <a:rect r="r" b="b" t="t" l="l"/>
            <a:pathLst>
              <a:path h="4431760" w="4125566">
                <a:moveTo>
                  <a:pt x="0" y="0"/>
                </a:moveTo>
                <a:lnTo>
                  <a:pt x="4125566" y="0"/>
                </a:lnTo>
                <a:lnTo>
                  <a:pt x="4125566" y="4431760"/>
                </a:lnTo>
                <a:lnTo>
                  <a:pt x="0" y="44317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3200518" y="1824801"/>
            <a:ext cx="11886964" cy="1417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Los Colores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056606" y="2999054"/>
            <a:ext cx="10174787" cy="4581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9"/>
              </a:lnSpc>
            </a:pPr>
            <a:r>
              <a:rPr lang="en-US" sz="34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Azul, rojo, blanco </a:t>
            </a:r>
          </a:p>
          <a:p>
            <a:pPr algn="ctr">
              <a:lnSpc>
                <a:spcPts val="5249"/>
              </a:lnSpc>
            </a:pPr>
            <a:r>
              <a:rPr lang="en-US" sz="34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Azul, rojo, blanco </a:t>
            </a:r>
          </a:p>
          <a:p>
            <a:pPr algn="ctr">
              <a:lnSpc>
                <a:spcPts val="5249"/>
              </a:lnSpc>
            </a:pPr>
            <a:r>
              <a:rPr lang="en-US" sz="34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Anaranjado Anaranjado </a:t>
            </a:r>
          </a:p>
          <a:p>
            <a:pPr algn="ctr">
              <a:lnSpc>
                <a:spcPts val="5249"/>
              </a:lnSpc>
            </a:pPr>
            <a:r>
              <a:rPr lang="en-US" sz="34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Verde, amarillo </a:t>
            </a:r>
          </a:p>
          <a:p>
            <a:pPr algn="ctr">
              <a:lnSpc>
                <a:spcPts val="5249"/>
              </a:lnSpc>
            </a:pPr>
            <a:r>
              <a:rPr lang="en-US" sz="34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Verde, amarillo </a:t>
            </a:r>
          </a:p>
          <a:p>
            <a:pPr algn="ctr">
              <a:lnSpc>
                <a:spcPts val="5249"/>
              </a:lnSpc>
            </a:pPr>
            <a:r>
              <a:rPr lang="en-US" sz="34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Morado, negro </a:t>
            </a:r>
          </a:p>
          <a:p>
            <a:pPr algn="ctr">
              <a:lnSpc>
                <a:spcPts val="5249"/>
              </a:lnSpc>
            </a:pPr>
            <a:r>
              <a:rPr lang="en-US" sz="34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Morado, negro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60663"/>
            <a:ext cx="16230600" cy="8197637"/>
            <a:chOff x="0" y="0"/>
            <a:chExt cx="4274726" cy="2159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59048"/>
            </a:xfrm>
            <a:custGeom>
              <a:avLst/>
              <a:gdLst/>
              <a:ahLst/>
              <a:cxnLst/>
              <a:rect r="r" b="b" t="t" l="l"/>
              <a:pathLst>
                <a:path h="2159048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59048"/>
                  </a:lnTo>
                  <a:lnTo>
                    <a:pt x="0" y="2159048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1971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45720"/>
            <a:ext cx="18288000" cy="10195560"/>
          </a:xfrm>
          <a:custGeom>
            <a:avLst/>
            <a:gdLst/>
            <a:ahLst/>
            <a:cxnLst/>
            <a:rect r="r" b="b" t="t" l="l"/>
            <a:pathLst>
              <a:path h="10195560" w="18288000">
                <a:moveTo>
                  <a:pt x="0" y="0"/>
                </a:moveTo>
                <a:lnTo>
                  <a:pt x="18288000" y="0"/>
                </a:lnTo>
                <a:lnTo>
                  <a:pt x="18288000" y="10195560"/>
                </a:lnTo>
                <a:lnTo>
                  <a:pt x="0" y="10195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948934" y="1688256"/>
            <a:ext cx="3694207" cy="2552175"/>
          </a:xfrm>
          <a:custGeom>
            <a:avLst/>
            <a:gdLst/>
            <a:ahLst/>
            <a:cxnLst/>
            <a:rect r="r" b="b" t="t" l="l"/>
            <a:pathLst>
              <a:path h="2552175" w="3694207">
                <a:moveTo>
                  <a:pt x="0" y="0"/>
                </a:moveTo>
                <a:lnTo>
                  <a:pt x="3694206" y="0"/>
                </a:lnTo>
                <a:lnTo>
                  <a:pt x="3694206" y="2552175"/>
                </a:lnTo>
                <a:lnTo>
                  <a:pt x="0" y="2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389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251369" y="1688256"/>
            <a:ext cx="4206213" cy="2807647"/>
          </a:xfrm>
          <a:custGeom>
            <a:avLst/>
            <a:gdLst/>
            <a:ahLst/>
            <a:cxnLst/>
            <a:rect r="r" b="b" t="t" l="l"/>
            <a:pathLst>
              <a:path h="2807647" w="4206213">
                <a:moveTo>
                  <a:pt x="0" y="0"/>
                </a:moveTo>
                <a:lnTo>
                  <a:pt x="4206213" y="0"/>
                </a:lnTo>
                <a:lnTo>
                  <a:pt x="4206213" y="2807647"/>
                </a:lnTo>
                <a:lnTo>
                  <a:pt x="0" y="28076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54655" y="1688256"/>
            <a:ext cx="4206213" cy="2807647"/>
          </a:xfrm>
          <a:custGeom>
            <a:avLst/>
            <a:gdLst/>
            <a:ahLst/>
            <a:cxnLst/>
            <a:rect r="r" b="b" t="t" l="l"/>
            <a:pathLst>
              <a:path h="2807647" w="4206213">
                <a:moveTo>
                  <a:pt x="0" y="0"/>
                </a:moveTo>
                <a:lnTo>
                  <a:pt x="4206214" y="0"/>
                </a:lnTo>
                <a:lnTo>
                  <a:pt x="4206214" y="2807647"/>
                </a:lnTo>
                <a:lnTo>
                  <a:pt x="0" y="28076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68204" y="1343602"/>
            <a:ext cx="2495951" cy="3496954"/>
          </a:xfrm>
          <a:custGeom>
            <a:avLst/>
            <a:gdLst/>
            <a:ahLst/>
            <a:cxnLst/>
            <a:rect r="r" b="b" t="t" l="l"/>
            <a:pathLst>
              <a:path h="3496954" w="2495951">
                <a:moveTo>
                  <a:pt x="0" y="0"/>
                </a:moveTo>
                <a:lnTo>
                  <a:pt x="2495951" y="0"/>
                </a:lnTo>
                <a:lnTo>
                  <a:pt x="2495951" y="3496955"/>
                </a:lnTo>
                <a:lnTo>
                  <a:pt x="0" y="34969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13352" y="5143500"/>
            <a:ext cx="2541303" cy="3814338"/>
          </a:xfrm>
          <a:custGeom>
            <a:avLst/>
            <a:gdLst/>
            <a:ahLst/>
            <a:cxnLst/>
            <a:rect r="r" b="b" t="t" l="l"/>
            <a:pathLst>
              <a:path h="3814338" w="2541303">
                <a:moveTo>
                  <a:pt x="0" y="0"/>
                </a:moveTo>
                <a:lnTo>
                  <a:pt x="2541303" y="0"/>
                </a:lnTo>
                <a:lnTo>
                  <a:pt x="2541303" y="3814338"/>
                </a:lnTo>
                <a:lnTo>
                  <a:pt x="0" y="3814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978688" y="4449130"/>
            <a:ext cx="3664453" cy="2432280"/>
          </a:xfrm>
          <a:custGeom>
            <a:avLst/>
            <a:gdLst/>
            <a:ahLst/>
            <a:cxnLst/>
            <a:rect r="r" b="b" t="t" l="l"/>
            <a:pathLst>
              <a:path h="2432280" w="3664453">
                <a:moveTo>
                  <a:pt x="0" y="0"/>
                </a:moveTo>
                <a:lnTo>
                  <a:pt x="3664452" y="0"/>
                </a:lnTo>
                <a:lnTo>
                  <a:pt x="3664452" y="2432280"/>
                </a:lnTo>
                <a:lnTo>
                  <a:pt x="0" y="24322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991183" y="7007245"/>
            <a:ext cx="3651957" cy="2054226"/>
          </a:xfrm>
          <a:custGeom>
            <a:avLst/>
            <a:gdLst/>
            <a:ahLst/>
            <a:cxnLst/>
            <a:rect r="r" b="b" t="t" l="l"/>
            <a:pathLst>
              <a:path h="2054226" w="3651957">
                <a:moveTo>
                  <a:pt x="0" y="0"/>
                </a:moveTo>
                <a:lnTo>
                  <a:pt x="3651957" y="0"/>
                </a:lnTo>
                <a:lnTo>
                  <a:pt x="3651957" y="2054226"/>
                </a:lnTo>
                <a:lnTo>
                  <a:pt x="0" y="2054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558496" y="5432605"/>
            <a:ext cx="3899085" cy="2601753"/>
          </a:xfrm>
          <a:custGeom>
            <a:avLst/>
            <a:gdLst/>
            <a:ahLst/>
            <a:cxnLst/>
            <a:rect r="r" b="b" t="t" l="l"/>
            <a:pathLst>
              <a:path h="2601753" w="3899085">
                <a:moveTo>
                  <a:pt x="0" y="0"/>
                </a:moveTo>
                <a:lnTo>
                  <a:pt x="3899086" y="0"/>
                </a:lnTo>
                <a:lnTo>
                  <a:pt x="3899086" y="2601753"/>
                </a:lnTo>
                <a:lnTo>
                  <a:pt x="0" y="2601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226806" y="5432605"/>
            <a:ext cx="4024563" cy="2685481"/>
          </a:xfrm>
          <a:custGeom>
            <a:avLst/>
            <a:gdLst/>
            <a:ahLst/>
            <a:cxnLst/>
            <a:rect r="r" b="b" t="t" l="l"/>
            <a:pathLst>
              <a:path h="2685481" w="4024563">
                <a:moveTo>
                  <a:pt x="0" y="0"/>
                </a:moveTo>
                <a:lnTo>
                  <a:pt x="4024563" y="0"/>
                </a:lnTo>
                <a:lnTo>
                  <a:pt x="4024563" y="2685481"/>
                </a:lnTo>
                <a:lnTo>
                  <a:pt x="0" y="2685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75536" y="5643047"/>
            <a:ext cx="3679646" cy="3615253"/>
          </a:xfrm>
          <a:custGeom>
            <a:avLst/>
            <a:gdLst/>
            <a:ahLst/>
            <a:cxnLst/>
            <a:rect r="r" b="b" t="t" l="l"/>
            <a:pathLst>
              <a:path h="3615253" w="3679646">
                <a:moveTo>
                  <a:pt x="0" y="0"/>
                </a:moveTo>
                <a:lnTo>
                  <a:pt x="3679646" y="0"/>
                </a:lnTo>
                <a:lnTo>
                  <a:pt x="3679646" y="3615253"/>
                </a:lnTo>
                <a:lnTo>
                  <a:pt x="0" y="36152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200518" y="1794468"/>
            <a:ext cx="11886964" cy="1318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Es la hora de decir adiós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056606" y="2853303"/>
            <a:ext cx="10174787" cy="5080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Es la hora de decir adiós, </a:t>
            </a:r>
          </a:p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¡Adiós! </a:t>
            </a:r>
          </a:p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Es la hora de decir adiós, </a:t>
            </a:r>
          </a:p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¡Adiós! </a:t>
            </a:r>
          </a:p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Adiós a mis amigos, </a:t>
            </a:r>
          </a:p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Adiós hasta luego, </a:t>
            </a:r>
          </a:p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Es la hora de decir adiós </a:t>
            </a:r>
          </a:p>
          <a:p>
            <a:pPr algn="ctr"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¡Adiós!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3900350" y="5544643"/>
            <a:ext cx="2921508" cy="4114800"/>
          </a:xfrm>
          <a:custGeom>
            <a:avLst/>
            <a:gdLst/>
            <a:ahLst/>
            <a:cxnLst/>
            <a:rect r="r" b="b" t="t" l="l"/>
            <a:pathLst>
              <a:path h="4114800" w="2921508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09239" y="4086887"/>
            <a:ext cx="4327312" cy="5269177"/>
          </a:xfrm>
          <a:custGeom>
            <a:avLst/>
            <a:gdLst/>
            <a:ahLst/>
            <a:cxnLst/>
            <a:rect r="r" b="b" t="t" l="l"/>
            <a:pathLst>
              <a:path h="5269177" w="4327312">
                <a:moveTo>
                  <a:pt x="0" y="0"/>
                </a:moveTo>
                <a:lnTo>
                  <a:pt x="4327311" y="0"/>
                </a:lnTo>
                <a:lnTo>
                  <a:pt x="4327311" y="5269177"/>
                </a:lnTo>
                <a:lnTo>
                  <a:pt x="0" y="5269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4056606" y="3492389"/>
            <a:ext cx="10174787" cy="1789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03"/>
              </a:lnSpc>
            </a:pPr>
            <a:r>
              <a:rPr lang="en-US" sz="157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¡Gracias!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056606" y="5500172"/>
            <a:ext cx="10174787" cy="1203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75536" y="5643047"/>
            <a:ext cx="3679646" cy="3615253"/>
          </a:xfrm>
          <a:custGeom>
            <a:avLst/>
            <a:gdLst/>
            <a:ahLst/>
            <a:cxnLst/>
            <a:rect r="r" b="b" t="t" l="l"/>
            <a:pathLst>
              <a:path h="3615253" w="3679646">
                <a:moveTo>
                  <a:pt x="0" y="0"/>
                </a:moveTo>
                <a:lnTo>
                  <a:pt x="3679646" y="0"/>
                </a:lnTo>
                <a:lnTo>
                  <a:pt x="3679646" y="3615253"/>
                </a:lnTo>
                <a:lnTo>
                  <a:pt x="0" y="36152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56606" y="3413680"/>
            <a:ext cx="10174787" cy="3613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44"/>
              </a:lnSpc>
            </a:pPr>
            <a:r>
              <a:rPr lang="en-US" sz="44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Hola Marta. Hola Marta. </a:t>
            </a:r>
          </a:p>
          <a:p>
            <a:pPr algn="ctr">
              <a:lnSpc>
                <a:spcPts val="7244"/>
              </a:lnSpc>
            </a:pPr>
            <a:r>
              <a:rPr lang="en-US" sz="44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¿Cómo estás? ¿Cómo estás? </a:t>
            </a:r>
          </a:p>
          <a:p>
            <a:pPr algn="ctr">
              <a:lnSpc>
                <a:spcPts val="7244"/>
              </a:lnSpc>
            </a:pPr>
            <a:r>
              <a:rPr lang="en-US" sz="44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Muy bien, gracias. Muy bien, gracias. </a:t>
            </a:r>
          </a:p>
          <a:p>
            <a:pPr algn="ctr">
              <a:lnSpc>
                <a:spcPts val="7244"/>
              </a:lnSpc>
            </a:pPr>
            <a:r>
              <a:rPr lang="en-US" sz="44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¿Y usted? ¿Y usted? </a:t>
            </a:r>
          </a:p>
        </p:txBody>
      </p:sp>
      <p:sp>
        <p:nvSpPr>
          <p:cNvPr name="Freeform 8" id="8"/>
          <p:cNvSpPr/>
          <p:nvPr/>
        </p:nvSpPr>
        <p:spPr>
          <a:xfrm flipH="true" flipV="false" rot="0">
            <a:off x="12931988" y="4321887"/>
            <a:ext cx="4327312" cy="5269177"/>
          </a:xfrm>
          <a:custGeom>
            <a:avLst/>
            <a:gdLst/>
            <a:ahLst/>
            <a:cxnLst/>
            <a:rect r="r" b="b" t="t" l="l"/>
            <a:pathLst>
              <a:path h="5269177" w="4327312">
                <a:moveTo>
                  <a:pt x="4327312" y="0"/>
                </a:moveTo>
                <a:lnTo>
                  <a:pt x="0" y="0"/>
                </a:lnTo>
                <a:lnTo>
                  <a:pt x="0" y="5269177"/>
                </a:lnTo>
                <a:lnTo>
                  <a:pt x="4327312" y="5269177"/>
                </a:lnTo>
                <a:lnTo>
                  <a:pt x="4327312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3071121" y="2061130"/>
            <a:ext cx="1188696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Hola Marta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12327" y="1870133"/>
            <a:ext cx="674990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¿Cómo estás?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810119" y="475090"/>
            <a:ext cx="3449181" cy="4291361"/>
          </a:xfrm>
          <a:custGeom>
            <a:avLst/>
            <a:gdLst/>
            <a:ahLst/>
            <a:cxnLst/>
            <a:rect r="r" b="b" t="t" l="l"/>
            <a:pathLst>
              <a:path h="4291361" w="3449181">
                <a:moveTo>
                  <a:pt x="0" y="0"/>
                </a:moveTo>
                <a:lnTo>
                  <a:pt x="3449181" y="0"/>
                </a:lnTo>
                <a:lnTo>
                  <a:pt x="3449181" y="4291361"/>
                </a:lnTo>
                <a:lnTo>
                  <a:pt x="0" y="42913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621575" y="3402855"/>
            <a:ext cx="10174787" cy="1019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How are you?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104409" y="4859607"/>
            <a:ext cx="674990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Estoy...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931166" y="6288357"/>
            <a:ext cx="10174787" cy="1019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 am...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10119" y="475090"/>
            <a:ext cx="3449181" cy="4291361"/>
          </a:xfrm>
          <a:custGeom>
            <a:avLst/>
            <a:gdLst/>
            <a:ahLst/>
            <a:cxnLst/>
            <a:rect r="r" b="b" t="t" l="l"/>
            <a:pathLst>
              <a:path h="4291361" w="3449181">
                <a:moveTo>
                  <a:pt x="0" y="0"/>
                </a:moveTo>
                <a:lnTo>
                  <a:pt x="3449181" y="0"/>
                </a:lnTo>
                <a:lnTo>
                  <a:pt x="3449181" y="4291361"/>
                </a:lnTo>
                <a:lnTo>
                  <a:pt x="0" y="42913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546237" y="2131084"/>
            <a:ext cx="1123573" cy="5815196"/>
            <a:chOff x="0" y="0"/>
            <a:chExt cx="1498097" cy="775359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78991" y="0"/>
              <a:ext cx="1419106" cy="1419106"/>
            </a:xfrm>
            <a:custGeom>
              <a:avLst/>
              <a:gdLst/>
              <a:ahLst/>
              <a:cxnLst/>
              <a:rect r="r" b="b" t="t" l="l"/>
              <a:pathLst>
                <a:path h="1419106" w="1419106">
                  <a:moveTo>
                    <a:pt x="0" y="0"/>
                  </a:moveTo>
                  <a:lnTo>
                    <a:pt x="1419106" y="0"/>
                  </a:lnTo>
                  <a:lnTo>
                    <a:pt x="1419106" y="1419106"/>
                  </a:lnTo>
                  <a:lnTo>
                    <a:pt x="0" y="1419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8991" y="4753824"/>
              <a:ext cx="1419106" cy="1419106"/>
            </a:xfrm>
            <a:custGeom>
              <a:avLst/>
              <a:gdLst/>
              <a:ahLst/>
              <a:cxnLst/>
              <a:rect r="r" b="b" t="t" l="l"/>
              <a:pathLst>
                <a:path h="1419106" w="1419106">
                  <a:moveTo>
                    <a:pt x="0" y="0"/>
                  </a:moveTo>
                  <a:lnTo>
                    <a:pt x="1419106" y="0"/>
                  </a:lnTo>
                  <a:lnTo>
                    <a:pt x="1419106" y="1419106"/>
                  </a:lnTo>
                  <a:lnTo>
                    <a:pt x="0" y="1419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8991" y="1580664"/>
              <a:ext cx="1419106" cy="1419106"/>
            </a:xfrm>
            <a:custGeom>
              <a:avLst/>
              <a:gdLst/>
              <a:ahLst/>
              <a:cxnLst/>
              <a:rect r="r" b="b" t="t" l="l"/>
              <a:pathLst>
                <a:path h="1419106" w="1419106">
                  <a:moveTo>
                    <a:pt x="0" y="0"/>
                  </a:moveTo>
                  <a:lnTo>
                    <a:pt x="1419106" y="0"/>
                  </a:lnTo>
                  <a:lnTo>
                    <a:pt x="1419106" y="1419107"/>
                  </a:lnTo>
                  <a:lnTo>
                    <a:pt x="0" y="1419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3167244"/>
              <a:ext cx="1498097" cy="1419106"/>
            </a:xfrm>
            <a:custGeom>
              <a:avLst/>
              <a:gdLst/>
              <a:ahLst/>
              <a:cxnLst/>
              <a:rect r="r" b="b" t="t" l="l"/>
              <a:pathLst>
                <a:path h="1419106" w="1498097">
                  <a:moveTo>
                    <a:pt x="0" y="0"/>
                  </a:moveTo>
                  <a:lnTo>
                    <a:pt x="1498097" y="0"/>
                  </a:lnTo>
                  <a:lnTo>
                    <a:pt x="1498097" y="1419106"/>
                  </a:lnTo>
                  <a:lnTo>
                    <a:pt x="0" y="1419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5755" y="6334488"/>
              <a:ext cx="1305578" cy="1419106"/>
            </a:xfrm>
            <a:custGeom>
              <a:avLst/>
              <a:gdLst/>
              <a:ahLst/>
              <a:cxnLst/>
              <a:rect r="r" b="b" t="t" l="l"/>
              <a:pathLst>
                <a:path h="1419106" w="1305578">
                  <a:moveTo>
                    <a:pt x="0" y="0"/>
                  </a:moveTo>
                  <a:lnTo>
                    <a:pt x="1305578" y="0"/>
                  </a:lnTo>
                  <a:lnTo>
                    <a:pt x="1305578" y="1419106"/>
                  </a:lnTo>
                  <a:lnTo>
                    <a:pt x="0" y="1419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1393835" y="2016784"/>
            <a:ext cx="1492250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happy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555005" y="2127058"/>
            <a:ext cx="1263472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feliz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500937" y="5751470"/>
            <a:ext cx="1317540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triste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41561" y="3336014"/>
            <a:ext cx="2176916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enojado/a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390432" y="4544970"/>
            <a:ext cx="242804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asustado/a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601604" y="6957970"/>
            <a:ext cx="2216873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cansado/a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393835" y="5661913"/>
            <a:ext cx="1492250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sad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393835" y="3229863"/>
            <a:ext cx="1492250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mad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393835" y="4445888"/>
            <a:ext cx="1492250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scared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393835" y="6877938"/>
            <a:ext cx="1492250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tired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19987" y="1361160"/>
            <a:ext cx="15048026" cy="7564680"/>
            <a:chOff x="0" y="0"/>
            <a:chExt cx="3963266" cy="19923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963266" cy="1992344"/>
            </a:xfrm>
            <a:custGeom>
              <a:avLst/>
              <a:gdLst/>
              <a:ahLst/>
              <a:cxnLst/>
              <a:rect r="r" b="b" t="t" l="l"/>
              <a:pathLst>
                <a:path h="1992344" w="3963266">
                  <a:moveTo>
                    <a:pt x="0" y="0"/>
                  </a:moveTo>
                  <a:lnTo>
                    <a:pt x="3963266" y="0"/>
                  </a:lnTo>
                  <a:lnTo>
                    <a:pt x="3963266" y="1992344"/>
                  </a:lnTo>
                  <a:lnTo>
                    <a:pt x="0" y="1992344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963266" cy="20304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88332" y="429465"/>
            <a:ext cx="16911335" cy="9428069"/>
          </a:xfrm>
          <a:custGeom>
            <a:avLst/>
            <a:gdLst/>
            <a:ahLst/>
            <a:cxnLst/>
            <a:rect r="r" b="b" t="t" l="l"/>
            <a:pathLst>
              <a:path h="9428069" w="16911335">
                <a:moveTo>
                  <a:pt x="0" y="0"/>
                </a:moveTo>
                <a:lnTo>
                  <a:pt x="16911336" y="0"/>
                </a:lnTo>
                <a:lnTo>
                  <a:pt x="16911336" y="9428070"/>
                </a:lnTo>
                <a:lnTo>
                  <a:pt x="0" y="94280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891975" y="1199235"/>
            <a:ext cx="6504050" cy="1304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Week 3 Vocabulario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71522" y="5425774"/>
            <a:ext cx="3255497" cy="4431760"/>
          </a:xfrm>
          <a:custGeom>
            <a:avLst/>
            <a:gdLst/>
            <a:ahLst/>
            <a:cxnLst/>
            <a:rect r="r" b="b" t="t" l="l"/>
            <a:pathLst>
              <a:path h="4431760" w="3255497">
                <a:moveTo>
                  <a:pt x="0" y="0"/>
                </a:moveTo>
                <a:lnTo>
                  <a:pt x="3255498" y="0"/>
                </a:lnTo>
                <a:lnTo>
                  <a:pt x="3255498" y="4431761"/>
                </a:lnTo>
                <a:lnTo>
                  <a:pt x="0" y="44317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aphicFrame>
        <p:nvGraphicFramePr>
          <p:cNvPr name="Table 8" id="8"/>
          <p:cNvGraphicFramePr>
            <a:graphicFrameLocks noGrp="true"/>
          </p:cNvGraphicFramePr>
          <p:nvPr/>
        </p:nvGraphicFramePr>
        <p:xfrm>
          <a:off x="3704164" y="2333625"/>
          <a:ext cx="10879671" cy="6924675"/>
        </p:xfrm>
        <a:graphic>
          <a:graphicData uri="http://schemas.openxmlformats.org/drawingml/2006/table">
            <a:tbl>
              <a:tblPr/>
              <a:tblGrid>
                <a:gridCol w="2719918"/>
                <a:gridCol w="2719918"/>
                <a:gridCol w="2719918"/>
                <a:gridCol w="2719918"/>
              </a:tblGrid>
              <a:tr h="81883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¿Cómo estás?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How are you?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feliz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happy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81883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triste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sad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enojado/a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mad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81883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asustado/a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scared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cansado/a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tired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81883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Día de las brujas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Halloween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el disfraz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costume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81883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la bruja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witch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el mago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wizard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81883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el vampiro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vampire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el fantasma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ghost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119286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la princesa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princess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el superhéroe/ la superheroína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superhero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81883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el esqueleto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skeleton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los dulces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candy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4601" y="2806076"/>
            <a:ext cx="3162722" cy="6711345"/>
          </a:xfrm>
          <a:custGeom>
            <a:avLst/>
            <a:gdLst/>
            <a:ahLst/>
            <a:cxnLst/>
            <a:rect r="r" b="b" t="t" l="l"/>
            <a:pathLst>
              <a:path h="6711345" w="3162722">
                <a:moveTo>
                  <a:pt x="0" y="0"/>
                </a:moveTo>
                <a:lnTo>
                  <a:pt x="3162722" y="0"/>
                </a:lnTo>
                <a:lnTo>
                  <a:pt x="3162722" y="6711346"/>
                </a:lnTo>
                <a:lnTo>
                  <a:pt x="0" y="6711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1085129" y="-153997"/>
            <a:ext cx="7315200" cy="1545336"/>
          </a:xfrm>
          <a:custGeom>
            <a:avLst/>
            <a:gdLst/>
            <a:ahLst/>
            <a:cxnLst/>
            <a:rect r="r" b="b" t="t" l="l"/>
            <a:pathLst>
              <a:path h="1545336" w="7315200">
                <a:moveTo>
                  <a:pt x="0" y="0"/>
                </a:moveTo>
                <a:lnTo>
                  <a:pt x="7315200" y="0"/>
                </a:lnTo>
                <a:lnTo>
                  <a:pt x="7315200" y="1545336"/>
                </a:lnTo>
                <a:lnTo>
                  <a:pt x="0" y="1545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3327606" y="2122849"/>
            <a:ext cx="7315200" cy="1536192"/>
          </a:xfrm>
          <a:custGeom>
            <a:avLst/>
            <a:gdLst/>
            <a:ahLst/>
            <a:cxnLst/>
            <a:rect r="r" b="b" t="t" l="l"/>
            <a:pathLst>
              <a:path h="1536192" w="7315200">
                <a:moveTo>
                  <a:pt x="0" y="0"/>
                </a:moveTo>
                <a:lnTo>
                  <a:pt x="7315200" y="0"/>
                </a:lnTo>
                <a:lnTo>
                  <a:pt x="7315200" y="1536192"/>
                </a:lnTo>
                <a:lnTo>
                  <a:pt x="0" y="1536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2006259" y="5483495"/>
            <a:ext cx="4743050" cy="4227243"/>
          </a:xfrm>
          <a:custGeom>
            <a:avLst/>
            <a:gdLst/>
            <a:ahLst/>
            <a:cxnLst/>
            <a:rect r="r" b="b" t="t" l="l"/>
            <a:pathLst>
              <a:path h="4227243" w="4743050">
                <a:moveTo>
                  <a:pt x="0" y="0"/>
                </a:moveTo>
                <a:lnTo>
                  <a:pt x="4743050" y="0"/>
                </a:lnTo>
                <a:lnTo>
                  <a:pt x="4743050" y="4227244"/>
                </a:lnTo>
                <a:lnTo>
                  <a:pt x="0" y="42272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3413554" y="2113746"/>
            <a:ext cx="1607734" cy="1384661"/>
          </a:xfrm>
          <a:custGeom>
            <a:avLst/>
            <a:gdLst/>
            <a:ahLst/>
            <a:cxnLst/>
            <a:rect r="r" b="b" t="t" l="l"/>
            <a:pathLst>
              <a:path h="1384661" w="1607734">
                <a:moveTo>
                  <a:pt x="0" y="0"/>
                </a:moveTo>
                <a:lnTo>
                  <a:pt x="1607734" y="0"/>
                </a:lnTo>
                <a:lnTo>
                  <a:pt x="1607734" y="1384661"/>
                </a:lnTo>
                <a:lnTo>
                  <a:pt x="0" y="13846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5516448" y="7226666"/>
            <a:ext cx="3809988" cy="2290755"/>
          </a:xfrm>
          <a:custGeom>
            <a:avLst/>
            <a:gdLst/>
            <a:ahLst/>
            <a:cxnLst/>
            <a:rect r="r" b="b" t="t" l="l"/>
            <a:pathLst>
              <a:path h="2290755" w="3809988">
                <a:moveTo>
                  <a:pt x="0" y="0"/>
                </a:moveTo>
                <a:lnTo>
                  <a:pt x="3809988" y="0"/>
                </a:lnTo>
                <a:lnTo>
                  <a:pt x="3809988" y="2290756"/>
                </a:lnTo>
                <a:lnTo>
                  <a:pt x="0" y="22907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094409" y="0"/>
            <a:ext cx="1152131" cy="1575564"/>
          </a:xfrm>
          <a:custGeom>
            <a:avLst/>
            <a:gdLst/>
            <a:ahLst/>
            <a:cxnLst/>
            <a:rect r="r" b="b" t="t" l="l"/>
            <a:pathLst>
              <a:path h="1575564" w="1152131">
                <a:moveTo>
                  <a:pt x="0" y="0"/>
                </a:moveTo>
                <a:lnTo>
                  <a:pt x="1152131" y="0"/>
                </a:lnTo>
                <a:lnTo>
                  <a:pt x="1152131" y="1575564"/>
                </a:lnTo>
                <a:lnTo>
                  <a:pt x="0" y="15755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335225" y="3746389"/>
            <a:ext cx="674990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Día de las brujas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67430" y="5693138"/>
            <a:ext cx="10174787" cy="1019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Halloween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82720" y="4523941"/>
            <a:ext cx="14013517" cy="5763059"/>
          </a:xfrm>
          <a:custGeom>
            <a:avLst/>
            <a:gdLst/>
            <a:ahLst/>
            <a:cxnLst/>
            <a:rect r="r" b="b" t="t" l="l"/>
            <a:pathLst>
              <a:path h="5763059" w="14013517">
                <a:moveTo>
                  <a:pt x="0" y="0"/>
                </a:moveTo>
                <a:lnTo>
                  <a:pt x="14013517" y="0"/>
                </a:lnTo>
                <a:lnTo>
                  <a:pt x="14013517" y="5763059"/>
                </a:lnTo>
                <a:lnTo>
                  <a:pt x="0" y="57630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3429446" y="2180686"/>
            <a:ext cx="674990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disfraz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281500" y="3234635"/>
            <a:ext cx="10174787" cy="1019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costume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153410" y="3373385"/>
            <a:ext cx="8009559" cy="6921594"/>
          </a:xfrm>
          <a:custGeom>
            <a:avLst/>
            <a:gdLst/>
            <a:ahLst/>
            <a:cxnLst/>
            <a:rect r="r" b="b" t="t" l="l"/>
            <a:pathLst>
              <a:path h="6921594" w="8009559">
                <a:moveTo>
                  <a:pt x="0" y="0"/>
                </a:moveTo>
                <a:lnTo>
                  <a:pt x="8009560" y="0"/>
                </a:lnTo>
                <a:lnTo>
                  <a:pt x="8009560" y="6921595"/>
                </a:lnTo>
                <a:lnTo>
                  <a:pt x="0" y="69215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893499" y="6172200"/>
            <a:ext cx="4066794" cy="4114800"/>
          </a:xfrm>
          <a:custGeom>
            <a:avLst/>
            <a:gdLst/>
            <a:ahLst/>
            <a:cxnLst/>
            <a:rect r="r" b="b" t="t" l="l"/>
            <a:pathLst>
              <a:path h="4114800" w="4066794">
                <a:moveTo>
                  <a:pt x="0" y="0"/>
                </a:moveTo>
                <a:lnTo>
                  <a:pt x="4066794" y="0"/>
                </a:lnTo>
                <a:lnTo>
                  <a:pt x="40667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8" id="8"/>
          <p:cNvSpPr txBox="true"/>
          <p:nvPr/>
        </p:nvSpPr>
        <p:spPr>
          <a:xfrm rot="0">
            <a:off x="3210585" y="2789263"/>
            <a:ext cx="674990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la bruja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210585" y="5029200"/>
            <a:ext cx="10174787" cy="1019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witch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5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26896" y="1824533"/>
            <a:ext cx="12434207" cy="6413046"/>
            <a:chOff x="0" y="0"/>
            <a:chExt cx="3274853" cy="16890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74853" cy="1689033"/>
            </a:xfrm>
            <a:custGeom>
              <a:avLst/>
              <a:gdLst/>
              <a:ahLst/>
              <a:cxnLst/>
              <a:rect r="r" b="b" t="t" l="l"/>
              <a:pathLst>
                <a:path h="1689033" w="3274853">
                  <a:moveTo>
                    <a:pt x="0" y="0"/>
                  </a:moveTo>
                  <a:lnTo>
                    <a:pt x="3274853" y="0"/>
                  </a:lnTo>
                  <a:lnTo>
                    <a:pt x="3274853" y="1689033"/>
                  </a:lnTo>
                  <a:lnTo>
                    <a:pt x="0" y="1689033"/>
                  </a:lnTo>
                  <a:close/>
                </a:path>
              </a:pathLst>
            </a:custGeom>
            <a:solidFill>
              <a:srgbClr val="EB8E2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74853" cy="172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615359" y="1391339"/>
            <a:ext cx="13057282" cy="7279435"/>
          </a:xfrm>
          <a:custGeom>
            <a:avLst/>
            <a:gdLst/>
            <a:ahLst/>
            <a:cxnLst/>
            <a:rect r="r" b="b" t="t" l="l"/>
            <a:pathLst>
              <a:path h="7279435" w="13057282">
                <a:moveTo>
                  <a:pt x="0" y="0"/>
                </a:moveTo>
                <a:lnTo>
                  <a:pt x="13057282" y="0"/>
                </a:lnTo>
                <a:lnTo>
                  <a:pt x="13057282" y="7279435"/>
                </a:lnTo>
                <a:lnTo>
                  <a:pt x="0" y="72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2836" y="3640853"/>
            <a:ext cx="6205840" cy="6646147"/>
          </a:xfrm>
          <a:custGeom>
            <a:avLst/>
            <a:gdLst/>
            <a:ahLst/>
            <a:cxnLst/>
            <a:rect r="r" b="b" t="t" l="l"/>
            <a:pathLst>
              <a:path h="6646147" w="6205840">
                <a:moveTo>
                  <a:pt x="0" y="0"/>
                </a:moveTo>
                <a:lnTo>
                  <a:pt x="6205840" y="0"/>
                </a:lnTo>
                <a:lnTo>
                  <a:pt x="6205840" y="6646147"/>
                </a:lnTo>
                <a:lnTo>
                  <a:pt x="0" y="66461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3991454" y="735101"/>
            <a:ext cx="2577085" cy="3534655"/>
          </a:xfrm>
          <a:custGeom>
            <a:avLst/>
            <a:gdLst/>
            <a:ahLst/>
            <a:cxnLst/>
            <a:rect r="r" b="b" t="t" l="l"/>
            <a:pathLst>
              <a:path h="3534655" w="2577085">
                <a:moveTo>
                  <a:pt x="0" y="0"/>
                </a:moveTo>
                <a:lnTo>
                  <a:pt x="2577084" y="0"/>
                </a:lnTo>
                <a:lnTo>
                  <a:pt x="2577084" y="3534654"/>
                </a:lnTo>
                <a:lnTo>
                  <a:pt x="0" y="3534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445510" y="3293911"/>
            <a:ext cx="674990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el mago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574907" y="5326813"/>
            <a:ext cx="10174787" cy="1019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wizard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DAHHcrq6_wI</dc:identifier>
  <dcterms:modified xsi:type="dcterms:W3CDTF">2011-08-01T06:04:30Z</dcterms:modified>
  <cp:revision>1</cp:revision>
  <dc:title>Week 3 Vamos con las Tradiciones</dc:title>
</cp:coreProperties>
</file>