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  <p:embeddedFont>
      <p:font typeface="Canva Sans Bold Italics" panose="020B0604020202020204" charset="0"/>
      <p:regular r:id="rId22"/>
    </p:embeddedFont>
    <p:embeddedFont>
      <p:font typeface="Hangyaboly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249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48283" y="1661134"/>
            <a:ext cx="14170329" cy="525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15"/>
              </a:lnSpc>
            </a:pPr>
            <a:r>
              <a:rPr lang="en-US" sz="15082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¡Vamos con las Tradiciones!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500322" y="7145433"/>
            <a:ext cx="7929477" cy="1129728"/>
            <a:chOff x="0" y="0"/>
            <a:chExt cx="2088422" cy="2975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88422" cy="297542"/>
            </a:xfrm>
            <a:custGeom>
              <a:avLst/>
              <a:gdLst/>
              <a:ahLst/>
              <a:cxnLst/>
              <a:rect l="l" t="t" r="r" b="b"/>
              <a:pathLst>
                <a:path w="2088422" h="297542">
                  <a:moveTo>
                    <a:pt x="19527" y="0"/>
                  </a:moveTo>
                  <a:lnTo>
                    <a:pt x="2068895" y="0"/>
                  </a:lnTo>
                  <a:cubicBezTo>
                    <a:pt x="2074074" y="0"/>
                    <a:pt x="2079040" y="2057"/>
                    <a:pt x="2082703" y="5719"/>
                  </a:cubicBezTo>
                  <a:cubicBezTo>
                    <a:pt x="2086365" y="9381"/>
                    <a:pt x="2088422" y="14348"/>
                    <a:pt x="2088422" y="19527"/>
                  </a:cubicBezTo>
                  <a:lnTo>
                    <a:pt x="2088422" y="278015"/>
                  </a:lnTo>
                  <a:cubicBezTo>
                    <a:pt x="2088422" y="283194"/>
                    <a:pt x="2086365" y="288160"/>
                    <a:pt x="2082703" y="291822"/>
                  </a:cubicBezTo>
                  <a:cubicBezTo>
                    <a:pt x="2079040" y="295484"/>
                    <a:pt x="2074074" y="297542"/>
                    <a:pt x="2068895" y="297542"/>
                  </a:cubicBezTo>
                  <a:lnTo>
                    <a:pt x="19527" y="297542"/>
                  </a:lnTo>
                  <a:cubicBezTo>
                    <a:pt x="14348" y="297542"/>
                    <a:pt x="9381" y="295484"/>
                    <a:pt x="5719" y="291822"/>
                  </a:cubicBezTo>
                  <a:cubicBezTo>
                    <a:pt x="2057" y="288160"/>
                    <a:pt x="0" y="283194"/>
                    <a:pt x="0" y="278015"/>
                  </a:cubicBezTo>
                  <a:lnTo>
                    <a:pt x="0" y="19527"/>
                  </a:lnTo>
                  <a:cubicBezTo>
                    <a:pt x="0" y="14348"/>
                    <a:pt x="2057" y="9381"/>
                    <a:pt x="5719" y="5719"/>
                  </a:cubicBezTo>
                  <a:cubicBezTo>
                    <a:pt x="9381" y="2057"/>
                    <a:pt x="14348" y="0"/>
                    <a:pt x="19527" y="0"/>
                  </a:cubicBezTo>
                  <a:close/>
                </a:path>
              </a:pathLst>
            </a:custGeom>
            <a:solidFill>
              <a:srgbClr val="BB6F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88422" cy="335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49326" y="7310776"/>
            <a:ext cx="7431469" cy="722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5"/>
              </a:lnSpc>
            </a:pPr>
            <a:r>
              <a:rPr lang="en-US" sz="4246" b="1">
                <a:solidFill>
                  <a:srgbClr val="F1E9D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Let’s go with the Traditions!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173479" y="4459511"/>
            <a:ext cx="4534215" cy="4114800"/>
          </a:xfrm>
          <a:custGeom>
            <a:avLst/>
            <a:gdLst/>
            <a:ahLst/>
            <a:cxnLst/>
            <a:rect l="l" t="t" r="r" b="b"/>
            <a:pathLst>
              <a:path w="4534215" h="4114800">
                <a:moveTo>
                  <a:pt x="0" y="0"/>
                </a:moveTo>
                <a:lnTo>
                  <a:pt x="4534214" y="0"/>
                </a:lnTo>
                <a:lnTo>
                  <a:pt x="45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77372" y="2112927"/>
            <a:ext cx="14471627" cy="18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puré de papas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5986" y="4346707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mashed potatoes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10179" y="4778498"/>
            <a:ext cx="4813947" cy="3279502"/>
          </a:xfrm>
          <a:custGeom>
            <a:avLst/>
            <a:gdLst/>
            <a:ahLst/>
            <a:cxnLst/>
            <a:rect l="l" t="t" r="r" b="b"/>
            <a:pathLst>
              <a:path w="4813947" h="3279502">
                <a:moveTo>
                  <a:pt x="0" y="0"/>
                </a:moveTo>
                <a:lnTo>
                  <a:pt x="4813947" y="0"/>
                </a:lnTo>
                <a:lnTo>
                  <a:pt x="4813947" y="3279501"/>
                </a:lnTo>
                <a:lnTo>
                  <a:pt x="0" y="3279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45588" y="2138807"/>
            <a:ext cx="14471627" cy="18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pastel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2229" y="5899471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pie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93711" y="4539523"/>
            <a:ext cx="5839635" cy="3605975"/>
          </a:xfrm>
          <a:custGeom>
            <a:avLst/>
            <a:gdLst/>
            <a:ahLst/>
            <a:cxnLst/>
            <a:rect l="l" t="t" r="r" b="b"/>
            <a:pathLst>
              <a:path w="5839635" h="3605975">
                <a:moveTo>
                  <a:pt x="0" y="0"/>
                </a:moveTo>
                <a:lnTo>
                  <a:pt x="5839635" y="0"/>
                </a:lnTo>
                <a:lnTo>
                  <a:pt x="5839635" y="3605975"/>
                </a:lnTo>
                <a:lnTo>
                  <a:pt x="0" y="3605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77372" y="2112927"/>
            <a:ext cx="14471627" cy="18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pan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5986" y="4346707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bread/buns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73184" y="3424065"/>
            <a:ext cx="6158739" cy="5150245"/>
          </a:xfrm>
          <a:custGeom>
            <a:avLst/>
            <a:gdLst/>
            <a:ahLst/>
            <a:cxnLst/>
            <a:rect l="l" t="t" r="r" b="b"/>
            <a:pathLst>
              <a:path w="6158739" h="5150245">
                <a:moveTo>
                  <a:pt x="0" y="0"/>
                </a:moveTo>
                <a:lnTo>
                  <a:pt x="6158739" y="0"/>
                </a:lnTo>
                <a:lnTo>
                  <a:pt x="6158739" y="5150246"/>
                </a:lnTo>
                <a:lnTo>
                  <a:pt x="0" y="51502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-887201" y="3309770"/>
            <a:ext cx="14471627" cy="18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desfile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0433" y="5979788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parade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52318" y="2357031"/>
            <a:ext cx="3468674" cy="5466391"/>
          </a:xfrm>
          <a:custGeom>
            <a:avLst/>
            <a:gdLst/>
            <a:ahLst/>
            <a:cxnLst/>
            <a:rect l="l" t="t" r="r" b="b"/>
            <a:pathLst>
              <a:path w="3468674" h="5466391">
                <a:moveTo>
                  <a:pt x="0" y="0"/>
                </a:moveTo>
                <a:lnTo>
                  <a:pt x="3468674" y="0"/>
                </a:lnTo>
                <a:lnTo>
                  <a:pt x="3468674" y="5466391"/>
                </a:lnTo>
                <a:lnTo>
                  <a:pt x="0" y="54663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6926115" y="3343835"/>
            <a:ext cx="9681789" cy="1765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 dirty="0" err="1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el</a:t>
            </a:r>
            <a:r>
              <a:rPr lang="en-US" sz="10680" dirty="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 </a:t>
            </a:r>
            <a:r>
              <a:rPr lang="en-US" sz="10680" dirty="0" err="1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fútbol</a:t>
            </a:r>
            <a:r>
              <a:rPr lang="en-US" sz="10680" dirty="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 americano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91600" y="5981700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 dirty="0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football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876838" y="2955129"/>
            <a:ext cx="10536364" cy="5619182"/>
            <a:chOff x="0" y="0"/>
            <a:chExt cx="2775009" cy="14799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5009" cy="1479949"/>
            </a:xfrm>
            <a:custGeom>
              <a:avLst/>
              <a:gdLst/>
              <a:ahLst/>
              <a:cxnLst/>
              <a:rect l="l" t="t" r="r" b="b"/>
              <a:pathLst>
                <a:path w="2775009" h="1479949">
                  <a:moveTo>
                    <a:pt x="14696" y="0"/>
                  </a:moveTo>
                  <a:lnTo>
                    <a:pt x="2760314" y="0"/>
                  </a:lnTo>
                  <a:cubicBezTo>
                    <a:pt x="2768430" y="0"/>
                    <a:pt x="2775009" y="6579"/>
                    <a:pt x="2775009" y="14696"/>
                  </a:cubicBezTo>
                  <a:lnTo>
                    <a:pt x="2775009" y="1465253"/>
                  </a:lnTo>
                  <a:cubicBezTo>
                    <a:pt x="2775009" y="1473370"/>
                    <a:pt x="2768430" y="1479949"/>
                    <a:pt x="2760314" y="1479949"/>
                  </a:cubicBezTo>
                  <a:lnTo>
                    <a:pt x="14696" y="1479949"/>
                  </a:lnTo>
                  <a:cubicBezTo>
                    <a:pt x="6579" y="1479949"/>
                    <a:pt x="0" y="1473370"/>
                    <a:pt x="0" y="1465253"/>
                  </a:cubicBezTo>
                  <a:lnTo>
                    <a:pt x="0" y="14696"/>
                  </a:lnTo>
                  <a:cubicBezTo>
                    <a:pt x="0" y="6579"/>
                    <a:pt x="6579" y="0"/>
                    <a:pt x="14696" y="0"/>
                  </a:cubicBezTo>
                  <a:close/>
                </a:path>
              </a:pathLst>
            </a:custGeom>
            <a:solidFill>
              <a:srgbClr val="BB6F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75009" cy="1518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395881" y="2982466"/>
            <a:ext cx="9496238" cy="531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9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El otoño ya llegó y hace viento </a:t>
            </a:r>
          </a:p>
          <a:p>
            <a:pPr algn="ctr">
              <a:lnSpc>
                <a:spcPts val="6089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¡Hace viento! </a:t>
            </a:r>
          </a:p>
          <a:p>
            <a:pPr algn="ctr">
              <a:lnSpc>
                <a:spcPts val="6089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Las hojas caen ya, rojo y amarillo </a:t>
            </a:r>
          </a:p>
          <a:p>
            <a:pPr algn="ctr">
              <a:lnSpc>
                <a:spcPts val="6089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¡Rojo y amarillo! </a:t>
            </a:r>
          </a:p>
          <a:p>
            <a:pPr algn="ctr">
              <a:lnSpc>
                <a:spcPts val="6089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Nieva en el invierno, ponte tu gorro y bufanda </a:t>
            </a:r>
          </a:p>
          <a:p>
            <a:pPr algn="ctr">
              <a:lnSpc>
                <a:spcPts val="6089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Vamos con las tradiciones en el frio, </a:t>
            </a:r>
          </a:p>
          <a:p>
            <a:pPr algn="ctr">
              <a:lnSpc>
                <a:spcPts val="6089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¡Brr, brr, brr! </a:t>
            </a:r>
          </a:p>
        </p:txBody>
      </p:sp>
      <p:sp>
        <p:nvSpPr>
          <p:cNvPr id="12" name="Freeform 12"/>
          <p:cNvSpPr/>
          <p:nvPr/>
        </p:nvSpPr>
        <p:spPr>
          <a:xfrm rot="-701201" flipH="1">
            <a:off x="2606685" y="3230650"/>
            <a:ext cx="2171887" cy="2427227"/>
          </a:xfrm>
          <a:custGeom>
            <a:avLst/>
            <a:gdLst/>
            <a:ahLst/>
            <a:cxnLst/>
            <a:rect l="l" t="t" r="r" b="b"/>
            <a:pathLst>
              <a:path w="2171887" h="2427227">
                <a:moveTo>
                  <a:pt x="2171887" y="0"/>
                </a:moveTo>
                <a:lnTo>
                  <a:pt x="0" y="0"/>
                </a:lnTo>
                <a:lnTo>
                  <a:pt x="0" y="2427226"/>
                </a:lnTo>
                <a:lnTo>
                  <a:pt x="2171887" y="2427226"/>
                </a:lnTo>
                <a:lnTo>
                  <a:pt x="217188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435050" y="4266998"/>
            <a:ext cx="2260328" cy="3171378"/>
          </a:xfrm>
          <a:custGeom>
            <a:avLst/>
            <a:gdLst/>
            <a:ahLst/>
            <a:cxnLst/>
            <a:rect l="l" t="t" r="r" b="b"/>
            <a:pathLst>
              <a:path w="2260328" h="3171378">
                <a:moveTo>
                  <a:pt x="0" y="0"/>
                </a:moveTo>
                <a:lnTo>
                  <a:pt x="2260328" y="0"/>
                </a:lnTo>
                <a:lnTo>
                  <a:pt x="2260328" y="3171378"/>
                </a:lnTo>
                <a:lnTo>
                  <a:pt x="0" y="3171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292321" y="1345562"/>
            <a:ext cx="11703358" cy="160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33"/>
              </a:lnSpc>
            </a:pPr>
            <a:r>
              <a:rPr lang="en-US" sz="9381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Vamos con las Tradiciones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22229" y="1902198"/>
            <a:ext cx="4861424" cy="2777089"/>
          </a:xfrm>
          <a:custGeom>
            <a:avLst/>
            <a:gdLst/>
            <a:ahLst/>
            <a:cxnLst/>
            <a:rect l="l" t="t" r="r" b="b"/>
            <a:pathLst>
              <a:path w="4861424" h="2777089">
                <a:moveTo>
                  <a:pt x="0" y="0"/>
                </a:moveTo>
                <a:lnTo>
                  <a:pt x="4861425" y="0"/>
                </a:lnTo>
                <a:lnTo>
                  <a:pt x="4861425" y="2777088"/>
                </a:lnTo>
                <a:lnTo>
                  <a:pt x="0" y="2777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895345" y="1902198"/>
            <a:ext cx="4497310" cy="2777089"/>
          </a:xfrm>
          <a:custGeom>
            <a:avLst/>
            <a:gdLst/>
            <a:ahLst/>
            <a:cxnLst/>
            <a:rect l="l" t="t" r="r" b="b"/>
            <a:pathLst>
              <a:path w="4497310" h="2777089">
                <a:moveTo>
                  <a:pt x="0" y="0"/>
                </a:moveTo>
                <a:lnTo>
                  <a:pt x="4497310" y="0"/>
                </a:lnTo>
                <a:lnTo>
                  <a:pt x="4497310" y="2777088"/>
                </a:lnTo>
                <a:lnTo>
                  <a:pt x="0" y="27770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907005" y="1902198"/>
            <a:ext cx="4497181" cy="2777089"/>
          </a:xfrm>
          <a:custGeom>
            <a:avLst/>
            <a:gdLst/>
            <a:ahLst/>
            <a:cxnLst/>
            <a:rect l="l" t="t" r="r" b="b"/>
            <a:pathLst>
              <a:path w="4497181" h="2777089">
                <a:moveTo>
                  <a:pt x="0" y="0"/>
                </a:moveTo>
                <a:lnTo>
                  <a:pt x="4497181" y="0"/>
                </a:lnTo>
                <a:lnTo>
                  <a:pt x="4497181" y="2777088"/>
                </a:lnTo>
                <a:lnTo>
                  <a:pt x="0" y="2777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78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053079" y="5573480"/>
            <a:ext cx="4205033" cy="2813549"/>
          </a:xfrm>
          <a:custGeom>
            <a:avLst/>
            <a:gdLst/>
            <a:ahLst/>
            <a:cxnLst/>
            <a:rect l="l" t="t" r="r" b="b"/>
            <a:pathLst>
              <a:path w="4205033" h="2813549">
                <a:moveTo>
                  <a:pt x="0" y="0"/>
                </a:moveTo>
                <a:lnTo>
                  <a:pt x="4205033" y="0"/>
                </a:lnTo>
                <a:lnTo>
                  <a:pt x="4205033" y="2813549"/>
                </a:lnTo>
                <a:lnTo>
                  <a:pt x="0" y="28135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22229" y="5573480"/>
            <a:ext cx="4861424" cy="2813549"/>
          </a:xfrm>
          <a:custGeom>
            <a:avLst/>
            <a:gdLst/>
            <a:ahLst/>
            <a:cxnLst/>
            <a:rect l="l" t="t" r="r" b="b"/>
            <a:pathLst>
              <a:path w="4861424" h="2813549">
                <a:moveTo>
                  <a:pt x="0" y="0"/>
                </a:moveTo>
                <a:lnTo>
                  <a:pt x="4861425" y="0"/>
                </a:lnTo>
                <a:lnTo>
                  <a:pt x="4861425" y="2813549"/>
                </a:lnTo>
                <a:lnTo>
                  <a:pt x="0" y="28135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032518" y="5573480"/>
            <a:ext cx="4222963" cy="2813549"/>
          </a:xfrm>
          <a:custGeom>
            <a:avLst/>
            <a:gdLst/>
            <a:ahLst/>
            <a:cxnLst/>
            <a:rect l="l" t="t" r="r" b="b"/>
            <a:pathLst>
              <a:path w="4222963" h="2813549">
                <a:moveTo>
                  <a:pt x="0" y="0"/>
                </a:moveTo>
                <a:lnTo>
                  <a:pt x="4222964" y="0"/>
                </a:lnTo>
                <a:lnTo>
                  <a:pt x="4222964" y="2813549"/>
                </a:lnTo>
                <a:lnTo>
                  <a:pt x="0" y="28135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876838" y="2955129"/>
            <a:ext cx="10536364" cy="5619182"/>
            <a:chOff x="0" y="0"/>
            <a:chExt cx="2775009" cy="14799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5009" cy="1479949"/>
            </a:xfrm>
            <a:custGeom>
              <a:avLst/>
              <a:gdLst/>
              <a:ahLst/>
              <a:cxnLst/>
              <a:rect l="l" t="t" r="r" b="b"/>
              <a:pathLst>
                <a:path w="2775009" h="1479949">
                  <a:moveTo>
                    <a:pt x="14696" y="0"/>
                  </a:moveTo>
                  <a:lnTo>
                    <a:pt x="2760314" y="0"/>
                  </a:lnTo>
                  <a:cubicBezTo>
                    <a:pt x="2768430" y="0"/>
                    <a:pt x="2775009" y="6579"/>
                    <a:pt x="2775009" y="14696"/>
                  </a:cubicBezTo>
                  <a:lnTo>
                    <a:pt x="2775009" y="1465253"/>
                  </a:lnTo>
                  <a:cubicBezTo>
                    <a:pt x="2775009" y="1473370"/>
                    <a:pt x="2768430" y="1479949"/>
                    <a:pt x="2760314" y="1479949"/>
                  </a:cubicBezTo>
                  <a:lnTo>
                    <a:pt x="14696" y="1479949"/>
                  </a:lnTo>
                  <a:cubicBezTo>
                    <a:pt x="6579" y="1479949"/>
                    <a:pt x="0" y="1473370"/>
                    <a:pt x="0" y="1465253"/>
                  </a:cubicBezTo>
                  <a:lnTo>
                    <a:pt x="0" y="14696"/>
                  </a:lnTo>
                  <a:cubicBezTo>
                    <a:pt x="0" y="6579"/>
                    <a:pt x="6579" y="0"/>
                    <a:pt x="14696" y="0"/>
                  </a:cubicBezTo>
                  <a:close/>
                </a:path>
              </a:pathLst>
            </a:custGeom>
            <a:solidFill>
              <a:srgbClr val="BB6F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75009" cy="1518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395881" y="3000183"/>
            <a:ext cx="9496238" cy="534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3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Es la hora de decir adiós, </a:t>
            </a:r>
          </a:p>
          <a:p>
            <a:pPr algn="ctr">
              <a:lnSpc>
                <a:spcPts val="5393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¡Adiós! </a:t>
            </a:r>
          </a:p>
          <a:p>
            <a:pPr algn="ctr">
              <a:lnSpc>
                <a:spcPts val="5393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Es la hora de decir adiós, </a:t>
            </a:r>
          </a:p>
          <a:p>
            <a:pPr algn="ctr">
              <a:lnSpc>
                <a:spcPts val="5393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¡Adiós! </a:t>
            </a:r>
          </a:p>
          <a:p>
            <a:pPr algn="ctr">
              <a:lnSpc>
                <a:spcPts val="5393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Adiós a mis amigos, </a:t>
            </a:r>
          </a:p>
          <a:p>
            <a:pPr algn="ctr">
              <a:lnSpc>
                <a:spcPts val="5393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Adiós hasta luego, </a:t>
            </a:r>
          </a:p>
          <a:p>
            <a:pPr algn="ctr">
              <a:lnSpc>
                <a:spcPts val="5393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Es la hora de decir adiós </a:t>
            </a:r>
          </a:p>
          <a:p>
            <a:pPr algn="ctr">
              <a:lnSpc>
                <a:spcPts val="5393"/>
              </a:lnSpc>
            </a:pPr>
            <a:r>
              <a:rPr lang="en-US" sz="28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¡Adiós!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44534" y="1216165"/>
            <a:ext cx="12000971" cy="160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33"/>
              </a:lnSpc>
            </a:pPr>
            <a:r>
              <a:rPr lang="en-US" sz="9381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Es la hora de decir adiós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599679" y="2207772"/>
            <a:ext cx="11090681" cy="336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4"/>
              </a:lnSpc>
            </a:pPr>
            <a:r>
              <a:rPr lang="en-US" sz="19681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¡Gracias!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092530" y="6086218"/>
            <a:ext cx="6104979" cy="1310884"/>
            <a:chOff x="0" y="0"/>
            <a:chExt cx="1607896" cy="3452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07896" cy="345253"/>
            </a:xfrm>
            <a:custGeom>
              <a:avLst/>
              <a:gdLst/>
              <a:ahLst/>
              <a:cxnLst/>
              <a:rect l="l" t="t" r="r" b="b"/>
              <a:pathLst>
                <a:path w="1607896" h="345253">
                  <a:moveTo>
                    <a:pt x="25363" y="0"/>
                  </a:moveTo>
                  <a:lnTo>
                    <a:pt x="1582533" y="0"/>
                  </a:lnTo>
                  <a:cubicBezTo>
                    <a:pt x="1596541" y="0"/>
                    <a:pt x="1607896" y="11355"/>
                    <a:pt x="1607896" y="25363"/>
                  </a:cubicBezTo>
                  <a:lnTo>
                    <a:pt x="1607896" y="319891"/>
                  </a:lnTo>
                  <a:cubicBezTo>
                    <a:pt x="1607896" y="326617"/>
                    <a:pt x="1605224" y="333068"/>
                    <a:pt x="1600467" y="337825"/>
                  </a:cubicBezTo>
                  <a:cubicBezTo>
                    <a:pt x="1595711" y="342581"/>
                    <a:pt x="1589260" y="345253"/>
                    <a:pt x="1582533" y="345253"/>
                  </a:cubicBezTo>
                  <a:lnTo>
                    <a:pt x="25363" y="345253"/>
                  </a:lnTo>
                  <a:cubicBezTo>
                    <a:pt x="11355" y="345253"/>
                    <a:pt x="0" y="333898"/>
                    <a:pt x="0" y="319891"/>
                  </a:cubicBezTo>
                  <a:lnTo>
                    <a:pt x="0" y="25363"/>
                  </a:lnTo>
                  <a:cubicBezTo>
                    <a:pt x="0" y="11355"/>
                    <a:pt x="11355" y="0"/>
                    <a:pt x="25363" y="0"/>
                  </a:cubicBezTo>
                  <a:close/>
                </a:path>
              </a:pathLst>
            </a:custGeom>
            <a:solidFill>
              <a:srgbClr val="BB6F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07896" cy="383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406101" y="6056131"/>
            <a:ext cx="5475798" cy="122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4"/>
              </a:lnSpc>
            </a:pPr>
            <a:r>
              <a:rPr lang="en-US" sz="7146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948603" y="1457741"/>
            <a:ext cx="8390795" cy="23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52"/>
              </a:lnSpc>
            </a:pPr>
            <a:r>
              <a:rPr lang="en-US" sz="13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Hola Marta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956537" y="4009404"/>
            <a:ext cx="10374925" cy="3896640"/>
            <a:chOff x="0" y="0"/>
            <a:chExt cx="2732491" cy="10262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32491" cy="1026276"/>
            </a:xfrm>
            <a:custGeom>
              <a:avLst/>
              <a:gdLst/>
              <a:ahLst/>
              <a:cxnLst/>
              <a:rect l="l" t="t" r="r" b="b"/>
              <a:pathLst>
                <a:path w="2732491" h="1026276">
                  <a:moveTo>
                    <a:pt x="14924" y="0"/>
                  </a:moveTo>
                  <a:lnTo>
                    <a:pt x="2717566" y="0"/>
                  </a:lnTo>
                  <a:cubicBezTo>
                    <a:pt x="2725809" y="0"/>
                    <a:pt x="2732491" y="6682"/>
                    <a:pt x="2732491" y="14924"/>
                  </a:cubicBezTo>
                  <a:lnTo>
                    <a:pt x="2732491" y="1011351"/>
                  </a:lnTo>
                  <a:cubicBezTo>
                    <a:pt x="2732491" y="1019594"/>
                    <a:pt x="2725809" y="1026276"/>
                    <a:pt x="2717566" y="1026276"/>
                  </a:cubicBezTo>
                  <a:lnTo>
                    <a:pt x="14924" y="1026276"/>
                  </a:lnTo>
                  <a:cubicBezTo>
                    <a:pt x="6682" y="1026276"/>
                    <a:pt x="0" y="1019594"/>
                    <a:pt x="0" y="1011351"/>
                  </a:cubicBezTo>
                  <a:lnTo>
                    <a:pt x="0" y="14924"/>
                  </a:lnTo>
                  <a:cubicBezTo>
                    <a:pt x="0" y="6682"/>
                    <a:pt x="6682" y="0"/>
                    <a:pt x="14924" y="0"/>
                  </a:cubicBezTo>
                  <a:close/>
                </a:path>
              </a:pathLst>
            </a:custGeom>
            <a:solidFill>
              <a:srgbClr val="BB6F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32491" cy="106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395881" y="3939564"/>
            <a:ext cx="9496238" cy="370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7"/>
              </a:lnSpc>
            </a:pPr>
            <a:r>
              <a:rPr lang="en-US" sz="33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Hola _____. Hola _____. </a:t>
            </a:r>
          </a:p>
          <a:p>
            <a:pPr algn="ctr">
              <a:lnSpc>
                <a:spcPts val="7547"/>
              </a:lnSpc>
            </a:pPr>
            <a:r>
              <a:rPr lang="en-US" sz="33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¿Cómo estás? ¿Cómo estás? </a:t>
            </a:r>
          </a:p>
          <a:p>
            <a:pPr algn="ctr">
              <a:lnSpc>
                <a:spcPts val="7547"/>
              </a:lnSpc>
            </a:pPr>
            <a:r>
              <a:rPr lang="en-US" sz="33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Muy bien, gracias. Muy bien, gracias. </a:t>
            </a:r>
          </a:p>
          <a:p>
            <a:pPr algn="ctr">
              <a:lnSpc>
                <a:spcPts val="7547"/>
              </a:lnSpc>
            </a:pPr>
            <a:r>
              <a:rPr lang="en-US" sz="3399">
                <a:solidFill>
                  <a:srgbClr val="F1E9DB"/>
                </a:solidFill>
                <a:latin typeface="Canva Sans"/>
                <a:ea typeface="Canva Sans"/>
                <a:cs typeface="Canva Sans"/>
                <a:sym typeface="Canva Sans"/>
              </a:rPr>
              <a:t>¿Y usted? ¿Y usted?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00158" y="5671292"/>
            <a:ext cx="3075085" cy="4712773"/>
          </a:xfrm>
          <a:custGeom>
            <a:avLst/>
            <a:gdLst/>
            <a:ahLst/>
            <a:cxnLst/>
            <a:rect l="l" t="t" r="r" b="b"/>
            <a:pathLst>
              <a:path w="3075085" h="4712773">
                <a:moveTo>
                  <a:pt x="0" y="0"/>
                </a:moveTo>
                <a:lnTo>
                  <a:pt x="3075085" y="0"/>
                </a:lnTo>
                <a:lnTo>
                  <a:pt x="3075085" y="4712774"/>
                </a:lnTo>
                <a:lnTo>
                  <a:pt x="0" y="47127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74859" y="1292273"/>
            <a:ext cx="11884513" cy="209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2"/>
              </a:lnSpc>
            </a:pPr>
            <a:r>
              <a:rPr lang="en-US" sz="122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Doy gracias por...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69855" y="3192302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I am thankful for...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28264" y="5183898"/>
            <a:ext cx="11884513" cy="209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2"/>
              </a:lnSpc>
            </a:pPr>
            <a:r>
              <a:rPr lang="en-US" sz="122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Gracias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21769" y="7081774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622284" y="1019903"/>
            <a:ext cx="11043433" cy="123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4"/>
              </a:lnSpc>
            </a:pPr>
            <a:r>
              <a:rPr lang="en-US" sz="7281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Week 4 Vocabulario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96738" y="2362913"/>
            <a:ext cx="13894523" cy="6102659"/>
            <a:chOff x="0" y="0"/>
            <a:chExt cx="3659463" cy="16072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59463" cy="1607285"/>
            </a:xfrm>
            <a:custGeom>
              <a:avLst/>
              <a:gdLst/>
              <a:ahLst/>
              <a:cxnLst/>
              <a:rect l="l" t="t" r="r" b="b"/>
              <a:pathLst>
                <a:path w="3659463" h="1607285">
                  <a:moveTo>
                    <a:pt x="11144" y="0"/>
                  </a:moveTo>
                  <a:lnTo>
                    <a:pt x="3648319" y="0"/>
                  </a:lnTo>
                  <a:cubicBezTo>
                    <a:pt x="3651275" y="0"/>
                    <a:pt x="3654109" y="1174"/>
                    <a:pt x="3656199" y="3264"/>
                  </a:cubicBezTo>
                  <a:cubicBezTo>
                    <a:pt x="3658289" y="5354"/>
                    <a:pt x="3659463" y="8188"/>
                    <a:pt x="3659463" y="11144"/>
                  </a:cubicBezTo>
                  <a:lnTo>
                    <a:pt x="3659463" y="1596141"/>
                  </a:lnTo>
                  <a:cubicBezTo>
                    <a:pt x="3659463" y="1599096"/>
                    <a:pt x="3658289" y="1601931"/>
                    <a:pt x="3656199" y="1604021"/>
                  </a:cubicBezTo>
                  <a:cubicBezTo>
                    <a:pt x="3654109" y="1606110"/>
                    <a:pt x="3651275" y="1607285"/>
                    <a:pt x="3648319" y="1607285"/>
                  </a:cubicBezTo>
                  <a:lnTo>
                    <a:pt x="11144" y="1607285"/>
                  </a:lnTo>
                  <a:cubicBezTo>
                    <a:pt x="8188" y="1607285"/>
                    <a:pt x="5354" y="1606110"/>
                    <a:pt x="3264" y="1604021"/>
                  </a:cubicBezTo>
                  <a:cubicBezTo>
                    <a:pt x="1174" y="1601931"/>
                    <a:pt x="0" y="1599096"/>
                    <a:pt x="0" y="1596141"/>
                  </a:cubicBezTo>
                  <a:lnTo>
                    <a:pt x="0" y="11144"/>
                  </a:lnTo>
                  <a:cubicBezTo>
                    <a:pt x="0" y="8188"/>
                    <a:pt x="1174" y="5354"/>
                    <a:pt x="3264" y="3264"/>
                  </a:cubicBezTo>
                  <a:cubicBezTo>
                    <a:pt x="5354" y="1174"/>
                    <a:pt x="8188" y="0"/>
                    <a:pt x="11144" y="0"/>
                  </a:cubicBezTo>
                  <a:close/>
                </a:path>
              </a:pathLst>
            </a:custGeom>
            <a:solidFill>
              <a:srgbClr val="BB6F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659463" cy="1645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115408" y="2660464"/>
          <a:ext cx="12057184" cy="5507557"/>
        </p:xfrm>
        <a:graphic>
          <a:graphicData uri="http://schemas.openxmlformats.org/drawingml/2006/table">
            <a:tbl>
              <a:tblPr/>
              <a:tblGrid>
                <a:gridCol w="301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279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Día de accion de gracias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Thanksgiving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celebrar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celebrate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95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Gracias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Thank you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Doy gracias por...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I’m grateful for...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95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familia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family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amigos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friends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95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pavo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turkey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puré de papas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mashed potatoes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95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pastel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pie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pan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bread/buns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95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desfile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parade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nva Sans Bold Italics"/>
                          <a:ea typeface="Canva Sans Bold Italics"/>
                          <a:cs typeface="Canva Sans Bold Italics"/>
                          <a:sym typeface="Canva Sans Bold Italics"/>
                        </a:rPr>
                        <a:t>el fútbol americano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football</a:t>
                      </a:r>
                      <a:endParaRPr lang="en-US" sz="1100"/>
                    </a:p>
                  </a:txBody>
                  <a:tcPr marL="142875" marR="142875" marT="142875" marB="142875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666313" y="5635779"/>
            <a:ext cx="4957414" cy="2763758"/>
          </a:xfrm>
          <a:custGeom>
            <a:avLst/>
            <a:gdLst/>
            <a:ahLst/>
            <a:cxnLst/>
            <a:rect l="l" t="t" r="r" b="b"/>
            <a:pathLst>
              <a:path w="4957414" h="2763758">
                <a:moveTo>
                  <a:pt x="0" y="0"/>
                </a:moveTo>
                <a:lnTo>
                  <a:pt x="4957414" y="0"/>
                </a:lnTo>
                <a:lnTo>
                  <a:pt x="4957414" y="2763758"/>
                </a:lnTo>
                <a:lnTo>
                  <a:pt x="0" y="27637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977126" y="4331548"/>
            <a:ext cx="4214904" cy="4114800"/>
          </a:xfrm>
          <a:custGeom>
            <a:avLst/>
            <a:gdLst/>
            <a:ahLst/>
            <a:cxnLst/>
            <a:rect l="l" t="t" r="r" b="b"/>
            <a:pathLst>
              <a:path w="4214904" h="4114800">
                <a:moveTo>
                  <a:pt x="4214904" y="0"/>
                </a:moveTo>
                <a:lnTo>
                  <a:pt x="0" y="0"/>
                </a:lnTo>
                <a:lnTo>
                  <a:pt x="0" y="4114800"/>
                </a:lnTo>
                <a:lnTo>
                  <a:pt x="4214904" y="4114800"/>
                </a:lnTo>
                <a:lnTo>
                  <a:pt x="421490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075990" y="1945368"/>
            <a:ext cx="14471627" cy="18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Día de acción de gracias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81287" y="4239894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Thanksgiving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82162" y="4192682"/>
            <a:ext cx="5301905" cy="5522818"/>
          </a:xfrm>
          <a:custGeom>
            <a:avLst/>
            <a:gdLst/>
            <a:ahLst/>
            <a:cxnLst/>
            <a:rect l="l" t="t" r="r" b="b"/>
            <a:pathLst>
              <a:path w="5301905" h="5522818">
                <a:moveTo>
                  <a:pt x="0" y="0"/>
                </a:moveTo>
                <a:lnTo>
                  <a:pt x="5301905" y="0"/>
                </a:lnTo>
                <a:lnTo>
                  <a:pt x="5301905" y="5522818"/>
                </a:lnTo>
                <a:lnTo>
                  <a:pt x="0" y="5522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25613" y="1877772"/>
            <a:ext cx="14471627" cy="18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celebrar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33046" y="3922388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celebrate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831997" y="4609298"/>
            <a:ext cx="6247816" cy="5677702"/>
          </a:xfrm>
          <a:custGeom>
            <a:avLst/>
            <a:gdLst/>
            <a:ahLst/>
            <a:cxnLst/>
            <a:rect l="l" t="t" r="r" b="b"/>
            <a:pathLst>
              <a:path w="6247816" h="5677702">
                <a:moveTo>
                  <a:pt x="0" y="0"/>
                </a:moveTo>
                <a:lnTo>
                  <a:pt x="6247816" y="0"/>
                </a:lnTo>
                <a:lnTo>
                  <a:pt x="6247816" y="5677702"/>
                </a:lnTo>
                <a:lnTo>
                  <a:pt x="0" y="56777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715111" y="2545427"/>
            <a:ext cx="14471627" cy="18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familia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92594" y="5213667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family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15630" y="2749459"/>
            <a:ext cx="7932064" cy="4788082"/>
          </a:xfrm>
          <a:custGeom>
            <a:avLst/>
            <a:gdLst/>
            <a:ahLst/>
            <a:cxnLst/>
            <a:rect l="l" t="t" r="r" b="b"/>
            <a:pathLst>
              <a:path w="7932064" h="4788082">
                <a:moveTo>
                  <a:pt x="0" y="0"/>
                </a:moveTo>
                <a:lnTo>
                  <a:pt x="7932064" y="0"/>
                </a:lnTo>
                <a:lnTo>
                  <a:pt x="7932064" y="4788082"/>
                </a:lnTo>
                <a:lnTo>
                  <a:pt x="0" y="4788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243383" y="2424349"/>
            <a:ext cx="14471627" cy="18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amigos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3425" y="4858155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friends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05838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5255761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0" y="0"/>
                </a:moveTo>
                <a:lnTo>
                  <a:pt x="9144000" y="0"/>
                </a:lnTo>
                <a:lnTo>
                  <a:pt x="9144000" y="4411980"/>
                </a:lnTo>
                <a:lnTo>
                  <a:pt x="0" y="441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401800" y="2937510"/>
            <a:ext cx="9144000" cy="4411980"/>
          </a:xfrm>
          <a:custGeom>
            <a:avLst/>
            <a:gdLst/>
            <a:ahLst/>
            <a:cxnLst/>
            <a:rect l="l" t="t" r="r" b="b"/>
            <a:pathLst>
              <a:path w="9144000" h="4411980">
                <a:moveTo>
                  <a:pt x="9144000" y="4411980"/>
                </a:moveTo>
                <a:lnTo>
                  <a:pt x="0" y="44119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41198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9144000" y="-2815363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0"/>
                </a:moveTo>
                <a:lnTo>
                  <a:pt x="0" y="0"/>
                </a:lnTo>
                <a:lnTo>
                  <a:pt x="0" y="4530279"/>
                </a:lnTo>
                <a:lnTo>
                  <a:pt x="9389178" y="4530279"/>
                </a:lnTo>
                <a:lnTo>
                  <a:pt x="938917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9144000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9389178" y="4530278"/>
                </a:moveTo>
                <a:lnTo>
                  <a:pt x="0" y="4530278"/>
                </a:lnTo>
                <a:lnTo>
                  <a:pt x="0" y="0"/>
                </a:lnTo>
                <a:lnTo>
                  <a:pt x="9389178" y="0"/>
                </a:lnTo>
                <a:lnTo>
                  <a:pt x="9389178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-245178" y="8574311"/>
            <a:ext cx="9389178" cy="4530279"/>
          </a:xfrm>
          <a:custGeom>
            <a:avLst/>
            <a:gdLst/>
            <a:ahLst/>
            <a:cxnLst/>
            <a:rect l="l" t="t" r="r" b="b"/>
            <a:pathLst>
              <a:path w="9389178" h="4530279">
                <a:moveTo>
                  <a:pt x="0" y="4530278"/>
                </a:moveTo>
                <a:lnTo>
                  <a:pt x="9389178" y="4530278"/>
                </a:lnTo>
                <a:lnTo>
                  <a:pt x="9389178" y="0"/>
                </a:lnTo>
                <a:lnTo>
                  <a:pt x="0" y="0"/>
                </a:lnTo>
                <a:lnTo>
                  <a:pt x="0" y="45302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150738" y="2995798"/>
            <a:ext cx="5119934" cy="5918999"/>
          </a:xfrm>
          <a:custGeom>
            <a:avLst/>
            <a:gdLst/>
            <a:ahLst/>
            <a:cxnLst/>
            <a:rect l="l" t="t" r="r" b="b"/>
            <a:pathLst>
              <a:path w="5119934" h="5918999">
                <a:moveTo>
                  <a:pt x="0" y="0"/>
                </a:moveTo>
                <a:lnTo>
                  <a:pt x="5119935" y="0"/>
                </a:lnTo>
                <a:lnTo>
                  <a:pt x="5119935" y="5918999"/>
                </a:lnTo>
                <a:lnTo>
                  <a:pt x="0" y="59189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-1844739" y="2661884"/>
            <a:ext cx="14471627" cy="183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3"/>
              </a:lnSpc>
            </a:pPr>
            <a:r>
              <a:rPr lang="en-US" sz="10680">
                <a:solidFill>
                  <a:srgbClr val="BB6F2B"/>
                </a:solidFill>
                <a:latin typeface="Hangyaboly"/>
                <a:ea typeface="Hangyaboly"/>
                <a:cs typeface="Hangyaboly"/>
                <a:sym typeface="Hangyaboly"/>
              </a:rPr>
              <a:t>pavo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3671" y="5446582"/>
            <a:ext cx="7350329" cy="1221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5999">
                <a:solidFill>
                  <a:srgbClr val="653A15"/>
                </a:solidFill>
                <a:latin typeface="Canva Sans"/>
                <a:ea typeface="Canva Sans"/>
                <a:cs typeface="Canva Sans"/>
                <a:sym typeface="Canva Sans"/>
              </a:rPr>
              <a:t>turkey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Custom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Canva Sans Bold Italics</vt:lpstr>
      <vt:lpstr>Calibri</vt:lpstr>
      <vt:lpstr>Canva Sans Bold</vt:lpstr>
      <vt:lpstr>Canva Sans</vt:lpstr>
      <vt:lpstr>Hangyaboly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Vamos con las Tradiciones</dc:title>
  <cp:lastModifiedBy>Futura Texas</cp:lastModifiedBy>
  <cp:revision>2</cp:revision>
  <dcterms:created xsi:type="dcterms:W3CDTF">2006-08-16T00:00:00Z</dcterms:created>
  <dcterms:modified xsi:type="dcterms:W3CDTF">2026-04-24T04:55:15Z</dcterms:modified>
  <dc:identifier>DAHHcq4Vi5A</dc:identifier>
</cp:coreProperties>
</file>