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Lancelot" charset="1" panose="02000000000000000000"/>
      <p:regular r:id="rId22"/>
    </p:embeddedFont>
    <p:embeddedFont>
      <p:font typeface="Cardo" charset="1" panose="02020600000000000000"/>
      <p:regular r:id="rId23"/>
    </p:embeddedFont>
    <p:embeddedFont>
      <p:font typeface="Comic Sans Bold Italics" charset="1" panose="03000902030302060204"/>
      <p:regular r:id="rId24"/>
    </p:embeddedFont>
    <p:embeddedFont>
      <p:font typeface="Comic Sans" charset="1" panose="03000702030302020204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9.pn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2.png" Type="http://schemas.openxmlformats.org/officeDocument/2006/relationships/image"/><Relationship Id="rId4" Target="../media/image5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4.png" Type="http://schemas.openxmlformats.org/officeDocument/2006/relationships/image"/><Relationship Id="rId4" Target="../media/image5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6.jpeg" Type="http://schemas.openxmlformats.org/officeDocument/2006/relationships/image"/><Relationship Id="rId4" Target="../media/image57.jpeg" Type="http://schemas.openxmlformats.org/officeDocument/2006/relationships/image"/><Relationship Id="rId5" Target="../media/image58.jpeg" Type="http://schemas.openxmlformats.org/officeDocument/2006/relationships/image"/><Relationship Id="rId6" Target="../media/image59.jpeg" Type="http://schemas.openxmlformats.org/officeDocument/2006/relationships/image"/><Relationship Id="rId7" Target="../media/image60.jpeg" Type="http://schemas.openxmlformats.org/officeDocument/2006/relationships/image"/><Relationship Id="rId8" Target="../media/image61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6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12" Target="../media/image17.png" Type="http://schemas.openxmlformats.org/officeDocument/2006/relationships/image"/><Relationship Id="rId13" Target="../media/image18.svg" Type="http://schemas.openxmlformats.org/officeDocument/2006/relationships/image"/><Relationship Id="rId14" Target="../media/image19.png" Type="http://schemas.openxmlformats.org/officeDocument/2006/relationships/image"/><Relationship Id="rId15" Target="../media/image20.svg" Type="http://schemas.openxmlformats.org/officeDocument/2006/relationships/image"/><Relationship Id="rId16" Target="../media/image21.png" Type="http://schemas.openxmlformats.org/officeDocument/2006/relationships/image"/><Relationship Id="rId17" Target="../media/image22.svg" Type="http://schemas.openxmlformats.org/officeDocument/2006/relationships/image"/><Relationship Id="rId18" Target="../media/image23.png" Type="http://schemas.openxmlformats.org/officeDocument/2006/relationships/image"/><Relationship Id="rId19" Target="../media/image24.svg" Type="http://schemas.openxmlformats.org/officeDocument/2006/relationships/image"/><Relationship Id="rId2" Target="../media/image1.jpeg" Type="http://schemas.openxmlformats.org/officeDocument/2006/relationships/image"/><Relationship Id="rId20" Target="../media/image25.png" Type="http://schemas.openxmlformats.org/officeDocument/2006/relationships/image"/><Relationship Id="rId21" Target="../media/image26.svg" Type="http://schemas.openxmlformats.org/officeDocument/2006/relationships/image"/><Relationship Id="rId22" Target="../media/image27.png" Type="http://schemas.openxmlformats.org/officeDocument/2006/relationships/image"/><Relationship Id="rId23" Target="../media/image28.svg" Type="http://schemas.openxmlformats.org/officeDocument/2006/relationships/image"/><Relationship Id="rId24" Target="../media/image29.png" Type="http://schemas.openxmlformats.org/officeDocument/2006/relationships/image"/><Relationship Id="rId25" Target="../media/image30.svg" Type="http://schemas.openxmlformats.org/officeDocument/2006/relationships/image"/><Relationship Id="rId26" Target="../media/image31.png" Type="http://schemas.openxmlformats.org/officeDocument/2006/relationships/image"/><Relationship Id="rId27" Target="../media/image32.svg" Type="http://schemas.openxmlformats.org/officeDocument/2006/relationships/image"/><Relationship Id="rId3" Target="../media/image3.pn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Relationship Id="rId8" Target="../media/image3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37.png" Type="http://schemas.openxmlformats.org/officeDocument/2006/relationships/image"/><Relationship Id="rId5" Target="../media/image38.svg" Type="http://schemas.openxmlformats.org/officeDocument/2006/relationships/image"/><Relationship Id="rId6" Target="../media/image39.png" Type="http://schemas.openxmlformats.org/officeDocument/2006/relationships/image"/><Relationship Id="rId7" Target="../media/image4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2.png" Type="http://schemas.openxmlformats.org/officeDocument/2006/relationships/image"/><Relationship Id="rId5" Target="../media/image41.png" Type="http://schemas.openxmlformats.org/officeDocument/2006/relationships/image"/><Relationship Id="rId6" Target="../media/image42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45.png" Type="http://schemas.openxmlformats.org/officeDocument/2006/relationships/image"/><Relationship Id="rId5" Target="../media/image46.sv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38888" t="0" r="-3888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83609" y="8947269"/>
            <a:ext cx="311031" cy="31103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882330" y="1184215"/>
            <a:ext cx="311031" cy="31103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17669" y="9286097"/>
            <a:ext cx="311031" cy="311031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6641108" y="529709"/>
            <a:ext cx="311031" cy="311031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48605" y="8114143"/>
            <a:ext cx="311031" cy="311031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7418973" y="1184215"/>
            <a:ext cx="311031" cy="311031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2094640" y="1861827"/>
            <a:ext cx="14098721" cy="6563347"/>
            <a:chOff x="0" y="0"/>
            <a:chExt cx="3713243" cy="1728618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713243" cy="1728618"/>
            </a:xfrm>
            <a:custGeom>
              <a:avLst/>
              <a:gdLst/>
              <a:ahLst/>
              <a:cxnLst/>
              <a:rect r="r" b="b" t="t" l="l"/>
              <a:pathLst>
                <a:path h="1728618" w="3713243">
                  <a:moveTo>
                    <a:pt x="6040" y="0"/>
                  </a:moveTo>
                  <a:lnTo>
                    <a:pt x="3707203" y="0"/>
                  </a:lnTo>
                  <a:cubicBezTo>
                    <a:pt x="3708805" y="0"/>
                    <a:pt x="3710341" y="636"/>
                    <a:pt x="3711474" y="1769"/>
                  </a:cubicBezTo>
                  <a:cubicBezTo>
                    <a:pt x="3712607" y="2902"/>
                    <a:pt x="3713243" y="4438"/>
                    <a:pt x="3713243" y="6040"/>
                  </a:cubicBezTo>
                  <a:lnTo>
                    <a:pt x="3713243" y="1722578"/>
                  </a:lnTo>
                  <a:cubicBezTo>
                    <a:pt x="3713243" y="1725914"/>
                    <a:pt x="3710539" y="1728618"/>
                    <a:pt x="3707203" y="1728618"/>
                  </a:cubicBezTo>
                  <a:lnTo>
                    <a:pt x="6040" y="1728618"/>
                  </a:lnTo>
                  <a:cubicBezTo>
                    <a:pt x="2704" y="1728618"/>
                    <a:pt x="0" y="1725914"/>
                    <a:pt x="0" y="1722578"/>
                  </a:cubicBezTo>
                  <a:lnTo>
                    <a:pt x="0" y="6040"/>
                  </a:lnTo>
                  <a:cubicBezTo>
                    <a:pt x="0" y="2704"/>
                    <a:pt x="2704" y="0"/>
                    <a:pt x="6040" y="0"/>
                  </a:cubicBezTo>
                  <a:close/>
                </a:path>
              </a:pathLst>
            </a:custGeom>
            <a:ln w="95250" cap="sq">
              <a:solidFill>
                <a:srgbClr val="619DD2"/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3713243" cy="17667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2433786" y="2157264"/>
            <a:ext cx="13420427" cy="5972472"/>
            <a:chOff x="0" y="0"/>
            <a:chExt cx="3534598" cy="1572997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534598" cy="1572997"/>
            </a:xfrm>
            <a:custGeom>
              <a:avLst/>
              <a:gdLst/>
              <a:ahLst/>
              <a:cxnLst/>
              <a:rect r="r" b="b" t="t" l="l"/>
              <a:pathLst>
                <a:path h="1572997" w="3534598">
                  <a:moveTo>
                    <a:pt x="6346" y="0"/>
                  </a:moveTo>
                  <a:lnTo>
                    <a:pt x="3528252" y="0"/>
                  </a:lnTo>
                  <a:cubicBezTo>
                    <a:pt x="3529936" y="0"/>
                    <a:pt x="3531550" y="669"/>
                    <a:pt x="3532740" y="1859"/>
                  </a:cubicBezTo>
                  <a:cubicBezTo>
                    <a:pt x="3533930" y="3049"/>
                    <a:pt x="3534598" y="4663"/>
                    <a:pt x="3534598" y="6346"/>
                  </a:cubicBezTo>
                  <a:lnTo>
                    <a:pt x="3534598" y="1566651"/>
                  </a:lnTo>
                  <a:cubicBezTo>
                    <a:pt x="3534598" y="1570156"/>
                    <a:pt x="3531757" y="1572997"/>
                    <a:pt x="3528252" y="1572997"/>
                  </a:cubicBezTo>
                  <a:lnTo>
                    <a:pt x="6346" y="1572997"/>
                  </a:lnTo>
                  <a:cubicBezTo>
                    <a:pt x="2841" y="1572997"/>
                    <a:pt x="0" y="1570156"/>
                    <a:pt x="0" y="1566651"/>
                  </a:cubicBezTo>
                  <a:lnTo>
                    <a:pt x="0" y="6346"/>
                  </a:lnTo>
                  <a:cubicBezTo>
                    <a:pt x="0" y="4663"/>
                    <a:pt x="669" y="3049"/>
                    <a:pt x="1859" y="1859"/>
                  </a:cubicBezTo>
                  <a:cubicBezTo>
                    <a:pt x="3049" y="669"/>
                    <a:pt x="4663" y="0"/>
                    <a:pt x="6346" y="0"/>
                  </a:cubicBezTo>
                  <a:close/>
                </a:path>
              </a:pathLst>
            </a:custGeom>
            <a:ln w="57150" cap="sq">
              <a:solidFill>
                <a:srgbClr val="8BBAFA"/>
              </a:solidFill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3534598" cy="1611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13856415" y="5870130"/>
            <a:ext cx="5569385" cy="5186490"/>
          </a:xfrm>
          <a:custGeom>
            <a:avLst/>
            <a:gdLst/>
            <a:ahLst/>
            <a:cxnLst/>
            <a:rect r="r" b="b" t="t" l="l"/>
            <a:pathLst>
              <a:path h="5186490" w="5569385">
                <a:moveTo>
                  <a:pt x="0" y="0"/>
                </a:moveTo>
                <a:lnTo>
                  <a:pt x="5569386" y="0"/>
                </a:lnTo>
                <a:lnTo>
                  <a:pt x="5569386" y="5186490"/>
                </a:lnTo>
                <a:lnTo>
                  <a:pt x="0" y="51864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-918450" y="-620649"/>
            <a:ext cx="5404166" cy="5032629"/>
          </a:xfrm>
          <a:custGeom>
            <a:avLst/>
            <a:gdLst/>
            <a:ahLst/>
            <a:cxnLst/>
            <a:rect r="r" b="b" t="t" l="l"/>
            <a:pathLst>
              <a:path h="5032629" w="5404166">
                <a:moveTo>
                  <a:pt x="0" y="0"/>
                </a:moveTo>
                <a:lnTo>
                  <a:pt x="5404166" y="0"/>
                </a:lnTo>
                <a:lnTo>
                  <a:pt x="5404166" y="5032629"/>
                </a:lnTo>
                <a:lnTo>
                  <a:pt x="0" y="503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-957732" y="4114800"/>
            <a:ext cx="3357034" cy="3864212"/>
          </a:xfrm>
          <a:custGeom>
            <a:avLst/>
            <a:gdLst/>
            <a:ahLst/>
            <a:cxnLst/>
            <a:rect r="r" b="b" t="t" l="l"/>
            <a:pathLst>
              <a:path h="3864212" w="3357034">
                <a:moveTo>
                  <a:pt x="0" y="0"/>
                </a:moveTo>
                <a:lnTo>
                  <a:pt x="3357034" y="0"/>
                </a:lnTo>
                <a:lnTo>
                  <a:pt x="3357034" y="3864212"/>
                </a:lnTo>
                <a:lnTo>
                  <a:pt x="0" y="3864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2971442" y="2990738"/>
            <a:ext cx="12345115" cy="3430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64"/>
              </a:lnSpc>
            </a:pPr>
            <a:r>
              <a:rPr lang="en-US" sz="13898">
                <a:solidFill>
                  <a:srgbClr val="316390"/>
                </a:solidFill>
                <a:latin typeface="Lancelot"/>
                <a:ea typeface="Lancelot"/>
                <a:cs typeface="Lancelot"/>
                <a:sym typeface="Lancelot"/>
              </a:rPr>
              <a:t>¡Vamos con las Tradiciones!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3964576" y="-1932106"/>
            <a:ext cx="3357034" cy="3864212"/>
          </a:xfrm>
          <a:custGeom>
            <a:avLst/>
            <a:gdLst/>
            <a:ahLst/>
            <a:cxnLst/>
            <a:rect r="r" b="b" t="t" l="l"/>
            <a:pathLst>
              <a:path h="3864212" w="3357034">
                <a:moveTo>
                  <a:pt x="0" y="0"/>
                </a:moveTo>
                <a:lnTo>
                  <a:pt x="3357034" y="0"/>
                </a:lnTo>
                <a:lnTo>
                  <a:pt x="3357034" y="3864212"/>
                </a:lnTo>
                <a:lnTo>
                  <a:pt x="0" y="3864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5740456" y="2182694"/>
            <a:ext cx="3357034" cy="3864212"/>
          </a:xfrm>
          <a:custGeom>
            <a:avLst/>
            <a:gdLst/>
            <a:ahLst/>
            <a:cxnLst/>
            <a:rect r="r" b="b" t="t" l="l"/>
            <a:pathLst>
              <a:path h="3864212" w="3357034">
                <a:moveTo>
                  <a:pt x="0" y="0"/>
                </a:moveTo>
                <a:lnTo>
                  <a:pt x="3357034" y="0"/>
                </a:lnTo>
                <a:lnTo>
                  <a:pt x="3357034" y="3864212"/>
                </a:lnTo>
                <a:lnTo>
                  <a:pt x="0" y="3864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1094025" y="8307860"/>
            <a:ext cx="3357034" cy="3864212"/>
          </a:xfrm>
          <a:custGeom>
            <a:avLst/>
            <a:gdLst/>
            <a:ahLst/>
            <a:cxnLst/>
            <a:rect r="r" b="b" t="t" l="l"/>
            <a:pathLst>
              <a:path h="3864212" w="3357034">
                <a:moveTo>
                  <a:pt x="0" y="0"/>
                </a:moveTo>
                <a:lnTo>
                  <a:pt x="3357034" y="0"/>
                </a:lnTo>
                <a:lnTo>
                  <a:pt x="3357034" y="3864212"/>
                </a:lnTo>
                <a:lnTo>
                  <a:pt x="0" y="3864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34" id="34"/>
          <p:cNvGrpSpPr/>
          <p:nvPr/>
        </p:nvGrpSpPr>
        <p:grpSpPr>
          <a:xfrm rot="0">
            <a:off x="9371390" y="9559027"/>
            <a:ext cx="311031" cy="311031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0192445" y="717669"/>
            <a:ext cx="311031" cy="311031"/>
            <a:chOff x="0" y="0"/>
            <a:chExt cx="812800" cy="812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9285665" y="218679"/>
            <a:ext cx="311031" cy="311031"/>
            <a:chOff x="0" y="0"/>
            <a:chExt cx="812800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10192445" y="9130582"/>
            <a:ext cx="311031" cy="311031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8150285" y="918721"/>
            <a:ext cx="311031" cy="311031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9" id="49"/>
          <p:cNvSpPr/>
          <p:nvPr/>
        </p:nvSpPr>
        <p:spPr>
          <a:xfrm flipH="false" flipV="false" rot="0">
            <a:off x="322076" y="298340"/>
            <a:ext cx="3042424" cy="1084799"/>
          </a:xfrm>
          <a:custGeom>
            <a:avLst/>
            <a:gdLst/>
            <a:ahLst/>
            <a:cxnLst/>
            <a:rect r="r" b="b" t="t" l="l"/>
            <a:pathLst>
              <a:path h="1084799" w="3042424">
                <a:moveTo>
                  <a:pt x="0" y="0"/>
                </a:moveTo>
                <a:lnTo>
                  <a:pt x="3042425" y="0"/>
                </a:lnTo>
                <a:lnTo>
                  <a:pt x="3042425" y="1084799"/>
                </a:lnTo>
                <a:lnTo>
                  <a:pt x="0" y="1084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0" id="50"/>
          <p:cNvSpPr txBox="true"/>
          <p:nvPr/>
        </p:nvSpPr>
        <p:spPr>
          <a:xfrm rot="0">
            <a:off x="5297667" y="6745328"/>
            <a:ext cx="769266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Let’s go with the Traditions!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38888" t="0" r="-3888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783082" y="1172142"/>
            <a:ext cx="6858218" cy="2854733"/>
          </a:xfrm>
          <a:custGeom>
            <a:avLst/>
            <a:gdLst/>
            <a:ahLst/>
            <a:cxnLst/>
            <a:rect r="r" b="b" t="t" l="l"/>
            <a:pathLst>
              <a:path h="2854733" w="6858218">
                <a:moveTo>
                  <a:pt x="0" y="0"/>
                </a:moveTo>
                <a:lnTo>
                  <a:pt x="6858218" y="0"/>
                </a:lnTo>
                <a:lnTo>
                  <a:pt x="6858218" y="2854733"/>
                </a:lnTo>
                <a:lnTo>
                  <a:pt x="0" y="2854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82463" y="5554980"/>
            <a:ext cx="7315200" cy="3703320"/>
          </a:xfrm>
          <a:custGeom>
            <a:avLst/>
            <a:gdLst/>
            <a:ahLst/>
            <a:cxnLst/>
            <a:rect r="r" b="b" t="t" l="l"/>
            <a:pathLst>
              <a:path h="3703320" w="7315200">
                <a:moveTo>
                  <a:pt x="0" y="0"/>
                </a:moveTo>
                <a:lnTo>
                  <a:pt x="7315200" y="0"/>
                </a:lnTo>
                <a:lnTo>
                  <a:pt x="7315200" y="3703320"/>
                </a:lnTo>
                <a:lnTo>
                  <a:pt x="0" y="3703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467933" y="2717772"/>
            <a:ext cx="9744258" cy="1458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21"/>
              </a:lnSpc>
            </a:pPr>
            <a:r>
              <a:rPr lang="en-US" sz="11299">
                <a:solidFill>
                  <a:srgbClr val="316390"/>
                </a:solidFill>
                <a:latin typeface="Lancelot"/>
                <a:ea typeface="Lancelot"/>
                <a:cs typeface="Lancelot"/>
                <a:sym typeface="Lancelot"/>
              </a:rPr>
              <a:t>el año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911254" y="5573099"/>
            <a:ext cx="8686881" cy="1210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year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38888" t="0" r="-3888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67933" y="5143500"/>
            <a:ext cx="3687890" cy="4114800"/>
          </a:xfrm>
          <a:custGeom>
            <a:avLst/>
            <a:gdLst/>
            <a:ahLst/>
            <a:cxnLst/>
            <a:rect r="r" b="b" t="t" l="l"/>
            <a:pathLst>
              <a:path h="4114800" w="3687890">
                <a:moveTo>
                  <a:pt x="0" y="0"/>
                </a:moveTo>
                <a:lnTo>
                  <a:pt x="3687889" y="0"/>
                </a:lnTo>
                <a:lnTo>
                  <a:pt x="36878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9382309" y="725375"/>
            <a:ext cx="4648615" cy="4462670"/>
          </a:xfrm>
          <a:custGeom>
            <a:avLst/>
            <a:gdLst/>
            <a:ahLst/>
            <a:cxnLst/>
            <a:rect r="r" b="b" t="t" l="l"/>
            <a:pathLst>
              <a:path h="4462670" w="4648615">
                <a:moveTo>
                  <a:pt x="0" y="0"/>
                </a:moveTo>
                <a:lnTo>
                  <a:pt x="4648615" y="0"/>
                </a:lnTo>
                <a:lnTo>
                  <a:pt x="4648615" y="4462670"/>
                </a:lnTo>
                <a:lnTo>
                  <a:pt x="0" y="4462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467933" y="3213885"/>
            <a:ext cx="9744258" cy="1458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21"/>
              </a:lnSpc>
            </a:pPr>
            <a:r>
              <a:rPr lang="en-US" sz="11299">
                <a:solidFill>
                  <a:srgbClr val="316390"/>
                </a:solidFill>
                <a:latin typeface="Lancelot"/>
                <a:ea typeface="Lancelot"/>
                <a:cs typeface="Lancelot"/>
                <a:sym typeface="Lancelot"/>
              </a:rPr>
              <a:t>la nieve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434985" y="5533410"/>
            <a:ext cx="8686881" cy="1210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snow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38888" t="0" r="-3888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673506"/>
            <a:ext cx="8982780" cy="7986508"/>
          </a:xfrm>
          <a:custGeom>
            <a:avLst/>
            <a:gdLst/>
            <a:ahLst/>
            <a:cxnLst/>
            <a:rect r="r" b="b" t="t" l="l"/>
            <a:pathLst>
              <a:path h="7986508" w="8982780">
                <a:moveTo>
                  <a:pt x="0" y="0"/>
                </a:moveTo>
                <a:lnTo>
                  <a:pt x="8982780" y="0"/>
                </a:lnTo>
                <a:lnTo>
                  <a:pt x="8982780" y="7986508"/>
                </a:lnTo>
                <a:lnTo>
                  <a:pt x="0" y="79865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438927" y="5666760"/>
            <a:ext cx="4106750" cy="3591540"/>
          </a:xfrm>
          <a:custGeom>
            <a:avLst/>
            <a:gdLst/>
            <a:ahLst/>
            <a:cxnLst/>
            <a:rect r="r" b="b" t="t" l="l"/>
            <a:pathLst>
              <a:path h="3591540" w="4106750">
                <a:moveTo>
                  <a:pt x="0" y="0"/>
                </a:moveTo>
                <a:lnTo>
                  <a:pt x="4106750" y="0"/>
                </a:lnTo>
                <a:lnTo>
                  <a:pt x="4106750" y="3591540"/>
                </a:lnTo>
                <a:lnTo>
                  <a:pt x="0" y="35915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49737" y="3684536"/>
            <a:ext cx="9744258" cy="1458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21"/>
              </a:lnSpc>
            </a:pPr>
            <a:r>
              <a:rPr lang="en-US" sz="11299">
                <a:solidFill>
                  <a:srgbClr val="316390"/>
                </a:solidFill>
                <a:latin typeface="Lancelot"/>
                <a:ea typeface="Lancelot"/>
                <a:cs typeface="Lancelot"/>
                <a:sym typeface="Lancelot"/>
              </a:rPr>
              <a:t>invierno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778425" y="5811234"/>
            <a:ext cx="8686881" cy="1210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winter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38888" t="0" r="-3888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14352" y="8648406"/>
            <a:ext cx="311031" cy="31103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144000" y="9759537"/>
            <a:ext cx="311031" cy="31103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855385" y="562154"/>
            <a:ext cx="311031" cy="311031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20785" y="9479712"/>
            <a:ext cx="311031" cy="311031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6641108" y="717669"/>
            <a:ext cx="311031" cy="311031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285665" y="218679"/>
            <a:ext cx="311031" cy="311031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192445" y="9635227"/>
            <a:ext cx="311031" cy="311031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409754" y="8152345"/>
            <a:ext cx="311031" cy="311031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469867" y="7235960"/>
            <a:ext cx="311031" cy="311031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7576225" y="1442970"/>
            <a:ext cx="311031" cy="311031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5006290" y="503082"/>
            <a:ext cx="311031" cy="311031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6641108" y="2130485"/>
            <a:ext cx="311031" cy="311031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-395818" y="-907086"/>
            <a:ext cx="4353431" cy="5011143"/>
          </a:xfrm>
          <a:custGeom>
            <a:avLst/>
            <a:gdLst/>
            <a:ahLst/>
            <a:cxnLst/>
            <a:rect r="r" b="b" t="t" l="l"/>
            <a:pathLst>
              <a:path h="5011143" w="4353431">
                <a:moveTo>
                  <a:pt x="0" y="0"/>
                </a:moveTo>
                <a:lnTo>
                  <a:pt x="4353431" y="0"/>
                </a:lnTo>
                <a:lnTo>
                  <a:pt x="4353431" y="5011143"/>
                </a:lnTo>
                <a:lnTo>
                  <a:pt x="0" y="5011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4392243" y="6142835"/>
            <a:ext cx="4353431" cy="5011143"/>
          </a:xfrm>
          <a:custGeom>
            <a:avLst/>
            <a:gdLst/>
            <a:ahLst/>
            <a:cxnLst/>
            <a:rect r="r" b="b" t="t" l="l"/>
            <a:pathLst>
              <a:path h="5011143" w="4353431">
                <a:moveTo>
                  <a:pt x="0" y="0"/>
                </a:moveTo>
                <a:lnTo>
                  <a:pt x="4353431" y="0"/>
                </a:lnTo>
                <a:lnTo>
                  <a:pt x="4353431" y="5011143"/>
                </a:lnTo>
                <a:lnTo>
                  <a:pt x="0" y="5011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1" id="41"/>
          <p:cNvGrpSpPr/>
          <p:nvPr/>
        </p:nvGrpSpPr>
        <p:grpSpPr>
          <a:xfrm rot="0">
            <a:off x="2970680" y="1028700"/>
            <a:ext cx="12346641" cy="8917558"/>
            <a:chOff x="0" y="0"/>
            <a:chExt cx="3251790" cy="2348657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3251790" cy="2348657"/>
            </a:xfrm>
            <a:custGeom>
              <a:avLst/>
              <a:gdLst/>
              <a:ahLst/>
              <a:cxnLst/>
              <a:rect r="r" b="b" t="t" l="l"/>
              <a:pathLst>
                <a:path h="2348657" w="3251790">
                  <a:moveTo>
                    <a:pt x="6898" y="0"/>
                  </a:moveTo>
                  <a:lnTo>
                    <a:pt x="3244893" y="0"/>
                  </a:lnTo>
                  <a:cubicBezTo>
                    <a:pt x="3248702" y="0"/>
                    <a:pt x="3251790" y="3088"/>
                    <a:pt x="3251790" y="6898"/>
                  </a:cubicBezTo>
                  <a:lnTo>
                    <a:pt x="3251790" y="2341760"/>
                  </a:lnTo>
                  <a:cubicBezTo>
                    <a:pt x="3251790" y="2343589"/>
                    <a:pt x="3251064" y="2345343"/>
                    <a:pt x="3249770" y="2346637"/>
                  </a:cubicBezTo>
                  <a:cubicBezTo>
                    <a:pt x="3248477" y="2347931"/>
                    <a:pt x="3246722" y="2348657"/>
                    <a:pt x="3244893" y="2348657"/>
                  </a:cubicBezTo>
                  <a:lnTo>
                    <a:pt x="6898" y="2348657"/>
                  </a:lnTo>
                  <a:cubicBezTo>
                    <a:pt x="3088" y="2348657"/>
                    <a:pt x="0" y="2345569"/>
                    <a:pt x="0" y="2341760"/>
                  </a:cubicBezTo>
                  <a:lnTo>
                    <a:pt x="0" y="6898"/>
                  </a:lnTo>
                  <a:cubicBezTo>
                    <a:pt x="0" y="3088"/>
                    <a:pt x="3088" y="0"/>
                    <a:pt x="6898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316390"/>
              </a:solidFill>
              <a:prstDash val="solid"/>
              <a:miter/>
            </a:ln>
          </p:spPr>
        </p:sp>
        <p:sp>
          <p:nvSpPr>
            <p:cNvPr name="TextBox 43" id="43"/>
            <p:cNvSpPr txBox="true"/>
            <p:nvPr/>
          </p:nvSpPr>
          <p:spPr>
            <a:xfrm>
              <a:off x="0" y="-28575"/>
              <a:ext cx="3251790" cy="23772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34"/>
                </a:lnSpc>
              </a:pPr>
            </a:p>
          </p:txBody>
        </p:sp>
      </p:grpSp>
      <p:sp>
        <p:nvSpPr>
          <p:cNvPr name="Freeform 44" id="44"/>
          <p:cNvSpPr/>
          <p:nvPr/>
        </p:nvSpPr>
        <p:spPr>
          <a:xfrm flipH="false" flipV="false" rot="0">
            <a:off x="-780028" y="3669586"/>
            <a:ext cx="2560925" cy="2947828"/>
          </a:xfrm>
          <a:custGeom>
            <a:avLst/>
            <a:gdLst/>
            <a:ahLst/>
            <a:cxnLst/>
            <a:rect r="r" b="b" t="t" l="l"/>
            <a:pathLst>
              <a:path h="2947828" w="2560925">
                <a:moveTo>
                  <a:pt x="0" y="0"/>
                </a:moveTo>
                <a:lnTo>
                  <a:pt x="2560926" y="0"/>
                </a:lnTo>
                <a:lnTo>
                  <a:pt x="2560926" y="2947828"/>
                </a:lnTo>
                <a:lnTo>
                  <a:pt x="0" y="2947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6184748" y="3496883"/>
            <a:ext cx="2560925" cy="2947828"/>
          </a:xfrm>
          <a:custGeom>
            <a:avLst/>
            <a:gdLst/>
            <a:ahLst/>
            <a:cxnLst/>
            <a:rect r="r" b="b" t="t" l="l"/>
            <a:pathLst>
              <a:path h="2947828" w="2560925">
                <a:moveTo>
                  <a:pt x="0" y="0"/>
                </a:moveTo>
                <a:lnTo>
                  <a:pt x="2560926" y="0"/>
                </a:lnTo>
                <a:lnTo>
                  <a:pt x="2560926" y="2947828"/>
                </a:lnTo>
                <a:lnTo>
                  <a:pt x="0" y="2947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6" id="46"/>
          <p:cNvSpPr txBox="true"/>
          <p:nvPr/>
        </p:nvSpPr>
        <p:spPr>
          <a:xfrm rot="0">
            <a:off x="2877030" y="186107"/>
            <a:ext cx="12533940" cy="923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7"/>
              </a:lnSpc>
            </a:pPr>
            <a:r>
              <a:rPr lang="en-US" sz="7199">
                <a:solidFill>
                  <a:srgbClr val="316390"/>
                </a:solidFill>
                <a:latin typeface="Lancelot"/>
                <a:ea typeface="Lancelot"/>
                <a:cs typeface="Lancelot"/>
                <a:sym typeface="Lancelot"/>
              </a:rPr>
              <a:t>Mesarena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4181507" y="1029208"/>
            <a:ext cx="9924986" cy="8726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2800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Enero (right hand out, extended palm down), </a:t>
            </a:r>
          </a:p>
          <a:p>
            <a:pPr algn="ctr">
              <a:lnSpc>
                <a:spcPts val="5376"/>
              </a:lnSpc>
            </a:pPr>
            <a:r>
              <a:rPr lang="en-US" sz="2800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febrero (left hand- same) </a:t>
            </a:r>
          </a:p>
          <a:p>
            <a:pPr algn="ctr">
              <a:lnSpc>
                <a:spcPts val="5376"/>
              </a:lnSpc>
            </a:pPr>
            <a:r>
              <a:rPr lang="en-US" sz="2800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marzo (turn right hand over-palm up) </a:t>
            </a:r>
          </a:p>
          <a:p>
            <a:pPr algn="ctr">
              <a:lnSpc>
                <a:spcPts val="5376"/>
              </a:lnSpc>
            </a:pPr>
            <a:r>
              <a:rPr lang="en-US" sz="2800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and abril (left hand- turn over) </a:t>
            </a:r>
          </a:p>
          <a:p>
            <a:pPr algn="ctr">
              <a:lnSpc>
                <a:spcPts val="5376"/>
              </a:lnSpc>
            </a:pPr>
            <a:r>
              <a:rPr lang="en-US" sz="2800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mayo (right hand on left shoulder) </a:t>
            </a:r>
          </a:p>
          <a:p>
            <a:pPr algn="ctr">
              <a:lnSpc>
                <a:spcPts val="5376"/>
              </a:lnSpc>
            </a:pPr>
            <a:r>
              <a:rPr lang="en-US" sz="2800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and junio (left hand on right shoulder) </a:t>
            </a:r>
          </a:p>
          <a:p>
            <a:pPr algn="ctr">
              <a:lnSpc>
                <a:spcPts val="5376"/>
              </a:lnSpc>
            </a:pPr>
            <a:r>
              <a:rPr lang="en-US" sz="2800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and julio (right hand behind right ear) </a:t>
            </a:r>
          </a:p>
          <a:p>
            <a:pPr algn="ctr">
              <a:lnSpc>
                <a:spcPts val="5376"/>
              </a:lnSpc>
            </a:pPr>
            <a:r>
              <a:rPr lang="en-US" sz="2800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and agosto (left hand behind left ear) </a:t>
            </a:r>
          </a:p>
          <a:p>
            <a:pPr algn="ctr">
              <a:lnSpc>
                <a:spcPts val="5376"/>
              </a:lnSpc>
            </a:pPr>
            <a:r>
              <a:rPr lang="en-US" sz="2800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septiembre (right hand on left waist), </a:t>
            </a:r>
          </a:p>
          <a:p>
            <a:pPr algn="ctr">
              <a:lnSpc>
                <a:spcPts val="5376"/>
              </a:lnSpc>
            </a:pPr>
            <a:r>
              <a:rPr lang="en-US" sz="2800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octubre (left hand on right waist) </a:t>
            </a:r>
          </a:p>
          <a:p>
            <a:pPr algn="ctr">
              <a:lnSpc>
                <a:spcPts val="5376"/>
              </a:lnSpc>
            </a:pPr>
            <a:r>
              <a:rPr lang="en-US" sz="2800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noviembre (right hand on right hip), </a:t>
            </a:r>
          </a:p>
          <a:p>
            <a:pPr algn="ctr">
              <a:lnSpc>
                <a:spcPts val="5376"/>
              </a:lnSpc>
            </a:pPr>
            <a:r>
              <a:rPr lang="en-US" sz="2800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diciembre (left hand on left hip) </a:t>
            </a:r>
          </a:p>
          <a:p>
            <a:pPr algn="ctr">
              <a:lnSpc>
                <a:spcPts val="5376"/>
              </a:lnSpc>
            </a:pPr>
            <a:r>
              <a:rPr lang="en-US" sz="2800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Hey – Mesarena!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38888" t="0" r="-3888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6380" y="5462735"/>
            <a:ext cx="6014718" cy="4013457"/>
          </a:xfrm>
          <a:custGeom>
            <a:avLst/>
            <a:gdLst/>
            <a:ahLst/>
            <a:cxnLst/>
            <a:rect r="r" b="b" t="t" l="l"/>
            <a:pathLst>
              <a:path h="4013457" w="6014718">
                <a:moveTo>
                  <a:pt x="0" y="0"/>
                </a:moveTo>
                <a:lnTo>
                  <a:pt x="6014719" y="0"/>
                </a:lnTo>
                <a:lnTo>
                  <a:pt x="6014719" y="4013457"/>
                </a:lnTo>
                <a:lnTo>
                  <a:pt x="0" y="401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6380" y="367850"/>
            <a:ext cx="5575142" cy="4493775"/>
          </a:xfrm>
          <a:custGeom>
            <a:avLst/>
            <a:gdLst/>
            <a:ahLst/>
            <a:cxnLst/>
            <a:rect r="r" b="b" t="t" l="l"/>
            <a:pathLst>
              <a:path h="4493775" w="5575142">
                <a:moveTo>
                  <a:pt x="0" y="0"/>
                </a:moveTo>
                <a:lnTo>
                  <a:pt x="5575142" y="0"/>
                </a:lnTo>
                <a:lnTo>
                  <a:pt x="5575142" y="4493775"/>
                </a:lnTo>
                <a:lnTo>
                  <a:pt x="0" y="44937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320" t="-29414" r="-35216" b="-596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291906" y="367850"/>
            <a:ext cx="5402746" cy="4056971"/>
          </a:xfrm>
          <a:custGeom>
            <a:avLst/>
            <a:gdLst/>
            <a:ahLst/>
            <a:cxnLst/>
            <a:rect r="r" b="b" t="t" l="l"/>
            <a:pathLst>
              <a:path h="4056971" w="5402746">
                <a:moveTo>
                  <a:pt x="0" y="0"/>
                </a:moveTo>
                <a:lnTo>
                  <a:pt x="5402747" y="0"/>
                </a:lnTo>
                <a:lnTo>
                  <a:pt x="5402747" y="4056971"/>
                </a:lnTo>
                <a:lnTo>
                  <a:pt x="0" y="40569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684258" y="4861625"/>
            <a:ext cx="3079175" cy="4614568"/>
          </a:xfrm>
          <a:custGeom>
            <a:avLst/>
            <a:gdLst/>
            <a:ahLst/>
            <a:cxnLst/>
            <a:rect r="r" b="b" t="t" l="l"/>
            <a:pathLst>
              <a:path h="4614568" w="3079175">
                <a:moveTo>
                  <a:pt x="0" y="0"/>
                </a:moveTo>
                <a:lnTo>
                  <a:pt x="3079175" y="0"/>
                </a:lnTo>
                <a:lnTo>
                  <a:pt x="3079175" y="4614567"/>
                </a:lnTo>
                <a:lnTo>
                  <a:pt x="0" y="46145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02599" y="367850"/>
            <a:ext cx="3047596" cy="4493775"/>
          </a:xfrm>
          <a:custGeom>
            <a:avLst/>
            <a:gdLst/>
            <a:ahLst/>
            <a:cxnLst/>
            <a:rect r="r" b="b" t="t" l="l"/>
            <a:pathLst>
              <a:path h="4493775" w="3047596">
                <a:moveTo>
                  <a:pt x="0" y="0"/>
                </a:moveTo>
                <a:lnTo>
                  <a:pt x="3047596" y="0"/>
                </a:lnTo>
                <a:lnTo>
                  <a:pt x="3047596" y="4493775"/>
                </a:lnTo>
                <a:lnTo>
                  <a:pt x="0" y="44937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796593" y="5462735"/>
            <a:ext cx="6014718" cy="4013457"/>
          </a:xfrm>
          <a:custGeom>
            <a:avLst/>
            <a:gdLst/>
            <a:ahLst/>
            <a:cxnLst/>
            <a:rect r="r" b="b" t="t" l="l"/>
            <a:pathLst>
              <a:path h="4013457" w="6014718">
                <a:moveTo>
                  <a:pt x="0" y="0"/>
                </a:moveTo>
                <a:lnTo>
                  <a:pt x="6014718" y="0"/>
                </a:lnTo>
                <a:lnTo>
                  <a:pt x="6014718" y="4013457"/>
                </a:lnTo>
                <a:lnTo>
                  <a:pt x="0" y="40134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38888" t="0" r="-3888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14352" y="8648406"/>
            <a:ext cx="311031" cy="31103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144000" y="9759537"/>
            <a:ext cx="311031" cy="31103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855385" y="562154"/>
            <a:ext cx="311031" cy="311031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20785" y="9479712"/>
            <a:ext cx="311031" cy="311031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6641108" y="717669"/>
            <a:ext cx="311031" cy="311031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285665" y="218679"/>
            <a:ext cx="311031" cy="311031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192445" y="9635227"/>
            <a:ext cx="311031" cy="311031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409754" y="8152345"/>
            <a:ext cx="311031" cy="311031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469867" y="7235960"/>
            <a:ext cx="311031" cy="311031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7576225" y="1442970"/>
            <a:ext cx="311031" cy="311031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5006290" y="503082"/>
            <a:ext cx="311031" cy="311031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6641108" y="2130485"/>
            <a:ext cx="311031" cy="311031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-395818" y="-907086"/>
            <a:ext cx="4353431" cy="5011143"/>
          </a:xfrm>
          <a:custGeom>
            <a:avLst/>
            <a:gdLst/>
            <a:ahLst/>
            <a:cxnLst/>
            <a:rect r="r" b="b" t="t" l="l"/>
            <a:pathLst>
              <a:path h="5011143" w="4353431">
                <a:moveTo>
                  <a:pt x="0" y="0"/>
                </a:moveTo>
                <a:lnTo>
                  <a:pt x="4353431" y="0"/>
                </a:lnTo>
                <a:lnTo>
                  <a:pt x="4353431" y="5011143"/>
                </a:lnTo>
                <a:lnTo>
                  <a:pt x="0" y="5011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4392243" y="6142835"/>
            <a:ext cx="4353431" cy="5011143"/>
          </a:xfrm>
          <a:custGeom>
            <a:avLst/>
            <a:gdLst/>
            <a:ahLst/>
            <a:cxnLst/>
            <a:rect r="r" b="b" t="t" l="l"/>
            <a:pathLst>
              <a:path h="5011143" w="4353431">
                <a:moveTo>
                  <a:pt x="0" y="0"/>
                </a:moveTo>
                <a:lnTo>
                  <a:pt x="4353431" y="0"/>
                </a:lnTo>
                <a:lnTo>
                  <a:pt x="4353431" y="5011143"/>
                </a:lnTo>
                <a:lnTo>
                  <a:pt x="0" y="5011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1" id="41"/>
          <p:cNvGrpSpPr/>
          <p:nvPr/>
        </p:nvGrpSpPr>
        <p:grpSpPr>
          <a:xfrm rot="0">
            <a:off x="2970680" y="2113294"/>
            <a:ext cx="12346641" cy="6518291"/>
            <a:chOff x="0" y="0"/>
            <a:chExt cx="3251790" cy="1716752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3251790" cy="1716752"/>
            </a:xfrm>
            <a:custGeom>
              <a:avLst/>
              <a:gdLst/>
              <a:ahLst/>
              <a:cxnLst/>
              <a:rect r="r" b="b" t="t" l="l"/>
              <a:pathLst>
                <a:path h="1716752" w="3251790">
                  <a:moveTo>
                    <a:pt x="6898" y="0"/>
                  </a:moveTo>
                  <a:lnTo>
                    <a:pt x="3244893" y="0"/>
                  </a:lnTo>
                  <a:cubicBezTo>
                    <a:pt x="3248702" y="0"/>
                    <a:pt x="3251790" y="3088"/>
                    <a:pt x="3251790" y="6898"/>
                  </a:cubicBezTo>
                  <a:lnTo>
                    <a:pt x="3251790" y="1709854"/>
                  </a:lnTo>
                  <a:cubicBezTo>
                    <a:pt x="3251790" y="1711684"/>
                    <a:pt x="3251064" y="1713438"/>
                    <a:pt x="3249770" y="1714731"/>
                  </a:cubicBezTo>
                  <a:cubicBezTo>
                    <a:pt x="3248477" y="1716025"/>
                    <a:pt x="3246722" y="1716752"/>
                    <a:pt x="3244893" y="1716752"/>
                  </a:cubicBezTo>
                  <a:lnTo>
                    <a:pt x="6898" y="1716752"/>
                  </a:lnTo>
                  <a:cubicBezTo>
                    <a:pt x="3088" y="1716752"/>
                    <a:pt x="0" y="1713663"/>
                    <a:pt x="0" y="1709854"/>
                  </a:cubicBezTo>
                  <a:lnTo>
                    <a:pt x="0" y="6898"/>
                  </a:lnTo>
                  <a:cubicBezTo>
                    <a:pt x="0" y="3088"/>
                    <a:pt x="3088" y="0"/>
                    <a:pt x="6898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316390"/>
              </a:solidFill>
              <a:prstDash val="solid"/>
              <a:miter/>
            </a:ln>
          </p:spPr>
        </p:sp>
        <p:sp>
          <p:nvSpPr>
            <p:cNvPr name="TextBox 43" id="43"/>
            <p:cNvSpPr txBox="true"/>
            <p:nvPr/>
          </p:nvSpPr>
          <p:spPr>
            <a:xfrm>
              <a:off x="0" y="-28575"/>
              <a:ext cx="3251790" cy="1745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34"/>
                </a:lnSpc>
              </a:pPr>
            </a:p>
          </p:txBody>
        </p:sp>
      </p:grpSp>
      <p:sp>
        <p:nvSpPr>
          <p:cNvPr name="Freeform 44" id="44"/>
          <p:cNvSpPr/>
          <p:nvPr/>
        </p:nvSpPr>
        <p:spPr>
          <a:xfrm flipH="false" flipV="false" rot="0">
            <a:off x="-780028" y="3669586"/>
            <a:ext cx="2560925" cy="2947828"/>
          </a:xfrm>
          <a:custGeom>
            <a:avLst/>
            <a:gdLst/>
            <a:ahLst/>
            <a:cxnLst/>
            <a:rect r="r" b="b" t="t" l="l"/>
            <a:pathLst>
              <a:path h="2947828" w="2560925">
                <a:moveTo>
                  <a:pt x="0" y="0"/>
                </a:moveTo>
                <a:lnTo>
                  <a:pt x="2560926" y="0"/>
                </a:lnTo>
                <a:lnTo>
                  <a:pt x="2560926" y="2947828"/>
                </a:lnTo>
                <a:lnTo>
                  <a:pt x="0" y="2947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6184748" y="3496883"/>
            <a:ext cx="2560925" cy="2947828"/>
          </a:xfrm>
          <a:custGeom>
            <a:avLst/>
            <a:gdLst/>
            <a:ahLst/>
            <a:cxnLst/>
            <a:rect r="r" b="b" t="t" l="l"/>
            <a:pathLst>
              <a:path h="2947828" w="2560925">
                <a:moveTo>
                  <a:pt x="0" y="0"/>
                </a:moveTo>
                <a:lnTo>
                  <a:pt x="2560926" y="0"/>
                </a:lnTo>
                <a:lnTo>
                  <a:pt x="2560926" y="2947828"/>
                </a:lnTo>
                <a:lnTo>
                  <a:pt x="0" y="2947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720785" y="4510767"/>
            <a:ext cx="4630739" cy="5761417"/>
          </a:xfrm>
          <a:custGeom>
            <a:avLst/>
            <a:gdLst/>
            <a:ahLst/>
            <a:cxnLst/>
            <a:rect r="r" b="b" t="t" l="l"/>
            <a:pathLst>
              <a:path h="5761417" w="4630739">
                <a:moveTo>
                  <a:pt x="0" y="0"/>
                </a:moveTo>
                <a:lnTo>
                  <a:pt x="4630739" y="0"/>
                </a:lnTo>
                <a:lnTo>
                  <a:pt x="4630739" y="5761417"/>
                </a:lnTo>
                <a:lnTo>
                  <a:pt x="0" y="57614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2877030" y="849098"/>
            <a:ext cx="12533940" cy="1074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01"/>
              </a:lnSpc>
            </a:pPr>
            <a:r>
              <a:rPr lang="en-US" sz="8299">
                <a:solidFill>
                  <a:srgbClr val="316390"/>
                </a:solidFill>
                <a:latin typeface="Lancelot"/>
                <a:ea typeface="Lancelot"/>
                <a:cs typeface="Lancelot"/>
                <a:sym typeface="Lancelot"/>
              </a:rPr>
              <a:t>Es la hora de decir adiós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4323172" y="2055262"/>
            <a:ext cx="9924986" cy="6377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95"/>
              </a:lnSpc>
            </a:pPr>
            <a:r>
              <a:rPr lang="en-US" sz="3799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Es la hora de decir adiós, </a:t>
            </a:r>
          </a:p>
          <a:p>
            <a:pPr algn="ctr">
              <a:lnSpc>
                <a:spcPts val="7295"/>
              </a:lnSpc>
            </a:pPr>
            <a:r>
              <a:rPr lang="en-US" sz="3799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¡Adiós! Es la hora de decir adiós, </a:t>
            </a:r>
          </a:p>
          <a:p>
            <a:pPr algn="ctr">
              <a:lnSpc>
                <a:spcPts val="7295"/>
              </a:lnSpc>
            </a:pPr>
            <a:r>
              <a:rPr lang="en-US" sz="3799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¡Adiós! </a:t>
            </a:r>
          </a:p>
          <a:p>
            <a:pPr algn="ctr">
              <a:lnSpc>
                <a:spcPts val="7295"/>
              </a:lnSpc>
            </a:pPr>
            <a:r>
              <a:rPr lang="en-US" sz="3799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Adiós a mis amigos, </a:t>
            </a:r>
          </a:p>
          <a:p>
            <a:pPr algn="ctr">
              <a:lnSpc>
                <a:spcPts val="7295"/>
              </a:lnSpc>
            </a:pPr>
            <a:r>
              <a:rPr lang="en-US" sz="3799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Adiós hasta luego, </a:t>
            </a:r>
          </a:p>
          <a:p>
            <a:pPr algn="ctr">
              <a:lnSpc>
                <a:spcPts val="7295"/>
              </a:lnSpc>
            </a:pPr>
            <a:r>
              <a:rPr lang="en-US" sz="3799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Es la hora de decir adiós </a:t>
            </a:r>
          </a:p>
          <a:p>
            <a:pPr algn="ctr">
              <a:lnSpc>
                <a:spcPts val="7295"/>
              </a:lnSpc>
            </a:pPr>
            <a:r>
              <a:rPr lang="en-US" sz="3799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¡Adiós!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38888" t="0" r="-3888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14352" y="8648406"/>
            <a:ext cx="311031" cy="31103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371390" y="9559027"/>
            <a:ext cx="311031" cy="31103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192445" y="717669"/>
            <a:ext cx="311031" cy="311031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20785" y="9479712"/>
            <a:ext cx="311031" cy="311031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6641108" y="472559"/>
            <a:ext cx="311031" cy="311031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285665" y="218679"/>
            <a:ext cx="311031" cy="311031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192445" y="9130582"/>
            <a:ext cx="311031" cy="311031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409754" y="8152345"/>
            <a:ext cx="311031" cy="311031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7576225" y="1182126"/>
            <a:ext cx="311031" cy="311031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8150285" y="918721"/>
            <a:ext cx="311031" cy="311031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6641108" y="1776591"/>
            <a:ext cx="311031" cy="311031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2094640" y="1861827"/>
            <a:ext cx="14098721" cy="6563347"/>
            <a:chOff x="0" y="0"/>
            <a:chExt cx="3713243" cy="1728618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3713243" cy="1728618"/>
            </a:xfrm>
            <a:custGeom>
              <a:avLst/>
              <a:gdLst/>
              <a:ahLst/>
              <a:cxnLst/>
              <a:rect r="r" b="b" t="t" l="l"/>
              <a:pathLst>
                <a:path h="1728618" w="3713243">
                  <a:moveTo>
                    <a:pt x="6040" y="0"/>
                  </a:moveTo>
                  <a:lnTo>
                    <a:pt x="3707203" y="0"/>
                  </a:lnTo>
                  <a:cubicBezTo>
                    <a:pt x="3708805" y="0"/>
                    <a:pt x="3710341" y="636"/>
                    <a:pt x="3711474" y="1769"/>
                  </a:cubicBezTo>
                  <a:cubicBezTo>
                    <a:pt x="3712607" y="2902"/>
                    <a:pt x="3713243" y="4438"/>
                    <a:pt x="3713243" y="6040"/>
                  </a:cubicBezTo>
                  <a:lnTo>
                    <a:pt x="3713243" y="1722578"/>
                  </a:lnTo>
                  <a:cubicBezTo>
                    <a:pt x="3713243" y="1725914"/>
                    <a:pt x="3710539" y="1728618"/>
                    <a:pt x="3707203" y="1728618"/>
                  </a:cubicBezTo>
                  <a:lnTo>
                    <a:pt x="6040" y="1728618"/>
                  </a:lnTo>
                  <a:cubicBezTo>
                    <a:pt x="2704" y="1728618"/>
                    <a:pt x="0" y="1725914"/>
                    <a:pt x="0" y="1722578"/>
                  </a:cubicBezTo>
                  <a:lnTo>
                    <a:pt x="0" y="6040"/>
                  </a:lnTo>
                  <a:cubicBezTo>
                    <a:pt x="0" y="2704"/>
                    <a:pt x="2704" y="0"/>
                    <a:pt x="6040" y="0"/>
                  </a:cubicBezTo>
                  <a:close/>
                </a:path>
              </a:pathLst>
            </a:custGeom>
            <a:ln w="95250" cap="sq">
              <a:solidFill>
                <a:srgbClr val="619DD2"/>
              </a:solidFill>
              <a:prstDash val="solid"/>
              <a:miter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0" y="-38100"/>
              <a:ext cx="3713243" cy="17667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-957732" y="4114800"/>
            <a:ext cx="3357034" cy="3864212"/>
          </a:xfrm>
          <a:custGeom>
            <a:avLst/>
            <a:gdLst/>
            <a:ahLst/>
            <a:cxnLst/>
            <a:rect r="r" b="b" t="t" l="l"/>
            <a:pathLst>
              <a:path h="3864212" w="3357034">
                <a:moveTo>
                  <a:pt x="0" y="0"/>
                </a:moveTo>
                <a:lnTo>
                  <a:pt x="3357034" y="0"/>
                </a:lnTo>
                <a:lnTo>
                  <a:pt x="3357034" y="3864212"/>
                </a:lnTo>
                <a:lnTo>
                  <a:pt x="0" y="386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0" id="40"/>
          <p:cNvGrpSpPr/>
          <p:nvPr/>
        </p:nvGrpSpPr>
        <p:grpSpPr>
          <a:xfrm rot="0">
            <a:off x="2433786" y="2157264"/>
            <a:ext cx="13420427" cy="5972472"/>
            <a:chOff x="0" y="0"/>
            <a:chExt cx="3534598" cy="1572997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3534598" cy="1572997"/>
            </a:xfrm>
            <a:custGeom>
              <a:avLst/>
              <a:gdLst/>
              <a:ahLst/>
              <a:cxnLst/>
              <a:rect r="r" b="b" t="t" l="l"/>
              <a:pathLst>
                <a:path h="1572997" w="3534598">
                  <a:moveTo>
                    <a:pt x="6346" y="0"/>
                  </a:moveTo>
                  <a:lnTo>
                    <a:pt x="3528252" y="0"/>
                  </a:lnTo>
                  <a:cubicBezTo>
                    <a:pt x="3529936" y="0"/>
                    <a:pt x="3531550" y="669"/>
                    <a:pt x="3532740" y="1859"/>
                  </a:cubicBezTo>
                  <a:cubicBezTo>
                    <a:pt x="3533930" y="3049"/>
                    <a:pt x="3534598" y="4663"/>
                    <a:pt x="3534598" y="6346"/>
                  </a:cubicBezTo>
                  <a:lnTo>
                    <a:pt x="3534598" y="1566651"/>
                  </a:lnTo>
                  <a:cubicBezTo>
                    <a:pt x="3534598" y="1570156"/>
                    <a:pt x="3531757" y="1572997"/>
                    <a:pt x="3528252" y="1572997"/>
                  </a:cubicBezTo>
                  <a:lnTo>
                    <a:pt x="6346" y="1572997"/>
                  </a:lnTo>
                  <a:cubicBezTo>
                    <a:pt x="2841" y="1572997"/>
                    <a:pt x="0" y="1570156"/>
                    <a:pt x="0" y="1566651"/>
                  </a:cubicBezTo>
                  <a:lnTo>
                    <a:pt x="0" y="6346"/>
                  </a:lnTo>
                  <a:cubicBezTo>
                    <a:pt x="0" y="4663"/>
                    <a:pt x="669" y="3049"/>
                    <a:pt x="1859" y="1859"/>
                  </a:cubicBezTo>
                  <a:cubicBezTo>
                    <a:pt x="3049" y="669"/>
                    <a:pt x="4663" y="0"/>
                    <a:pt x="6346" y="0"/>
                  </a:cubicBezTo>
                  <a:close/>
                </a:path>
              </a:pathLst>
            </a:custGeom>
            <a:ln w="57150" cap="sq">
              <a:solidFill>
                <a:srgbClr val="8BBAFA"/>
              </a:solidFill>
              <a:prstDash val="solid"/>
              <a:miter/>
            </a:ln>
          </p:spPr>
        </p:sp>
        <p:sp>
          <p:nvSpPr>
            <p:cNvPr name="TextBox 42" id="42"/>
            <p:cNvSpPr txBox="true"/>
            <p:nvPr/>
          </p:nvSpPr>
          <p:spPr>
            <a:xfrm>
              <a:off x="0" y="-38100"/>
              <a:ext cx="3534598" cy="1611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3" id="43"/>
          <p:cNvSpPr/>
          <p:nvPr/>
        </p:nvSpPr>
        <p:spPr>
          <a:xfrm flipH="false" flipV="false" rot="0">
            <a:off x="13856415" y="5870130"/>
            <a:ext cx="5569385" cy="5186490"/>
          </a:xfrm>
          <a:custGeom>
            <a:avLst/>
            <a:gdLst/>
            <a:ahLst/>
            <a:cxnLst/>
            <a:rect r="r" b="b" t="t" l="l"/>
            <a:pathLst>
              <a:path h="5186490" w="5569385">
                <a:moveTo>
                  <a:pt x="0" y="0"/>
                </a:moveTo>
                <a:lnTo>
                  <a:pt x="5569386" y="0"/>
                </a:lnTo>
                <a:lnTo>
                  <a:pt x="5569386" y="5186490"/>
                </a:lnTo>
                <a:lnTo>
                  <a:pt x="0" y="51864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-918450" y="-620649"/>
            <a:ext cx="5404166" cy="5032629"/>
          </a:xfrm>
          <a:custGeom>
            <a:avLst/>
            <a:gdLst/>
            <a:ahLst/>
            <a:cxnLst/>
            <a:rect r="r" b="b" t="t" l="l"/>
            <a:pathLst>
              <a:path h="5032629" w="5404166">
                <a:moveTo>
                  <a:pt x="0" y="0"/>
                </a:moveTo>
                <a:lnTo>
                  <a:pt x="5404166" y="0"/>
                </a:lnTo>
                <a:lnTo>
                  <a:pt x="5404166" y="5032629"/>
                </a:lnTo>
                <a:lnTo>
                  <a:pt x="0" y="5032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5" id="45"/>
          <p:cNvSpPr txBox="true"/>
          <p:nvPr/>
        </p:nvSpPr>
        <p:spPr>
          <a:xfrm rot="0">
            <a:off x="2971442" y="3431946"/>
            <a:ext cx="12345115" cy="1965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74"/>
              </a:lnSpc>
            </a:pPr>
            <a:r>
              <a:rPr lang="en-US" sz="15398">
                <a:solidFill>
                  <a:srgbClr val="316390"/>
                </a:solidFill>
                <a:latin typeface="Lancelot"/>
                <a:ea typeface="Lancelot"/>
                <a:cs typeface="Lancelot"/>
                <a:sym typeface="Lancelot"/>
              </a:rPr>
              <a:t>¡Gracias!</a:t>
            </a:r>
          </a:p>
        </p:txBody>
      </p:sp>
      <p:sp>
        <p:nvSpPr>
          <p:cNvPr name="Freeform 46" id="46"/>
          <p:cNvSpPr/>
          <p:nvPr/>
        </p:nvSpPr>
        <p:spPr>
          <a:xfrm flipH="false" flipV="false" rot="0">
            <a:off x="3964576" y="-1932106"/>
            <a:ext cx="3357034" cy="3864212"/>
          </a:xfrm>
          <a:custGeom>
            <a:avLst/>
            <a:gdLst/>
            <a:ahLst/>
            <a:cxnLst/>
            <a:rect r="r" b="b" t="t" l="l"/>
            <a:pathLst>
              <a:path h="3864212" w="3357034">
                <a:moveTo>
                  <a:pt x="0" y="0"/>
                </a:moveTo>
                <a:lnTo>
                  <a:pt x="3357034" y="0"/>
                </a:lnTo>
                <a:lnTo>
                  <a:pt x="3357034" y="3864212"/>
                </a:lnTo>
                <a:lnTo>
                  <a:pt x="0" y="386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5740456" y="2182694"/>
            <a:ext cx="3357034" cy="3864212"/>
          </a:xfrm>
          <a:custGeom>
            <a:avLst/>
            <a:gdLst/>
            <a:ahLst/>
            <a:cxnLst/>
            <a:rect r="r" b="b" t="t" l="l"/>
            <a:pathLst>
              <a:path h="3864212" w="3357034">
                <a:moveTo>
                  <a:pt x="0" y="0"/>
                </a:moveTo>
                <a:lnTo>
                  <a:pt x="3357034" y="0"/>
                </a:lnTo>
                <a:lnTo>
                  <a:pt x="3357034" y="3864212"/>
                </a:lnTo>
                <a:lnTo>
                  <a:pt x="0" y="386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1094025" y="8307860"/>
            <a:ext cx="3357034" cy="3864212"/>
          </a:xfrm>
          <a:custGeom>
            <a:avLst/>
            <a:gdLst/>
            <a:ahLst/>
            <a:cxnLst/>
            <a:rect r="r" b="b" t="t" l="l"/>
            <a:pathLst>
              <a:path h="3864212" w="3357034">
                <a:moveTo>
                  <a:pt x="0" y="0"/>
                </a:moveTo>
                <a:lnTo>
                  <a:pt x="3357034" y="0"/>
                </a:lnTo>
                <a:lnTo>
                  <a:pt x="3357034" y="3864212"/>
                </a:lnTo>
                <a:lnTo>
                  <a:pt x="0" y="386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9" id="49"/>
          <p:cNvSpPr txBox="true"/>
          <p:nvPr/>
        </p:nvSpPr>
        <p:spPr>
          <a:xfrm rot="0">
            <a:off x="6004519" y="5576994"/>
            <a:ext cx="8686881" cy="1210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38888" t="0" r="-3888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14352" y="8648406"/>
            <a:ext cx="311031" cy="31103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144000" y="9759537"/>
            <a:ext cx="311031" cy="31103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855385" y="562154"/>
            <a:ext cx="311031" cy="311031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20785" y="9479712"/>
            <a:ext cx="311031" cy="311031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6641108" y="717669"/>
            <a:ext cx="311031" cy="311031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285665" y="218679"/>
            <a:ext cx="311031" cy="311031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192445" y="9635227"/>
            <a:ext cx="311031" cy="311031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409754" y="8152345"/>
            <a:ext cx="311031" cy="311031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469867" y="7235960"/>
            <a:ext cx="311031" cy="311031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7576225" y="1442970"/>
            <a:ext cx="311031" cy="311031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5006290" y="503082"/>
            <a:ext cx="311031" cy="311031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6641108" y="2130485"/>
            <a:ext cx="311031" cy="311031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-395818" y="-907086"/>
            <a:ext cx="4353431" cy="5011143"/>
          </a:xfrm>
          <a:custGeom>
            <a:avLst/>
            <a:gdLst/>
            <a:ahLst/>
            <a:cxnLst/>
            <a:rect r="r" b="b" t="t" l="l"/>
            <a:pathLst>
              <a:path h="5011143" w="4353431">
                <a:moveTo>
                  <a:pt x="0" y="0"/>
                </a:moveTo>
                <a:lnTo>
                  <a:pt x="4353431" y="0"/>
                </a:lnTo>
                <a:lnTo>
                  <a:pt x="4353431" y="5011143"/>
                </a:lnTo>
                <a:lnTo>
                  <a:pt x="0" y="5011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4392243" y="6142835"/>
            <a:ext cx="4353431" cy="5011143"/>
          </a:xfrm>
          <a:custGeom>
            <a:avLst/>
            <a:gdLst/>
            <a:ahLst/>
            <a:cxnLst/>
            <a:rect r="r" b="b" t="t" l="l"/>
            <a:pathLst>
              <a:path h="5011143" w="4353431">
                <a:moveTo>
                  <a:pt x="0" y="0"/>
                </a:moveTo>
                <a:lnTo>
                  <a:pt x="4353431" y="0"/>
                </a:lnTo>
                <a:lnTo>
                  <a:pt x="4353431" y="5011143"/>
                </a:lnTo>
                <a:lnTo>
                  <a:pt x="0" y="5011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1" id="41"/>
          <p:cNvGrpSpPr/>
          <p:nvPr/>
        </p:nvGrpSpPr>
        <p:grpSpPr>
          <a:xfrm rot="0">
            <a:off x="2970680" y="3106501"/>
            <a:ext cx="12346641" cy="5449055"/>
            <a:chOff x="0" y="0"/>
            <a:chExt cx="3251790" cy="1435142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3251790" cy="1435142"/>
            </a:xfrm>
            <a:custGeom>
              <a:avLst/>
              <a:gdLst/>
              <a:ahLst/>
              <a:cxnLst/>
              <a:rect r="r" b="b" t="t" l="l"/>
              <a:pathLst>
                <a:path h="1435142" w="3251790">
                  <a:moveTo>
                    <a:pt x="6898" y="0"/>
                  </a:moveTo>
                  <a:lnTo>
                    <a:pt x="3244893" y="0"/>
                  </a:lnTo>
                  <a:cubicBezTo>
                    <a:pt x="3248702" y="0"/>
                    <a:pt x="3251790" y="3088"/>
                    <a:pt x="3251790" y="6898"/>
                  </a:cubicBezTo>
                  <a:lnTo>
                    <a:pt x="3251790" y="1428245"/>
                  </a:lnTo>
                  <a:cubicBezTo>
                    <a:pt x="3251790" y="1430074"/>
                    <a:pt x="3251064" y="1431828"/>
                    <a:pt x="3249770" y="1433122"/>
                  </a:cubicBezTo>
                  <a:cubicBezTo>
                    <a:pt x="3248477" y="1434415"/>
                    <a:pt x="3246722" y="1435142"/>
                    <a:pt x="3244893" y="1435142"/>
                  </a:cubicBezTo>
                  <a:lnTo>
                    <a:pt x="6898" y="1435142"/>
                  </a:lnTo>
                  <a:cubicBezTo>
                    <a:pt x="3088" y="1435142"/>
                    <a:pt x="0" y="1432054"/>
                    <a:pt x="0" y="1428245"/>
                  </a:cubicBezTo>
                  <a:lnTo>
                    <a:pt x="0" y="6898"/>
                  </a:lnTo>
                  <a:cubicBezTo>
                    <a:pt x="0" y="3088"/>
                    <a:pt x="3088" y="0"/>
                    <a:pt x="6898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316390"/>
              </a:solidFill>
              <a:prstDash val="solid"/>
              <a:miter/>
            </a:ln>
          </p:spPr>
        </p:sp>
        <p:sp>
          <p:nvSpPr>
            <p:cNvPr name="TextBox 43" id="43"/>
            <p:cNvSpPr txBox="true"/>
            <p:nvPr/>
          </p:nvSpPr>
          <p:spPr>
            <a:xfrm>
              <a:off x="0" y="-28575"/>
              <a:ext cx="3251790" cy="14637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34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2804535" y="2997441"/>
            <a:ext cx="12678930" cy="998883"/>
            <a:chOff x="0" y="0"/>
            <a:chExt cx="3339307" cy="26308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3339307" cy="263080"/>
            </a:xfrm>
            <a:custGeom>
              <a:avLst/>
              <a:gdLst/>
              <a:ahLst/>
              <a:cxnLst/>
              <a:rect r="r" b="b" t="t" l="l"/>
              <a:pathLst>
                <a:path h="263080" w="3339307">
                  <a:moveTo>
                    <a:pt x="6717" y="0"/>
                  </a:moveTo>
                  <a:lnTo>
                    <a:pt x="3332590" y="0"/>
                  </a:lnTo>
                  <a:cubicBezTo>
                    <a:pt x="3334371" y="0"/>
                    <a:pt x="3336080" y="708"/>
                    <a:pt x="3337339" y="1967"/>
                  </a:cubicBezTo>
                  <a:cubicBezTo>
                    <a:pt x="3338599" y="3227"/>
                    <a:pt x="3339307" y="4935"/>
                    <a:pt x="3339307" y="6717"/>
                  </a:cubicBezTo>
                  <a:lnTo>
                    <a:pt x="3339307" y="256363"/>
                  </a:lnTo>
                  <a:cubicBezTo>
                    <a:pt x="3339307" y="258145"/>
                    <a:pt x="3338599" y="259853"/>
                    <a:pt x="3337339" y="261113"/>
                  </a:cubicBezTo>
                  <a:cubicBezTo>
                    <a:pt x="3336080" y="262373"/>
                    <a:pt x="3334371" y="263080"/>
                    <a:pt x="3332590" y="263080"/>
                  </a:cubicBezTo>
                  <a:lnTo>
                    <a:pt x="6717" y="263080"/>
                  </a:lnTo>
                  <a:cubicBezTo>
                    <a:pt x="3007" y="263080"/>
                    <a:pt x="0" y="260073"/>
                    <a:pt x="0" y="256363"/>
                  </a:cubicBezTo>
                  <a:lnTo>
                    <a:pt x="0" y="6717"/>
                  </a:lnTo>
                  <a:cubicBezTo>
                    <a:pt x="0" y="4935"/>
                    <a:pt x="708" y="3227"/>
                    <a:pt x="1967" y="1967"/>
                  </a:cubicBezTo>
                  <a:cubicBezTo>
                    <a:pt x="3227" y="708"/>
                    <a:pt x="4935" y="0"/>
                    <a:pt x="6717" y="0"/>
                  </a:cubicBezTo>
                  <a:close/>
                </a:path>
              </a:pathLst>
            </a:custGeom>
            <a:solidFill>
              <a:srgbClr val="316390"/>
            </a:solidFill>
            <a:ln cap="sq">
              <a:noFill/>
              <a:prstDash val="solid"/>
              <a:miter/>
            </a:ln>
          </p:spPr>
        </p:sp>
        <p:sp>
          <p:nvSpPr>
            <p:cNvPr name="TextBox 46" id="46"/>
            <p:cNvSpPr txBox="true"/>
            <p:nvPr/>
          </p:nvSpPr>
          <p:spPr>
            <a:xfrm>
              <a:off x="0" y="-28575"/>
              <a:ext cx="3339307" cy="2916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34"/>
                </a:lnSpc>
              </a:pPr>
            </a:p>
          </p:txBody>
        </p:sp>
      </p:grpSp>
      <p:sp>
        <p:nvSpPr>
          <p:cNvPr name="Freeform 47" id="47"/>
          <p:cNvSpPr/>
          <p:nvPr/>
        </p:nvSpPr>
        <p:spPr>
          <a:xfrm flipH="false" flipV="false" rot="0">
            <a:off x="-780028" y="3669586"/>
            <a:ext cx="2560925" cy="2947828"/>
          </a:xfrm>
          <a:custGeom>
            <a:avLst/>
            <a:gdLst/>
            <a:ahLst/>
            <a:cxnLst/>
            <a:rect r="r" b="b" t="t" l="l"/>
            <a:pathLst>
              <a:path h="2947828" w="2560925">
                <a:moveTo>
                  <a:pt x="0" y="0"/>
                </a:moveTo>
                <a:lnTo>
                  <a:pt x="2560926" y="0"/>
                </a:lnTo>
                <a:lnTo>
                  <a:pt x="2560926" y="2947828"/>
                </a:lnTo>
                <a:lnTo>
                  <a:pt x="0" y="2947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6184748" y="3496883"/>
            <a:ext cx="2560925" cy="2947828"/>
          </a:xfrm>
          <a:custGeom>
            <a:avLst/>
            <a:gdLst/>
            <a:ahLst/>
            <a:cxnLst/>
            <a:rect r="r" b="b" t="t" l="l"/>
            <a:pathLst>
              <a:path h="2947828" w="2560925">
                <a:moveTo>
                  <a:pt x="0" y="0"/>
                </a:moveTo>
                <a:lnTo>
                  <a:pt x="2560926" y="0"/>
                </a:lnTo>
                <a:lnTo>
                  <a:pt x="2560926" y="2947828"/>
                </a:lnTo>
                <a:lnTo>
                  <a:pt x="0" y="2947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402572" y="5627549"/>
            <a:ext cx="4803925" cy="4287503"/>
          </a:xfrm>
          <a:custGeom>
            <a:avLst/>
            <a:gdLst/>
            <a:ahLst/>
            <a:cxnLst/>
            <a:rect r="r" b="b" t="t" l="l"/>
            <a:pathLst>
              <a:path h="4287503" w="4803925">
                <a:moveTo>
                  <a:pt x="0" y="0"/>
                </a:moveTo>
                <a:lnTo>
                  <a:pt x="4803926" y="0"/>
                </a:lnTo>
                <a:lnTo>
                  <a:pt x="4803926" y="4287503"/>
                </a:lnTo>
                <a:lnTo>
                  <a:pt x="0" y="4287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0" id="50"/>
          <p:cNvSpPr txBox="true"/>
          <p:nvPr/>
        </p:nvSpPr>
        <p:spPr>
          <a:xfrm rot="0">
            <a:off x="2877030" y="1157013"/>
            <a:ext cx="12533940" cy="1811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46"/>
              </a:lnSpc>
            </a:pPr>
            <a:r>
              <a:rPr lang="en-US" sz="14198">
                <a:solidFill>
                  <a:srgbClr val="316390"/>
                </a:solidFill>
                <a:latin typeface="Lancelot"/>
                <a:ea typeface="Lancelot"/>
                <a:cs typeface="Lancelot"/>
                <a:sym typeface="Lancelot"/>
              </a:rPr>
              <a:t>Buenos Días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4181507" y="4026380"/>
            <a:ext cx="9924986" cy="4160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47"/>
              </a:lnSpc>
            </a:pPr>
            <a:r>
              <a:rPr lang="en-US" sz="4399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Buenos días, buenos días </a:t>
            </a:r>
          </a:p>
          <a:p>
            <a:pPr algn="ctr">
              <a:lnSpc>
                <a:spcPts val="8447"/>
              </a:lnSpc>
            </a:pPr>
            <a:r>
              <a:rPr lang="en-US" sz="4399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¿Cómo estás?, ¿Cómo estás? </a:t>
            </a:r>
          </a:p>
          <a:p>
            <a:pPr algn="ctr">
              <a:lnSpc>
                <a:spcPts val="8447"/>
              </a:lnSpc>
            </a:pPr>
            <a:r>
              <a:rPr lang="en-US" sz="4399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Muy bien gracias, muy bien gracias </a:t>
            </a:r>
          </a:p>
          <a:p>
            <a:pPr algn="ctr">
              <a:lnSpc>
                <a:spcPts val="8447"/>
              </a:lnSpc>
            </a:pPr>
            <a:r>
              <a:rPr lang="en-US" sz="4399">
                <a:solidFill>
                  <a:srgbClr val="316390"/>
                </a:solidFill>
                <a:latin typeface="Cardo"/>
                <a:ea typeface="Cardo"/>
                <a:cs typeface="Cardo"/>
                <a:sym typeface="Cardo"/>
              </a:rPr>
              <a:t>¿Y usted? ¿Y usted?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38888" t="0" r="-3888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18450" y="-620649"/>
            <a:ext cx="4257478" cy="3964777"/>
          </a:xfrm>
          <a:custGeom>
            <a:avLst/>
            <a:gdLst/>
            <a:ahLst/>
            <a:cxnLst/>
            <a:rect r="r" b="b" t="t" l="l"/>
            <a:pathLst>
              <a:path h="3964777" w="4257478">
                <a:moveTo>
                  <a:pt x="0" y="0"/>
                </a:moveTo>
                <a:lnTo>
                  <a:pt x="4257478" y="0"/>
                </a:lnTo>
                <a:lnTo>
                  <a:pt x="4257478" y="3964777"/>
                </a:lnTo>
                <a:lnTo>
                  <a:pt x="0" y="3964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130561" y="6915531"/>
            <a:ext cx="4257478" cy="3964777"/>
          </a:xfrm>
          <a:custGeom>
            <a:avLst/>
            <a:gdLst/>
            <a:ahLst/>
            <a:cxnLst/>
            <a:rect r="r" b="b" t="t" l="l"/>
            <a:pathLst>
              <a:path h="3964777" w="4257478">
                <a:moveTo>
                  <a:pt x="0" y="0"/>
                </a:moveTo>
                <a:lnTo>
                  <a:pt x="4257478" y="0"/>
                </a:lnTo>
                <a:lnTo>
                  <a:pt x="4257478" y="3964777"/>
                </a:lnTo>
                <a:lnTo>
                  <a:pt x="0" y="3964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99259" y="8499179"/>
            <a:ext cx="311031" cy="31103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09754" y="9491405"/>
            <a:ext cx="311031" cy="311031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65269" y="7488607"/>
            <a:ext cx="311031" cy="311031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7488322" y="1447987"/>
            <a:ext cx="311031" cy="311031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7332807" y="2996652"/>
            <a:ext cx="311031" cy="311031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7154333" y="437416"/>
            <a:ext cx="311031" cy="311031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5596738" y="951730"/>
            <a:ext cx="311031" cy="311031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2150553" y="9491405"/>
            <a:ext cx="311031" cy="311031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12860293" y="437416"/>
            <a:ext cx="4274990" cy="3474401"/>
          </a:xfrm>
          <a:custGeom>
            <a:avLst/>
            <a:gdLst/>
            <a:ahLst/>
            <a:cxnLst/>
            <a:rect r="r" b="b" t="t" l="l"/>
            <a:pathLst>
              <a:path h="3474401" w="4274990">
                <a:moveTo>
                  <a:pt x="0" y="0"/>
                </a:moveTo>
                <a:lnTo>
                  <a:pt x="4274990" y="0"/>
                </a:lnTo>
                <a:lnTo>
                  <a:pt x="4274990" y="3474401"/>
                </a:lnTo>
                <a:lnTo>
                  <a:pt x="0" y="3474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-693923" y="897731"/>
            <a:ext cx="15042886" cy="16066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44"/>
              </a:lnSpc>
            </a:pPr>
            <a:r>
              <a:rPr lang="en-US" sz="12600">
                <a:solidFill>
                  <a:srgbClr val="316390"/>
                </a:solidFill>
                <a:latin typeface="Lancelot"/>
                <a:ea typeface="Lancelot"/>
                <a:cs typeface="Lancelot"/>
                <a:sym typeface="Lancelot"/>
              </a:rPr>
              <a:t>¿Qué mes es?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480279" y="2457031"/>
            <a:ext cx="7692665" cy="887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What month is it?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09754" y="4145633"/>
            <a:ext cx="15042886" cy="16066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44"/>
              </a:lnSpc>
            </a:pPr>
            <a:r>
              <a:rPr lang="en-US" sz="12600">
                <a:solidFill>
                  <a:srgbClr val="316390"/>
                </a:solidFill>
                <a:latin typeface="Lancelot"/>
                <a:ea typeface="Lancelot"/>
                <a:cs typeface="Lancelot"/>
                <a:sym typeface="Lancelot"/>
              </a:rPr>
              <a:t>¿Cuál es tu mes favorito?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480279" y="5704692"/>
            <a:ext cx="8686881" cy="887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What is your favorite month?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-693923" y="7148696"/>
            <a:ext cx="15042886" cy="16066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44"/>
              </a:lnSpc>
            </a:pPr>
            <a:r>
              <a:rPr lang="en-US" sz="12600">
                <a:solidFill>
                  <a:srgbClr val="316390"/>
                </a:solidFill>
                <a:latin typeface="Lancelot"/>
                <a:ea typeface="Lancelot"/>
                <a:cs typeface="Lancelot"/>
                <a:sym typeface="Lancelot"/>
              </a:rPr>
              <a:t>Mi mes favorito es...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5480279" y="8759824"/>
            <a:ext cx="8686881" cy="887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My favorite month is...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38888" t="0" r="-3888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015261" y="5993311"/>
            <a:ext cx="4257478" cy="3964777"/>
          </a:xfrm>
          <a:custGeom>
            <a:avLst/>
            <a:gdLst/>
            <a:ahLst/>
            <a:cxnLst/>
            <a:rect r="r" b="b" t="t" l="l"/>
            <a:pathLst>
              <a:path h="3964777" w="4257478">
                <a:moveTo>
                  <a:pt x="0" y="0"/>
                </a:moveTo>
                <a:lnTo>
                  <a:pt x="4257478" y="0"/>
                </a:lnTo>
                <a:lnTo>
                  <a:pt x="4257478" y="3964777"/>
                </a:lnTo>
                <a:lnTo>
                  <a:pt x="0" y="3964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6970" y="3344128"/>
            <a:ext cx="4257478" cy="3964777"/>
          </a:xfrm>
          <a:custGeom>
            <a:avLst/>
            <a:gdLst/>
            <a:ahLst/>
            <a:cxnLst/>
            <a:rect r="r" b="b" t="t" l="l"/>
            <a:pathLst>
              <a:path h="3964777" w="4257478">
                <a:moveTo>
                  <a:pt x="0" y="0"/>
                </a:moveTo>
                <a:lnTo>
                  <a:pt x="4257478" y="0"/>
                </a:lnTo>
                <a:lnTo>
                  <a:pt x="4257478" y="3964776"/>
                </a:lnTo>
                <a:lnTo>
                  <a:pt x="0" y="3964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492064" y="3161112"/>
            <a:ext cx="4257478" cy="3964777"/>
          </a:xfrm>
          <a:custGeom>
            <a:avLst/>
            <a:gdLst/>
            <a:ahLst/>
            <a:cxnLst/>
            <a:rect r="r" b="b" t="t" l="l"/>
            <a:pathLst>
              <a:path h="3964777" w="4257478">
                <a:moveTo>
                  <a:pt x="0" y="0"/>
                </a:moveTo>
                <a:lnTo>
                  <a:pt x="4257478" y="0"/>
                </a:lnTo>
                <a:lnTo>
                  <a:pt x="4257478" y="3964776"/>
                </a:lnTo>
                <a:lnTo>
                  <a:pt x="0" y="3964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42964" y="8485051"/>
            <a:ext cx="4257478" cy="3964777"/>
          </a:xfrm>
          <a:custGeom>
            <a:avLst/>
            <a:gdLst/>
            <a:ahLst/>
            <a:cxnLst/>
            <a:rect r="r" b="b" t="t" l="l"/>
            <a:pathLst>
              <a:path h="3964777" w="4257478">
                <a:moveTo>
                  <a:pt x="0" y="0"/>
                </a:moveTo>
                <a:lnTo>
                  <a:pt x="4257479" y="0"/>
                </a:lnTo>
                <a:lnTo>
                  <a:pt x="4257479" y="3964777"/>
                </a:lnTo>
                <a:lnTo>
                  <a:pt x="0" y="3964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918450" y="7275912"/>
            <a:ext cx="4257478" cy="3964777"/>
          </a:xfrm>
          <a:custGeom>
            <a:avLst/>
            <a:gdLst/>
            <a:ahLst/>
            <a:cxnLst/>
            <a:rect r="r" b="b" t="t" l="l"/>
            <a:pathLst>
              <a:path h="3964777" w="4257478">
                <a:moveTo>
                  <a:pt x="0" y="0"/>
                </a:moveTo>
                <a:lnTo>
                  <a:pt x="4257478" y="0"/>
                </a:lnTo>
                <a:lnTo>
                  <a:pt x="4257478" y="3964776"/>
                </a:lnTo>
                <a:lnTo>
                  <a:pt x="0" y="3964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487557" y="8485051"/>
            <a:ext cx="4257478" cy="3964777"/>
          </a:xfrm>
          <a:custGeom>
            <a:avLst/>
            <a:gdLst/>
            <a:ahLst/>
            <a:cxnLst/>
            <a:rect r="r" b="b" t="t" l="l"/>
            <a:pathLst>
              <a:path h="3964777" w="4257478">
                <a:moveTo>
                  <a:pt x="0" y="0"/>
                </a:moveTo>
                <a:lnTo>
                  <a:pt x="4257479" y="0"/>
                </a:lnTo>
                <a:lnTo>
                  <a:pt x="4257479" y="3964777"/>
                </a:lnTo>
                <a:lnTo>
                  <a:pt x="0" y="3964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842237" y="2087699"/>
            <a:ext cx="12603527" cy="7673942"/>
            <a:chOff x="0" y="0"/>
            <a:chExt cx="4295756" cy="261556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295756" cy="2615568"/>
            </a:xfrm>
            <a:custGeom>
              <a:avLst/>
              <a:gdLst/>
              <a:ahLst/>
              <a:cxnLst/>
              <a:rect r="r" b="b" t="t" l="l"/>
              <a:pathLst>
                <a:path h="2615568" w="4295756">
                  <a:moveTo>
                    <a:pt x="6757" y="0"/>
                  </a:moveTo>
                  <a:lnTo>
                    <a:pt x="4288999" y="0"/>
                  </a:lnTo>
                  <a:cubicBezTo>
                    <a:pt x="4292731" y="0"/>
                    <a:pt x="4295756" y="3025"/>
                    <a:pt x="4295756" y="6757"/>
                  </a:cubicBezTo>
                  <a:lnTo>
                    <a:pt x="4295756" y="2608811"/>
                  </a:lnTo>
                  <a:cubicBezTo>
                    <a:pt x="4295756" y="2612542"/>
                    <a:pt x="4292731" y="2615568"/>
                    <a:pt x="4288999" y="2615568"/>
                  </a:cubicBezTo>
                  <a:lnTo>
                    <a:pt x="6757" y="2615568"/>
                  </a:lnTo>
                  <a:cubicBezTo>
                    <a:pt x="3025" y="2615568"/>
                    <a:pt x="0" y="2612542"/>
                    <a:pt x="0" y="2608811"/>
                  </a:cubicBezTo>
                  <a:lnTo>
                    <a:pt x="0" y="6757"/>
                  </a:lnTo>
                  <a:cubicBezTo>
                    <a:pt x="0" y="3025"/>
                    <a:pt x="3025" y="0"/>
                    <a:pt x="6757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316390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4295756" cy="2634618"/>
            </a:xfrm>
            <a:prstGeom prst="rect">
              <a:avLst/>
            </a:prstGeom>
          </p:spPr>
          <p:txBody>
            <a:bodyPr anchor="ctr" rtlCol="false" tIns="51955" lIns="51955" bIns="51955" rIns="51955"/>
            <a:lstStyle/>
            <a:p>
              <a:pPr algn="ctr">
                <a:lnSpc>
                  <a:spcPts val="1457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3666789" y="419555"/>
            <a:ext cx="11078246" cy="1504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91"/>
              </a:lnSpc>
            </a:pPr>
            <a:r>
              <a:rPr lang="en-US" sz="11799">
                <a:solidFill>
                  <a:srgbClr val="316390"/>
                </a:solidFill>
                <a:latin typeface="Lancelot"/>
                <a:ea typeface="Lancelot"/>
                <a:cs typeface="Lancelot"/>
                <a:sym typeface="Lancelot"/>
              </a:rPr>
              <a:t>Week 5 Vocabulario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-918450" y="-620649"/>
            <a:ext cx="4257478" cy="3964777"/>
          </a:xfrm>
          <a:custGeom>
            <a:avLst/>
            <a:gdLst/>
            <a:ahLst/>
            <a:cxnLst/>
            <a:rect r="r" b="b" t="t" l="l"/>
            <a:pathLst>
              <a:path h="3964777" w="4257478">
                <a:moveTo>
                  <a:pt x="0" y="0"/>
                </a:moveTo>
                <a:lnTo>
                  <a:pt x="4257478" y="0"/>
                </a:lnTo>
                <a:lnTo>
                  <a:pt x="4257478" y="3964777"/>
                </a:lnTo>
                <a:lnTo>
                  <a:pt x="0" y="3964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149611" y="6907654"/>
            <a:ext cx="4257478" cy="3964777"/>
          </a:xfrm>
          <a:custGeom>
            <a:avLst/>
            <a:gdLst/>
            <a:ahLst/>
            <a:cxnLst/>
            <a:rect r="r" b="b" t="t" l="l"/>
            <a:pathLst>
              <a:path h="3964777" w="4257478">
                <a:moveTo>
                  <a:pt x="0" y="0"/>
                </a:moveTo>
                <a:lnTo>
                  <a:pt x="4257478" y="0"/>
                </a:lnTo>
                <a:lnTo>
                  <a:pt x="4257478" y="3964777"/>
                </a:lnTo>
                <a:lnTo>
                  <a:pt x="0" y="3964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984490" y="-620649"/>
            <a:ext cx="4257478" cy="3964777"/>
          </a:xfrm>
          <a:custGeom>
            <a:avLst/>
            <a:gdLst/>
            <a:ahLst/>
            <a:cxnLst/>
            <a:rect r="r" b="b" t="t" l="l"/>
            <a:pathLst>
              <a:path h="3964777" w="4257478">
                <a:moveTo>
                  <a:pt x="0" y="0"/>
                </a:moveTo>
                <a:lnTo>
                  <a:pt x="4257478" y="0"/>
                </a:lnTo>
                <a:lnTo>
                  <a:pt x="4257478" y="3964777"/>
                </a:lnTo>
                <a:lnTo>
                  <a:pt x="0" y="3964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aphicFrame>
        <p:nvGraphicFramePr>
          <p:cNvPr name="Table 16" id="16"/>
          <p:cNvGraphicFramePr>
            <a:graphicFrameLocks noGrp="true"/>
          </p:cNvGraphicFramePr>
          <p:nvPr/>
        </p:nvGraphicFramePr>
        <p:xfrm>
          <a:off x="3321269" y="2383229"/>
          <a:ext cx="11645462" cy="6749085"/>
        </p:xfrm>
        <a:graphic>
          <a:graphicData uri="http://schemas.openxmlformats.org/drawingml/2006/table">
            <a:tbl>
              <a:tblPr/>
              <a:tblGrid>
                <a:gridCol w="2911365"/>
                <a:gridCol w="2911365"/>
                <a:gridCol w="2911365"/>
                <a:gridCol w="2911365"/>
              </a:tblGrid>
              <a:tr h="11736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¿Qué mes es?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What month is it?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¿Cuál es tu mes favorito?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What is your favorite month?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  <a:tr h="117364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Mi mes favorito es...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My favorite month is...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el mes/los meses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month/months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  <a:tr h="110045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diciembre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December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enero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January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  <a:tr h="110045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febrero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Febuary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calendario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calendar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  <a:tr h="110045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el año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year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la nieve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snow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  <a:tr h="110045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el invierno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winter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38888" t="0" r="-3888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705300" y="2926931"/>
            <a:ext cx="2892780" cy="3329818"/>
          </a:xfrm>
          <a:custGeom>
            <a:avLst/>
            <a:gdLst/>
            <a:ahLst/>
            <a:cxnLst/>
            <a:rect r="r" b="b" t="t" l="l"/>
            <a:pathLst>
              <a:path h="3329818" w="2892780">
                <a:moveTo>
                  <a:pt x="0" y="0"/>
                </a:moveTo>
                <a:lnTo>
                  <a:pt x="2892780" y="0"/>
                </a:lnTo>
                <a:lnTo>
                  <a:pt x="2892780" y="3329818"/>
                </a:lnTo>
                <a:lnTo>
                  <a:pt x="0" y="3329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34569" y="-1327197"/>
            <a:ext cx="4353431" cy="5011143"/>
          </a:xfrm>
          <a:custGeom>
            <a:avLst/>
            <a:gdLst/>
            <a:ahLst/>
            <a:cxnLst/>
            <a:rect r="r" b="b" t="t" l="l"/>
            <a:pathLst>
              <a:path h="5011143" w="4353431">
                <a:moveTo>
                  <a:pt x="0" y="0"/>
                </a:moveTo>
                <a:lnTo>
                  <a:pt x="4353431" y="0"/>
                </a:lnTo>
                <a:lnTo>
                  <a:pt x="4353431" y="5011143"/>
                </a:lnTo>
                <a:lnTo>
                  <a:pt x="0" y="5011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93914" y="752842"/>
            <a:ext cx="13140655" cy="1346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69"/>
              </a:lnSpc>
            </a:pPr>
            <a:r>
              <a:rPr lang="en-US" sz="10499">
                <a:solidFill>
                  <a:srgbClr val="316390"/>
                </a:solidFill>
                <a:latin typeface="Lancelot"/>
                <a:ea typeface="Lancelot"/>
                <a:cs typeface="Lancelot"/>
                <a:sym typeface="Lancelot"/>
              </a:rPr>
              <a:t>el mes / los meses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1041790" y="-1664909"/>
            <a:ext cx="2892780" cy="3329818"/>
          </a:xfrm>
          <a:custGeom>
            <a:avLst/>
            <a:gdLst/>
            <a:ahLst/>
            <a:cxnLst/>
            <a:rect r="r" b="b" t="t" l="l"/>
            <a:pathLst>
              <a:path h="3329818" w="2892780">
                <a:moveTo>
                  <a:pt x="0" y="0"/>
                </a:moveTo>
                <a:lnTo>
                  <a:pt x="2892779" y="0"/>
                </a:lnTo>
                <a:lnTo>
                  <a:pt x="2892779" y="3329818"/>
                </a:lnTo>
                <a:lnTo>
                  <a:pt x="0" y="3329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91927" y="3829732"/>
            <a:ext cx="4903925" cy="1060474"/>
          </a:xfrm>
          <a:custGeom>
            <a:avLst/>
            <a:gdLst/>
            <a:ahLst/>
            <a:cxnLst/>
            <a:rect r="r" b="b" t="t" l="l"/>
            <a:pathLst>
              <a:path h="1060474" w="4903925">
                <a:moveTo>
                  <a:pt x="0" y="0"/>
                </a:moveTo>
                <a:lnTo>
                  <a:pt x="4903925" y="0"/>
                </a:lnTo>
                <a:lnTo>
                  <a:pt x="4903925" y="1060473"/>
                </a:lnTo>
                <a:lnTo>
                  <a:pt x="0" y="10604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91927" y="5495138"/>
            <a:ext cx="5525073" cy="1086598"/>
          </a:xfrm>
          <a:custGeom>
            <a:avLst/>
            <a:gdLst/>
            <a:ahLst/>
            <a:cxnLst/>
            <a:rect r="r" b="b" t="t" l="l"/>
            <a:pathLst>
              <a:path h="1086598" w="5525073">
                <a:moveTo>
                  <a:pt x="0" y="0"/>
                </a:moveTo>
                <a:lnTo>
                  <a:pt x="5525073" y="0"/>
                </a:lnTo>
                <a:lnTo>
                  <a:pt x="5525073" y="1086598"/>
                </a:lnTo>
                <a:lnTo>
                  <a:pt x="0" y="10865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91927" y="7191336"/>
            <a:ext cx="4103583" cy="1089159"/>
          </a:xfrm>
          <a:custGeom>
            <a:avLst/>
            <a:gdLst/>
            <a:ahLst/>
            <a:cxnLst/>
            <a:rect r="r" b="b" t="t" l="l"/>
            <a:pathLst>
              <a:path h="1089159" w="4103583">
                <a:moveTo>
                  <a:pt x="0" y="0"/>
                </a:moveTo>
                <a:lnTo>
                  <a:pt x="4103583" y="0"/>
                </a:lnTo>
                <a:lnTo>
                  <a:pt x="4103583" y="1089159"/>
                </a:lnTo>
                <a:lnTo>
                  <a:pt x="0" y="1089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91927" y="8890095"/>
            <a:ext cx="3280259" cy="1104354"/>
          </a:xfrm>
          <a:custGeom>
            <a:avLst/>
            <a:gdLst/>
            <a:ahLst/>
            <a:cxnLst/>
            <a:rect r="r" b="b" t="t" l="l"/>
            <a:pathLst>
              <a:path h="1104354" w="3280259">
                <a:moveTo>
                  <a:pt x="0" y="0"/>
                </a:moveTo>
                <a:lnTo>
                  <a:pt x="3280259" y="0"/>
                </a:lnTo>
                <a:lnTo>
                  <a:pt x="3280259" y="1104354"/>
                </a:lnTo>
                <a:lnTo>
                  <a:pt x="0" y="11043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404125" y="3829732"/>
            <a:ext cx="2387558" cy="1060474"/>
          </a:xfrm>
          <a:custGeom>
            <a:avLst/>
            <a:gdLst/>
            <a:ahLst/>
            <a:cxnLst/>
            <a:rect r="r" b="b" t="t" l="l"/>
            <a:pathLst>
              <a:path h="1060474" w="2387558">
                <a:moveTo>
                  <a:pt x="0" y="0"/>
                </a:moveTo>
                <a:lnTo>
                  <a:pt x="2387558" y="0"/>
                </a:lnTo>
                <a:lnTo>
                  <a:pt x="2387558" y="1060473"/>
                </a:lnTo>
                <a:lnTo>
                  <a:pt x="0" y="10604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404125" y="5495138"/>
            <a:ext cx="2846909" cy="1060474"/>
          </a:xfrm>
          <a:custGeom>
            <a:avLst/>
            <a:gdLst/>
            <a:ahLst/>
            <a:cxnLst/>
            <a:rect r="r" b="b" t="t" l="l"/>
            <a:pathLst>
              <a:path h="1060474" w="2846909">
                <a:moveTo>
                  <a:pt x="0" y="0"/>
                </a:moveTo>
                <a:lnTo>
                  <a:pt x="2846909" y="0"/>
                </a:lnTo>
                <a:lnTo>
                  <a:pt x="2846909" y="1060474"/>
                </a:lnTo>
                <a:lnTo>
                  <a:pt x="0" y="10604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404125" y="7180806"/>
            <a:ext cx="2729320" cy="1099689"/>
          </a:xfrm>
          <a:custGeom>
            <a:avLst/>
            <a:gdLst/>
            <a:ahLst/>
            <a:cxnLst/>
            <a:rect r="r" b="b" t="t" l="l"/>
            <a:pathLst>
              <a:path h="1099689" w="2729320">
                <a:moveTo>
                  <a:pt x="0" y="0"/>
                </a:moveTo>
                <a:lnTo>
                  <a:pt x="2729320" y="0"/>
                </a:lnTo>
                <a:lnTo>
                  <a:pt x="2729320" y="1099689"/>
                </a:lnTo>
                <a:lnTo>
                  <a:pt x="0" y="10996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404125" y="8879816"/>
            <a:ext cx="4534100" cy="1114633"/>
          </a:xfrm>
          <a:custGeom>
            <a:avLst/>
            <a:gdLst/>
            <a:ahLst/>
            <a:cxnLst/>
            <a:rect r="r" b="b" t="t" l="l"/>
            <a:pathLst>
              <a:path h="1114633" w="4534100">
                <a:moveTo>
                  <a:pt x="0" y="0"/>
                </a:moveTo>
                <a:lnTo>
                  <a:pt x="4534100" y="0"/>
                </a:lnTo>
                <a:lnTo>
                  <a:pt x="4534100" y="1114633"/>
                </a:lnTo>
                <a:lnTo>
                  <a:pt x="0" y="11146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571583" y="3958814"/>
            <a:ext cx="6303545" cy="1061097"/>
          </a:xfrm>
          <a:custGeom>
            <a:avLst/>
            <a:gdLst/>
            <a:ahLst/>
            <a:cxnLst/>
            <a:rect r="r" b="b" t="t" l="l"/>
            <a:pathLst>
              <a:path h="1061097" w="6303545">
                <a:moveTo>
                  <a:pt x="0" y="0"/>
                </a:moveTo>
                <a:lnTo>
                  <a:pt x="6303544" y="0"/>
                </a:lnTo>
                <a:lnTo>
                  <a:pt x="6303544" y="1061097"/>
                </a:lnTo>
                <a:lnTo>
                  <a:pt x="0" y="106109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488180" y="5648561"/>
            <a:ext cx="5442308" cy="1131547"/>
          </a:xfrm>
          <a:custGeom>
            <a:avLst/>
            <a:gdLst/>
            <a:ahLst/>
            <a:cxnLst/>
            <a:rect r="r" b="b" t="t" l="l"/>
            <a:pathLst>
              <a:path h="1131547" w="5442308">
                <a:moveTo>
                  <a:pt x="0" y="0"/>
                </a:moveTo>
                <a:lnTo>
                  <a:pt x="5442308" y="0"/>
                </a:lnTo>
                <a:lnTo>
                  <a:pt x="5442308" y="1131546"/>
                </a:lnTo>
                <a:lnTo>
                  <a:pt x="0" y="11315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432819" y="7408757"/>
            <a:ext cx="5442308" cy="1029503"/>
          </a:xfrm>
          <a:custGeom>
            <a:avLst/>
            <a:gdLst/>
            <a:ahLst/>
            <a:cxnLst/>
            <a:rect r="r" b="b" t="t" l="l"/>
            <a:pathLst>
              <a:path h="1029503" w="5442308">
                <a:moveTo>
                  <a:pt x="0" y="0"/>
                </a:moveTo>
                <a:lnTo>
                  <a:pt x="5442308" y="0"/>
                </a:lnTo>
                <a:lnTo>
                  <a:pt x="5442308" y="1029504"/>
                </a:lnTo>
                <a:lnTo>
                  <a:pt x="0" y="102950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340679" y="9066911"/>
            <a:ext cx="5442308" cy="1015898"/>
          </a:xfrm>
          <a:custGeom>
            <a:avLst/>
            <a:gdLst/>
            <a:ahLst/>
            <a:cxnLst/>
            <a:rect r="r" b="b" t="t" l="l"/>
            <a:pathLst>
              <a:path h="1015898" w="5442308">
                <a:moveTo>
                  <a:pt x="0" y="0"/>
                </a:moveTo>
                <a:lnTo>
                  <a:pt x="5442308" y="0"/>
                </a:lnTo>
                <a:lnTo>
                  <a:pt x="5442308" y="1015897"/>
                </a:lnTo>
                <a:lnTo>
                  <a:pt x="0" y="10158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790005" y="2219369"/>
            <a:ext cx="8686881" cy="1210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month / months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38888" t="0" r="-3888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25724" y="-990769"/>
            <a:ext cx="5759152" cy="5363210"/>
          </a:xfrm>
          <a:custGeom>
            <a:avLst/>
            <a:gdLst/>
            <a:ahLst/>
            <a:cxnLst/>
            <a:rect r="r" b="b" t="t" l="l"/>
            <a:pathLst>
              <a:path h="5363210" w="5759152">
                <a:moveTo>
                  <a:pt x="0" y="0"/>
                </a:moveTo>
                <a:lnTo>
                  <a:pt x="5759152" y="0"/>
                </a:lnTo>
                <a:lnTo>
                  <a:pt x="5759152" y="5363211"/>
                </a:lnTo>
                <a:lnTo>
                  <a:pt x="0" y="5363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850876" y="5307688"/>
            <a:ext cx="5759152" cy="5363210"/>
          </a:xfrm>
          <a:custGeom>
            <a:avLst/>
            <a:gdLst/>
            <a:ahLst/>
            <a:cxnLst/>
            <a:rect r="r" b="b" t="t" l="l"/>
            <a:pathLst>
              <a:path h="5363210" w="5759152">
                <a:moveTo>
                  <a:pt x="0" y="0"/>
                </a:moveTo>
                <a:lnTo>
                  <a:pt x="5759152" y="0"/>
                </a:lnTo>
                <a:lnTo>
                  <a:pt x="5759152" y="5363211"/>
                </a:lnTo>
                <a:lnTo>
                  <a:pt x="0" y="5363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686284" y="-816199"/>
            <a:ext cx="3369740" cy="3138070"/>
          </a:xfrm>
          <a:custGeom>
            <a:avLst/>
            <a:gdLst/>
            <a:ahLst/>
            <a:cxnLst/>
            <a:rect r="r" b="b" t="t" l="l"/>
            <a:pathLst>
              <a:path h="3138070" w="3369740">
                <a:moveTo>
                  <a:pt x="0" y="0"/>
                </a:moveTo>
                <a:lnTo>
                  <a:pt x="3369740" y="0"/>
                </a:lnTo>
                <a:lnTo>
                  <a:pt x="3369740" y="3138071"/>
                </a:lnTo>
                <a:lnTo>
                  <a:pt x="0" y="3138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470876" y="2073425"/>
            <a:ext cx="2316909" cy="3234263"/>
          </a:xfrm>
          <a:custGeom>
            <a:avLst/>
            <a:gdLst/>
            <a:ahLst/>
            <a:cxnLst/>
            <a:rect r="r" b="b" t="t" l="l"/>
            <a:pathLst>
              <a:path h="3234263" w="2316909">
                <a:moveTo>
                  <a:pt x="0" y="0"/>
                </a:moveTo>
                <a:lnTo>
                  <a:pt x="2316909" y="0"/>
                </a:lnTo>
                <a:lnTo>
                  <a:pt x="2316909" y="3234263"/>
                </a:lnTo>
                <a:lnTo>
                  <a:pt x="0" y="32342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87785" y="6743723"/>
            <a:ext cx="2839530" cy="3206862"/>
          </a:xfrm>
          <a:custGeom>
            <a:avLst/>
            <a:gdLst/>
            <a:ahLst/>
            <a:cxnLst/>
            <a:rect r="r" b="b" t="t" l="l"/>
            <a:pathLst>
              <a:path h="3206862" w="2839530">
                <a:moveTo>
                  <a:pt x="0" y="0"/>
                </a:moveTo>
                <a:lnTo>
                  <a:pt x="2839530" y="0"/>
                </a:lnTo>
                <a:lnTo>
                  <a:pt x="2839530" y="3206862"/>
                </a:lnTo>
                <a:lnTo>
                  <a:pt x="0" y="32068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594849" y="225911"/>
            <a:ext cx="2413465" cy="2929851"/>
          </a:xfrm>
          <a:custGeom>
            <a:avLst/>
            <a:gdLst/>
            <a:ahLst/>
            <a:cxnLst/>
            <a:rect r="r" b="b" t="t" l="l"/>
            <a:pathLst>
              <a:path h="2929851" w="2413465">
                <a:moveTo>
                  <a:pt x="0" y="0"/>
                </a:moveTo>
                <a:lnTo>
                  <a:pt x="2413465" y="0"/>
                </a:lnTo>
                <a:lnTo>
                  <a:pt x="2413465" y="2929851"/>
                </a:lnTo>
                <a:lnTo>
                  <a:pt x="0" y="29298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4301404" y="6063747"/>
            <a:ext cx="2729891" cy="3194553"/>
          </a:xfrm>
          <a:custGeom>
            <a:avLst/>
            <a:gdLst/>
            <a:ahLst/>
            <a:cxnLst/>
            <a:rect r="r" b="b" t="t" l="l"/>
            <a:pathLst>
              <a:path h="3194553" w="2729891">
                <a:moveTo>
                  <a:pt x="0" y="0"/>
                </a:moveTo>
                <a:lnTo>
                  <a:pt x="2729891" y="0"/>
                </a:lnTo>
                <a:lnTo>
                  <a:pt x="2729891" y="3194553"/>
                </a:lnTo>
                <a:lnTo>
                  <a:pt x="0" y="31945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3467933" y="3213885"/>
            <a:ext cx="9744258" cy="1458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21"/>
              </a:lnSpc>
            </a:pPr>
            <a:r>
              <a:rPr lang="en-US" sz="11299">
                <a:solidFill>
                  <a:srgbClr val="316390"/>
                </a:solidFill>
                <a:latin typeface="Lancelot"/>
                <a:ea typeface="Lancelot"/>
                <a:cs typeface="Lancelot"/>
                <a:sym typeface="Lancelot"/>
              </a:rPr>
              <a:t>diciembre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434985" y="5533410"/>
            <a:ext cx="8686881" cy="1210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December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38888" t="0" r="-3888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596403" y="-2203497"/>
            <a:ext cx="5120211" cy="5893768"/>
          </a:xfrm>
          <a:custGeom>
            <a:avLst/>
            <a:gdLst/>
            <a:ahLst/>
            <a:cxnLst/>
            <a:rect r="r" b="b" t="t" l="l"/>
            <a:pathLst>
              <a:path h="5893768" w="5120211">
                <a:moveTo>
                  <a:pt x="0" y="0"/>
                </a:moveTo>
                <a:lnTo>
                  <a:pt x="5120211" y="0"/>
                </a:lnTo>
                <a:lnTo>
                  <a:pt x="5120211" y="5893768"/>
                </a:lnTo>
                <a:lnTo>
                  <a:pt x="0" y="5893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716614" y="-1007157"/>
            <a:ext cx="5120211" cy="5893768"/>
          </a:xfrm>
          <a:custGeom>
            <a:avLst/>
            <a:gdLst/>
            <a:ahLst/>
            <a:cxnLst/>
            <a:rect r="r" b="b" t="t" l="l"/>
            <a:pathLst>
              <a:path h="5893768" w="5120211">
                <a:moveTo>
                  <a:pt x="0" y="0"/>
                </a:moveTo>
                <a:lnTo>
                  <a:pt x="5120210" y="0"/>
                </a:lnTo>
                <a:lnTo>
                  <a:pt x="5120210" y="5893768"/>
                </a:lnTo>
                <a:lnTo>
                  <a:pt x="0" y="5893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427185" y="9554051"/>
            <a:ext cx="311031" cy="31103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62154" y="9398536"/>
            <a:ext cx="311031" cy="311031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17669" y="7989294"/>
            <a:ext cx="311031" cy="311031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47854" y="6878513"/>
            <a:ext cx="425331" cy="425331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37260" y="6017619"/>
            <a:ext cx="182880" cy="182880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7372050" y="7902557"/>
            <a:ext cx="311031" cy="311031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7527565" y="6493315"/>
            <a:ext cx="311031" cy="311031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7257750" y="5382534"/>
            <a:ext cx="425331" cy="425331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7747156" y="4521640"/>
            <a:ext cx="182880" cy="182880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5400000">
            <a:off x="4393943" y="470714"/>
            <a:ext cx="311031" cy="311031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5400000">
            <a:off x="5803185" y="626229"/>
            <a:ext cx="311031" cy="311031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5400000">
            <a:off x="6799666" y="356414"/>
            <a:ext cx="425331" cy="425331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5400000">
            <a:off x="7903011" y="845820"/>
            <a:ext cx="182880" cy="182880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44" id="44"/>
          <p:cNvSpPr/>
          <p:nvPr/>
        </p:nvSpPr>
        <p:spPr>
          <a:xfrm flipH="false" flipV="false" rot="0">
            <a:off x="2059305" y="6242924"/>
            <a:ext cx="4669277" cy="4114800"/>
          </a:xfrm>
          <a:custGeom>
            <a:avLst/>
            <a:gdLst/>
            <a:ahLst/>
            <a:cxnLst/>
            <a:rect r="r" b="b" t="t" l="l"/>
            <a:pathLst>
              <a:path h="4114800" w="4669277">
                <a:moveTo>
                  <a:pt x="0" y="0"/>
                </a:moveTo>
                <a:lnTo>
                  <a:pt x="4669277" y="0"/>
                </a:lnTo>
                <a:lnTo>
                  <a:pt x="46692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3716614" y="6354384"/>
            <a:ext cx="2990879" cy="3044152"/>
          </a:xfrm>
          <a:custGeom>
            <a:avLst/>
            <a:gdLst/>
            <a:ahLst/>
            <a:cxnLst/>
            <a:rect r="r" b="b" t="t" l="l"/>
            <a:pathLst>
              <a:path h="3044152" w="2990879">
                <a:moveTo>
                  <a:pt x="0" y="0"/>
                </a:moveTo>
                <a:lnTo>
                  <a:pt x="2990879" y="0"/>
                </a:lnTo>
                <a:lnTo>
                  <a:pt x="2990879" y="3044152"/>
                </a:lnTo>
                <a:lnTo>
                  <a:pt x="0" y="30441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6" id="46"/>
          <p:cNvSpPr/>
          <p:nvPr/>
        </p:nvSpPr>
        <p:spPr>
          <a:xfrm flipH="false" flipV="false" rot="0">
            <a:off x="937260" y="626229"/>
            <a:ext cx="2728821" cy="2741815"/>
          </a:xfrm>
          <a:custGeom>
            <a:avLst/>
            <a:gdLst/>
            <a:ahLst/>
            <a:cxnLst/>
            <a:rect r="r" b="b" t="t" l="l"/>
            <a:pathLst>
              <a:path h="2741815" w="2728821">
                <a:moveTo>
                  <a:pt x="0" y="0"/>
                </a:moveTo>
                <a:lnTo>
                  <a:pt x="2728821" y="0"/>
                </a:lnTo>
                <a:lnTo>
                  <a:pt x="2728821" y="2741816"/>
                </a:lnTo>
                <a:lnTo>
                  <a:pt x="0" y="27418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47" id="47"/>
          <p:cNvSpPr txBox="true"/>
          <p:nvPr/>
        </p:nvSpPr>
        <p:spPr>
          <a:xfrm rot="0">
            <a:off x="4271871" y="3062676"/>
            <a:ext cx="9744258" cy="1458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21"/>
              </a:lnSpc>
            </a:pPr>
            <a:r>
              <a:rPr lang="en-US" sz="11299">
                <a:solidFill>
                  <a:srgbClr val="316390"/>
                </a:solidFill>
                <a:latin typeface="Lancelot"/>
                <a:ea typeface="Lancelot"/>
                <a:cs typeface="Lancelot"/>
                <a:sym typeface="Lancelot"/>
              </a:rPr>
              <a:t>enero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6434985" y="5533410"/>
            <a:ext cx="8686881" cy="1210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January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38888" t="0" r="-3888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877616" y="4241122"/>
            <a:ext cx="3492218" cy="4019819"/>
          </a:xfrm>
          <a:custGeom>
            <a:avLst/>
            <a:gdLst/>
            <a:ahLst/>
            <a:cxnLst/>
            <a:rect r="r" b="b" t="t" l="l"/>
            <a:pathLst>
              <a:path h="4019819" w="3492218">
                <a:moveTo>
                  <a:pt x="0" y="0"/>
                </a:moveTo>
                <a:lnTo>
                  <a:pt x="3492217" y="0"/>
                </a:lnTo>
                <a:lnTo>
                  <a:pt x="3492217" y="4019819"/>
                </a:lnTo>
                <a:lnTo>
                  <a:pt x="0" y="4019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359199" y="-990769"/>
            <a:ext cx="6225677" cy="5797662"/>
          </a:xfrm>
          <a:custGeom>
            <a:avLst/>
            <a:gdLst/>
            <a:ahLst/>
            <a:cxnLst/>
            <a:rect r="r" b="b" t="t" l="l"/>
            <a:pathLst>
              <a:path h="5797662" w="6225677">
                <a:moveTo>
                  <a:pt x="0" y="0"/>
                </a:moveTo>
                <a:lnTo>
                  <a:pt x="6225677" y="0"/>
                </a:lnTo>
                <a:lnTo>
                  <a:pt x="6225677" y="5797662"/>
                </a:lnTo>
                <a:lnTo>
                  <a:pt x="0" y="5797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094852" y="-1553228"/>
            <a:ext cx="3492218" cy="4019819"/>
          </a:xfrm>
          <a:custGeom>
            <a:avLst/>
            <a:gdLst/>
            <a:ahLst/>
            <a:cxnLst/>
            <a:rect r="r" b="b" t="t" l="l"/>
            <a:pathLst>
              <a:path h="4019819" w="3492218">
                <a:moveTo>
                  <a:pt x="0" y="0"/>
                </a:moveTo>
                <a:lnTo>
                  <a:pt x="3492218" y="0"/>
                </a:lnTo>
                <a:lnTo>
                  <a:pt x="3492218" y="4019819"/>
                </a:lnTo>
                <a:lnTo>
                  <a:pt x="0" y="4019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979123" y="5666760"/>
            <a:ext cx="2977619" cy="4114800"/>
          </a:xfrm>
          <a:custGeom>
            <a:avLst/>
            <a:gdLst/>
            <a:ahLst/>
            <a:cxnLst/>
            <a:rect r="r" b="b" t="t" l="l"/>
            <a:pathLst>
              <a:path h="4114800" w="2977619">
                <a:moveTo>
                  <a:pt x="0" y="0"/>
                </a:moveTo>
                <a:lnTo>
                  <a:pt x="2977619" y="0"/>
                </a:lnTo>
                <a:lnTo>
                  <a:pt x="29776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718654" y="1028700"/>
            <a:ext cx="3407997" cy="4114800"/>
          </a:xfrm>
          <a:custGeom>
            <a:avLst/>
            <a:gdLst/>
            <a:ahLst/>
            <a:cxnLst/>
            <a:rect r="r" b="b" t="t" l="l"/>
            <a:pathLst>
              <a:path h="4114800" w="3407997">
                <a:moveTo>
                  <a:pt x="0" y="0"/>
                </a:moveTo>
                <a:lnTo>
                  <a:pt x="3407997" y="0"/>
                </a:lnTo>
                <a:lnTo>
                  <a:pt x="3407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467933" y="3213885"/>
            <a:ext cx="9744258" cy="1458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21"/>
              </a:lnSpc>
            </a:pPr>
            <a:r>
              <a:rPr lang="en-US" sz="11299">
                <a:solidFill>
                  <a:srgbClr val="316390"/>
                </a:solidFill>
                <a:latin typeface="Lancelot"/>
                <a:ea typeface="Lancelot"/>
                <a:cs typeface="Lancelot"/>
                <a:sym typeface="Lancelot"/>
              </a:rPr>
              <a:t>febrero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434985" y="5533410"/>
            <a:ext cx="8686881" cy="1210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February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38888" t="0" r="-3888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130561" y="6983661"/>
            <a:ext cx="4257478" cy="3964777"/>
          </a:xfrm>
          <a:custGeom>
            <a:avLst/>
            <a:gdLst/>
            <a:ahLst/>
            <a:cxnLst/>
            <a:rect r="r" b="b" t="t" l="l"/>
            <a:pathLst>
              <a:path h="3964777" w="4257478">
                <a:moveTo>
                  <a:pt x="0" y="0"/>
                </a:moveTo>
                <a:lnTo>
                  <a:pt x="4257478" y="0"/>
                </a:lnTo>
                <a:lnTo>
                  <a:pt x="4257478" y="3964777"/>
                </a:lnTo>
                <a:lnTo>
                  <a:pt x="0" y="3964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44130" y="-382670"/>
            <a:ext cx="4257478" cy="3964777"/>
          </a:xfrm>
          <a:custGeom>
            <a:avLst/>
            <a:gdLst/>
            <a:ahLst/>
            <a:cxnLst/>
            <a:rect r="r" b="b" t="t" l="l"/>
            <a:pathLst>
              <a:path h="3964777" w="4257478">
                <a:moveTo>
                  <a:pt x="0" y="0"/>
                </a:moveTo>
                <a:lnTo>
                  <a:pt x="4257478" y="0"/>
                </a:lnTo>
                <a:lnTo>
                  <a:pt x="4257478" y="3964777"/>
                </a:lnTo>
                <a:lnTo>
                  <a:pt x="0" y="3964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70714" y="7183807"/>
            <a:ext cx="311031" cy="31103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26229" y="5774565"/>
            <a:ext cx="311031" cy="311031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356414" y="4663784"/>
            <a:ext cx="425331" cy="425331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45820" y="3802890"/>
            <a:ext cx="182880" cy="18288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7204234" y="6198727"/>
            <a:ext cx="311031" cy="311031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7359749" y="4789485"/>
            <a:ext cx="311031" cy="311031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7089934" y="3678704"/>
            <a:ext cx="425331" cy="425331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FE1F7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7579340" y="2817810"/>
            <a:ext cx="182880" cy="182880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BBAFA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11928672" y="1161178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3216911" y="5281922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3613348" y="2617683"/>
            <a:ext cx="9744258" cy="1458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21"/>
              </a:lnSpc>
            </a:pPr>
            <a:r>
              <a:rPr lang="en-US" sz="11299">
                <a:solidFill>
                  <a:srgbClr val="316390"/>
                </a:solidFill>
                <a:latin typeface="Lancelot"/>
                <a:ea typeface="Lancelot"/>
                <a:cs typeface="Lancelot"/>
                <a:sym typeface="Lancelot"/>
              </a:rPr>
              <a:t>calendario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443679" y="5952245"/>
            <a:ext cx="8686881" cy="1210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calendar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DAHHc0pwPZI</dc:identifier>
  <dcterms:modified xsi:type="dcterms:W3CDTF">2011-08-01T06:04:30Z</dcterms:modified>
  <cp:revision>1</cp:revision>
  <dc:title>Week 5 Vamos con las Tradiciones</dc:title>
</cp:coreProperties>
</file>