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stoga" panose="020B0604020202020204" charset="0"/>
      <p:regular r:id="rId23"/>
    </p:embeddedFont>
    <p:embeddedFont>
      <p:font typeface="Tabarra Round" panose="020B0604020202020204" charset="0"/>
      <p:regular r:id="rId24"/>
    </p:embeddedFont>
    <p:embeddedFont>
      <p:font typeface="Tabarra Round Bold" panose="020B0604020202020204" charset="0"/>
      <p:regular r:id="rId25"/>
    </p:embeddedFont>
    <p:embeddedFont>
      <p:font typeface="Tabarra Round Bold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249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8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7.svg"/><Relationship Id="rId7" Type="http://schemas.openxmlformats.org/officeDocument/2006/relationships/image" Target="../media/image44.jpe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7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0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5.sv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351408">
            <a:off x="1441926" y="7123030"/>
            <a:ext cx="2076311" cy="1816772"/>
          </a:xfrm>
          <a:custGeom>
            <a:avLst/>
            <a:gdLst/>
            <a:ahLst/>
            <a:cxnLst/>
            <a:rect l="l" t="t" r="r" b="b"/>
            <a:pathLst>
              <a:path w="2076311" h="1816772">
                <a:moveTo>
                  <a:pt x="0" y="0"/>
                </a:moveTo>
                <a:lnTo>
                  <a:pt x="2076311" y="0"/>
                </a:lnTo>
                <a:lnTo>
                  <a:pt x="2076311" y="1816772"/>
                </a:lnTo>
                <a:lnTo>
                  <a:pt x="0" y="18167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68502" y="1421441"/>
            <a:ext cx="375131" cy="386733"/>
          </a:xfrm>
          <a:custGeom>
            <a:avLst/>
            <a:gdLst/>
            <a:ahLst/>
            <a:cxnLst/>
            <a:rect l="l" t="t" r="r" b="b"/>
            <a:pathLst>
              <a:path w="375131" h="386733">
                <a:moveTo>
                  <a:pt x="0" y="0"/>
                </a:moveTo>
                <a:lnTo>
                  <a:pt x="375131" y="0"/>
                </a:lnTo>
                <a:lnTo>
                  <a:pt x="375131" y="386733"/>
                </a:lnTo>
                <a:lnTo>
                  <a:pt x="0" y="3867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07588" y="7140225"/>
            <a:ext cx="1463441" cy="1704153"/>
          </a:xfrm>
          <a:custGeom>
            <a:avLst/>
            <a:gdLst/>
            <a:ahLst/>
            <a:cxnLst/>
            <a:rect l="l" t="t" r="r" b="b"/>
            <a:pathLst>
              <a:path w="1463441" h="1704153">
                <a:moveTo>
                  <a:pt x="0" y="0"/>
                </a:moveTo>
                <a:lnTo>
                  <a:pt x="1463441" y="0"/>
                </a:lnTo>
                <a:lnTo>
                  <a:pt x="1463441" y="1704153"/>
                </a:lnTo>
                <a:lnTo>
                  <a:pt x="0" y="17041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353963" y="2613187"/>
            <a:ext cx="375131" cy="386733"/>
          </a:xfrm>
          <a:custGeom>
            <a:avLst/>
            <a:gdLst/>
            <a:ahLst/>
            <a:cxnLst/>
            <a:rect l="l" t="t" r="r" b="b"/>
            <a:pathLst>
              <a:path w="375131" h="386733">
                <a:moveTo>
                  <a:pt x="0" y="0"/>
                </a:moveTo>
                <a:lnTo>
                  <a:pt x="375131" y="0"/>
                </a:lnTo>
                <a:lnTo>
                  <a:pt x="375131" y="386733"/>
                </a:lnTo>
                <a:lnTo>
                  <a:pt x="0" y="3867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732564" y="5143500"/>
            <a:ext cx="375131" cy="386733"/>
          </a:xfrm>
          <a:custGeom>
            <a:avLst/>
            <a:gdLst/>
            <a:ahLst/>
            <a:cxnLst/>
            <a:rect l="l" t="t" r="r" b="b"/>
            <a:pathLst>
              <a:path w="375131" h="386733">
                <a:moveTo>
                  <a:pt x="0" y="0"/>
                </a:moveTo>
                <a:lnTo>
                  <a:pt x="375131" y="0"/>
                </a:lnTo>
                <a:lnTo>
                  <a:pt x="375131" y="386733"/>
                </a:lnTo>
                <a:lnTo>
                  <a:pt x="0" y="3867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290111" y="3255415"/>
            <a:ext cx="375131" cy="386733"/>
          </a:xfrm>
          <a:custGeom>
            <a:avLst/>
            <a:gdLst/>
            <a:ahLst/>
            <a:cxnLst/>
            <a:rect l="l" t="t" r="r" b="b"/>
            <a:pathLst>
              <a:path w="375131" h="386733">
                <a:moveTo>
                  <a:pt x="0" y="0"/>
                </a:moveTo>
                <a:lnTo>
                  <a:pt x="375132" y="0"/>
                </a:lnTo>
                <a:lnTo>
                  <a:pt x="375132" y="386733"/>
                </a:lnTo>
                <a:lnTo>
                  <a:pt x="0" y="3867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729094" y="7348655"/>
            <a:ext cx="375131" cy="386733"/>
          </a:xfrm>
          <a:custGeom>
            <a:avLst/>
            <a:gdLst/>
            <a:ahLst/>
            <a:cxnLst/>
            <a:rect l="l" t="t" r="r" b="b"/>
            <a:pathLst>
              <a:path w="375131" h="386733">
                <a:moveTo>
                  <a:pt x="0" y="0"/>
                </a:moveTo>
                <a:lnTo>
                  <a:pt x="375131" y="0"/>
                </a:lnTo>
                <a:lnTo>
                  <a:pt x="375131" y="386733"/>
                </a:lnTo>
                <a:lnTo>
                  <a:pt x="0" y="3867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56776" y="7348655"/>
            <a:ext cx="375131" cy="386733"/>
          </a:xfrm>
          <a:custGeom>
            <a:avLst/>
            <a:gdLst/>
            <a:ahLst/>
            <a:cxnLst/>
            <a:rect l="l" t="t" r="r" b="b"/>
            <a:pathLst>
              <a:path w="375131" h="386733">
                <a:moveTo>
                  <a:pt x="0" y="0"/>
                </a:moveTo>
                <a:lnTo>
                  <a:pt x="375131" y="0"/>
                </a:lnTo>
                <a:lnTo>
                  <a:pt x="375131" y="386733"/>
                </a:lnTo>
                <a:lnTo>
                  <a:pt x="0" y="3867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90076" y="5143500"/>
            <a:ext cx="375131" cy="386733"/>
          </a:xfrm>
          <a:custGeom>
            <a:avLst/>
            <a:gdLst/>
            <a:ahLst/>
            <a:cxnLst/>
            <a:rect l="l" t="t" r="r" b="b"/>
            <a:pathLst>
              <a:path w="375131" h="386733">
                <a:moveTo>
                  <a:pt x="0" y="0"/>
                </a:moveTo>
                <a:lnTo>
                  <a:pt x="375131" y="0"/>
                </a:lnTo>
                <a:lnTo>
                  <a:pt x="375131" y="386733"/>
                </a:lnTo>
                <a:lnTo>
                  <a:pt x="0" y="3867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68745" flipH="1">
            <a:off x="4790854" y="7129864"/>
            <a:ext cx="1481237" cy="1724876"/>
          </a:xfrm>
          <a:custGeom>
            <a:avLst/>
            <a:gdLst/>
            <a:ahLst/>
            <a:cxnLst/>
            <a:rect l="l" t="t" r="r" b="b"/>
            <a:pathLst>
              <a:path w="1481237" h="1724876">
                <a:moveTo>
                  <a:pt x="1481238" y="0"/>
                </a:moveTo>
                <a:lnTo>
                  <a:pt x="0" y="0"/>
                </a:lnTo>
                <a:lnTo>
                  <a:pt x="0" y="1724876"/>
                </a:lnTo>
                <a:lnTo>
                  <a:pt x="1481238" y="1724876"/>
                </a:lnTo>
                <a:lnTo>
                  <a:pt x="148123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78944">
            <a:off x="1515212" y="1021991"/>
            <a:ext cx="2076311" cy="1816772"/>
          </a:xfrm>
          <a:custGeom>
            <a:avLst/>
            <a:gdLst/>
            <a:ahLst/>
            <a:cxnLst/>
            <a:rect l="l" t="t" r="r" b="b"/>
            <a:pathLst>
              <a:path w="2076311" h="1816772">
                <a:moveTo>
                  <a:pt x="0" y="0"/>
                </a:moveTo>
                <a:lnTo>
                  <a:pt x="2076311" y="0"/>
                </a:lnTo>
                <a:lnTo>
                  <a:pt x="2076311" y="1816772"/>
                </a:lnTo>
                <a:lnTo>
                  <a:pt x="0" y="18167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448591">
            <a:off x="15063665" y="1246006"/>
            <a:ext cx="2076311" cy="1816772"/>
          </a:xfrm>
          <a:custGeom>
            <a:avLst/>
            <a:gdLst/>
            <a:ahLst/>
            <a:cxnLst/>
            <a:rect l="l" t="t" r="r" b="b"/>
            <a:pathLst>
              <a:path w="2076311" h="1816772">
                <a:moveTo>
                  <a:pt x="0" y="0"/>
                </a:moveTo>
                <a:lnTo>
                  <a:pt x="2076311" y="0"/>
                </a:lnTo>
                <a:lnTo>
                  <a:pt x="2076311" y="1816772"/>
                </a:lnTo>
                <a:lnTo>
                  <a:pt x="0" y="18167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0221055">
            <a:off x="14990379" y="7347045"/>
            <a:ext cx="2076311" cy="1816772"/>
          </a:xfrm>
          <a:custGeom>
            <a:avLst/>
            <a:gdLst/>
            <a:ahLst/>
            <a:cxnLst/>
            <a:rect l="l" t="t" r="r" b="b"/>
            <a:pathLst>
              <a:path w="2076311" h="1816772">
                <a:moveTo>
                  <a:pt x="0" y="0"/>
                </a:moveTo>
                <a:lnTo>
                  <a:pt x="2076311" y="0"/>
                </a:lnTo>
                <a:lnTo>
                  <a:pt x="2076311" y="1816772"/>
                </a:lnTo>
                <a:lnTo>
                  <a:pt x="0" y="18167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608130" y="6961922"/>
            <a:ext cx="375131" cy="386733"/>
          </a:xfrm>
          <a:custGeom>
            <a:avLst/>
            <a:gdLst/>
            <a:ahLst/>
            <a:cxnLst/>
            <a:rect l="l" t="t" r="r" b="b"/>
            <a:pathLst>
              <a:path w="375131" h="386733">
                <a:moveTo>
                  <a:pt x="0" y="0"/>
                </a:moveTo>
                <a:lnTo>
                  <a:pt x="375131" y="0"/>
                </a:lnTo>
                <a:lnTo>
                  <a:pt x="375131" y="386733"/>
                </a:lnTo>
                <a:lnTo>
                  <a:pt x="0" y="3867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571036" y="6946859"/>
            <a:ext cx="375131" cy="386733"/>
          </a:xfrm>
          <a:custGeom>
            <a:avLst/>
            <a:gdLst/>
            <a:ahLst/>
            <a:cxnLst/>
            <a:rect l="l" t="t" r="r" b="b"/>
            <a:pathLst>
              <a:path w="375131" h="386733">
                <a:moveTo>
                  <a:pt x="0" y="0"/>
                </a:moveTo>
                <a:lnTo>
                  <a:pt x="375131" y="0"/>
                </a:lnTo>
                <a:lnTo>
                  <a:pt x="375131" y="386733"/>
                </a:lnTo>
                <a:lnTo>
                  <a:pt x="0" y="3867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991078" y="1394104"/>
            <a:ext cx="375131" cy="386733"/>
          </a:xfrm>
          <a:custGeom>
            <a:avLst/>
            <a:gdLst/>
            <a:ahLst/>
            <a:cxnLst/>
            <a:rect l="l" t="t" r="r" b="b"/>
            <a:pathLst>
              <a:path w="375131" h="386733">
                <a:moveTo>
                  <a:pt x="0" y="0"/>
                </a:moveTo>
                <a:lnTo>
                  <a:pt x="375131" y="0"/>
                </a:lnTo>
                <a:lnTo>
                  <a:pt x="375131" y="386733"/>
                </a:lnTo>
                <a:lnTo>
                  <a:pt x="0" y="3867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940215">
            <a:off x="4720721" y="1600760"/>
            <a:ext cx="1301288" cy="1823171"/>
          </a:xfrm>
          <a:custGeom>
            <a:avLst/>
            <a:gdLst/>
            <a:ahLst/>
            <a:cxnLst/>
            <a:rect l="l" t="t" r="r" b="b"/>
            <a:pathLst>
              <a:path w="1301288" h="1823171">
                <a:moveTo>
                  <a:pt x="0" y="0"/>
                </a:moveTo>
                <a:lnTo>
                  <a:pt x="1301289" y="0"/>
                </a:lnTo>
                <a:lnTo>
                  <a:pt x="1301289" y="1823171"/>
                </a:lnTo>
                <a:lnTo>
                  <a:pt x="0" y="18231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761426" flipH="1">
            <a:off x="13077675" y="1596018"/>
            <a:ext cx="1301288" cy="1823171"/>
          </a:xfrm>
          <a:custGeom>
            <a:avLst/>
            <a:gdLst/>
            <a:ahLst/>
            <a:cxnLst/>
            <a:rect l="l" t="t" r="r" b="b"/>
            <a:pathLst>
              <a:path w="1301288" h="1823171">
                <a:moveTo>
                  <a:pt x="1301289" y="0"/>
                </a:moveTo>
                <a:lnTo>
                  <a:pt x="0" y="0"/>
                </a:lnTo>
                <a:lnTo>
                  <a:pt x="0" y="1823171"/>
                </a:lnTo>
                <a:lnTo>
                  <a:pt x="1301289" y="1823171"/>
                </a:lnTo>
                <a:lnTo>
                  <a:pt x="130128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68848" y="860833"/>
            <a:ext cx="2034431" cy="725392"/>
          </a:xfrm>
          <a:custGeom>
            <a:avLst/>
            <a:gdLst/>
            <a:ahLst/>
            <a:cxnLst/>
            <a:rect l="l" t="t" r="r" b="b"/>
            <a:pathLst>
              <a:path w="2034431" h="725392">
                <a:moveTo>
                  <a:pt x="0" y="0"/>
                </a:moveTo>
                <a:lnTo>
                  <a:pt x="2034432" y="0"/>
                </a:lnTo>
                <a:lnTo>
                  <a:pt x="2034432" y="725392"/>
                </a:lnTo>
                <a:lnTo>
                  <a:pt x="0" y="725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743767" y="3896535"/>
            <a:ext cx="14945132" cy="286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7"/>
              </a:lnSpc>
              <a:spcBef>
                <a:spcPct val="0"/>
              </a:spcBef>
            </a:pPr>
            <a:r>
              <a:rPr lang="en-US" sz="8898" spc="195">
                <a:solidFill>
                  <a:srgbClr val="FFF9F0"/>
                </a:solidFill>
                <a:latin typeface="Calistoga"/>
                <a:ea typeface="Calistoga"/>
                <a:cs typeface="Calistoga"/>
                <a:sym typeface="Calistoga"/>
              </a:rPr>
              <a:t>¡Vamos con las Tradiciones!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08710" y="6313664"/>
            <a:ext cx="5459669" cy="1361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0"/>
              </a:lnSpc>
            </a:pPr>
            <a:r>
              <a:rPr lang="en-US" sz="3298" b="1" spc="108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Let’s go with the Traditions!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54595" y="1943305"/>
            <a:ext cx="5685061" cy="7431452"/>
          </a:xfrm>
          <a:custGeom>
            <a:avLst/>
            <a:gdLst/>
            <a:ahLst/>
            <a:cxnLst/>
            <a:rect l="l" t="t" r="r" b="b"/>
            <a:pathLst>
              <a:path w="5685061" h="7431452">
                <a:moveTo>
                  <a:pt x="0" y="0"/>
                </a:moveTo>
                <a:lnTo>
                  <a:pt x="5685061" y="0"/>
                </a:lnTo>
                <a:lnTo>
                  <a:pt x="5685061" y="7431452"/>
                </a:lnTo>
                <a:lnTo>
                  <a:pt x="0" y="7431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162529" y="6248227"/>
            <a:ext cx="6592259" cy="11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7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Santa Claus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6255" y="4121222"/>
            <a:ext cx="9464807" cy="94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7762">
                <a:solidFill>
                  <a:srgbClr val="F9FCFC"/>
                </a:solidFill>
                <a:latin typeface="Calistoga"/>
                <a:ea typeface="Calistoga"/>
                <a:cs typeface="Calistoga"/>
                <a:sym typeface="Calistoga"/>
              </a:rPr>
              <a:t>Papá Noel</a:t>
            </a:r>
          </a:p>
        </p:txBody>
      </p:sp>
      <p:sp>
        <p:nvSpPr>
          <p:cNvPr id="10" name="Freeform 10"/>
          <p:cNvSpPr/>
          <p:nvPr/>
        </p:nvSpPr>
        <p:spPr>
          <a:xfrm>
            <a:off x="2051607" y="2844114"/>
            <a:ext cx="1065393" cy="1258957"/>
          </a:xfrm>
          <a:custGeom>
            <a:avLst/>
            <a:gdLst/>
            <a:ahLst/>
            <a:cxnLst/>
            <a:rect l="l" t="t" r="r" b="b"/>
            <a:pathLst>
              <a:path w="1065393" h="1258957">
                <a:moveTo>
                  <a:pt x="0" y="0"/>
                </a:moveTo>
                <a:lnTo>
                  <a:pt x="1065393" y="0"/>
                </a:lnTo>
                <a:lnTo>
                  <a:pt x="1065393" y="1258958"/>
                </a:lnTo>
                <a:lnTo>
                  <a:pt x="0" y="1258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626105" y="2762758"/>
            <a:ext cx="1665107" cy="981719"/>
          </a:xfrm>
          <a:custGeom>
            <a:avLst/>
            <a:gdLst/>
            <a:ahLst/>
            <a:cxnLst/>
            <a:rect l="l" t="t" r="r" b="b"/>
            <a:pathLst>
              <a:path w="1665107" h="981719">
                <a:moveTo>
                  <a:pt x="0" y="0"/>
                </a:moveTo>
                <a:lnTo>
                  <a:pt x="1665107" y="0"/>
                </a:lnTo>
                <a:lnTo>
                  <a:pt x="1665107" y="981720"/>
                </a:lnTo>
                <a:lnTo>
                  <a:pt x="0" y="9817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794639">
            <a:off x="4517382" y="7091826"/>
            <a:ext cx="1882553" cy="1258957"/>
          </a:xfrm>
          <a:custGeom>
            <a:avLst/>
            <a:gdLst/>
            <a:ahLst/>
            <a:cxnLst/>
            <a:rect l="l" t="t" r="r" b="b"/>
            <a:pathLst>
              <a:path w="1882553" h="1258957">
                <a:moveTo>
                  <a:pt x="0" y="0"/>
                </a:moveTo>
                <a:lnTo>
                  <a:pt x="1882553" y="0"/>
                </a:lnTo>
                <a:lnTo>
                  <a:pt x="1882553" y="1258957"/>
                </a:lnTo>
                <a:lnTo>
                  <a:pt x="0" y="12589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237554" y="5895979"/>
            <a:ext cx="6592259" cy="11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7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Mrs. Claus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01280" y="3937190"/>
            <a:ext cx="9464807" cy="94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7762">
                <a:solidFill>
                  <a:srgbClr val="C83D57"/>
                </a:solidFill>
                <a:latin typeface="Calistoga"/>
                <a:ea typeface="Calistoga"/>
                <a:cs typeface="Calistoga"/>
                <a:sym typeface="Calistoga"/>
              </a:rPr>
              <a:t>Mamá Noel</a:t>
            </a:r>
          </a:p>
        </p:txBody>
      </p:sp>
      <p:sp>
        <p:nvSpPr>
          <p:cNvPr id="9" name="Freeform 9"/>
          <p:cNvSpPr/>
          <p:nvPr/>
        </p:nvSpPr>
        <p:spPr>
          <a:xfrm>
            <a:off x="3047447" y="2483434"/>
            <a:ext cx="4053712" cy="6383799"/>
          </a:xfrm>
          <a:custGeom>
            <a:avLst/>
            <a:gdLst/>
            <a:ahLst/>
            <a:cxnLst/>
            <a:rect l="l" t="t" r="r" b="b"/>
            <a:pathLst>
              <a:path w="4053712" h="6383799">
                <a:moveTo>
                  <a:pt x="0" y="0"/>
                </a:moveTo>
                <a:lnTo>
                  <a:pt x="4053712" y="0"/>
                </a:lnTo>
                <a:lnTo>
                  <a:pt x="4053712" y="6383799"/>
                </a:lnTo>
                <a:lnTo>
                  <a:pt x="0" y="6383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55883" y="7785860"/>
            <a:ext cx="1021329" cy="1258957"/>
          </a:xfrm>
          <a:custGeom>
            <a:avLst/>
            <a:gdLst/>
            <a:ahLst/>
            <a:cxnLst/>
            <a:rect l="l" t="t" r="r" b="b"/>
            <a:pathLst>
              <a:path w="1021329" h="1258957">
                <a:moveTo>
                  <a:pt x="0" y="0"/>
                </a:moveTo>
                <a:lnTo>
                  <a:pt x="1021329" y="0"/>
                </a:lnTo>
                <a:lnTo>
                  <a:pt x="1021329" y="1258958"/>
                </a:lnTo>
                <a:lnTo>
                  <a:pt x="0" y="1258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206172">
            <a:off x="11926989" y="7691149"/>
            <a:ext cx="949438" cy="1721036"/>
          </a:xfrm>
          <a:custGeom>
            <a:avLst/>
            <a:gdLst/>
            <a:ahLst/>
            <a:cxnLst/>
            <a:rect l="l" t="t" r="r" b="b"/>
            <a:pathLst>
              <a:path w="949438" h="1721036">
                <a:moveTo>
                  <a:pt x="0" y="0"/>
                </a:moveTo>
                <a:lnTo>
                  <a:pt x="949438" y="0"/>
                </a:lnTo>
                <a:lnTo>
                  <a:pt x="949438" y="1721035"/>
                </a:lnTo>
                <a:lnTo>
                  <a:pt x="0" y="1721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455481" y="4384944"/>
            <a:ext cx="4688519" cy="4190364"/>
          </a:xfrm>
          <a:custGeom>
            <a:avLst/>
            <a:gdLst/>
            <a:ahLst/>
            <a:cxnLst/>
            <a:rect l="l" t="t" r="r" b="b"/>
            <a:pathLst>
              <a:path w="4688519" h="4190364">
                <a:moveTo>
                  <a:pt x="0" y="0"/>
                </a:moveTo>
                <a:lnTo>
                  <a:pt x="4688519" y="0"/>
                </a:lnTo>
                <a:lnTo>
                  <a:pt x="4688519" y="4190364"/>
                </a:lnTo>
                <a:lnTo>
                  <a:pt x="0" y="4190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244305" y="5166988"/>
            <a:ext cx="6592259" cy="11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7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cookies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76562" y="2663262"/>
            <a:ext cx="9464807" cy="94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7762">
                <a:solidFill>
                  <a:srgbClr val="C83D57"/>
                </a:solidFill>
                <a:latin typeface="Calistoga"/>
                <a:ea typeface="Calistoga"/>
                <a:cs typeface="Calistoga"/>
                <a:sym typeface="Calistoga"/>
              </a:rPr>
              <a:t>las galletas</a:t>
            </a:r>
          </a:p>
        </p:txBody>
      </p:sp>
      <p:sp>
        <p:nvSpPr>
          <p:cNvPr id="9" name="Freeform 9"/>
          <p:cNvSpPr/>
          <p:nvPr/>
        </p:nvSpPr>
        <p:spPr>
          <a:xfrm>
            <a:off x="421842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5857" y="1071414"/>
            <a:ext cx="1465273" cy="1282114"/>
          </a:xfrm>
          <a:custGeom>
            <a:avLst/>
            <a:gdLst/>
            <a:ahLst/>
            <a:cxnLst/>
            <a:rect l="l" t="t" r="r" b="b"/>
            <a:pathLst>
              <a:path w="1465273" h="1282114">
                <a:moveTo>
                  <a:pt x="0" y="0"/>
                </a:moveTo>
                <a:lnTo>
                  <a:pt x="1465273" y="0"/>
                </a:lnTo>
                <a:lnTo>
                  <a:pt x="1465273" y="1282114"/>
                </a:lnTo>
                <a:lnTo>
                  <a:pt x="0" y="12821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58489">
            <a:off x="15611125" y="977152"/>
            <a:ext cx="1747047" cy="1528666"/>
          </a:xfrm>
          <a:custGeom>
            <a:avLst/>
            <a:gdLst/>
            <a:ahLst/>
            <a:cxnLst/>
            <a:rect l="l" t="t" r="r" b="b"/>
            <a:pathLst>
              <a:path w="1747047" h="1528666">
                <a:moveTo>
                  <a:pt x="0" y="0"/>
                </a:moveTo>
                <a:lnTo>
                  <a:pt x="1747048" y="0"/>
                </a:lnTo>
                <a:lnTo>
                  <a:pt x="1747048" y="1528666"/>
                </a:lnTo>
                <a:lnTo>
                  <a:pt x="0" y="1528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5668523" y="7820977"/>
            <a:ext cx="1590777" cy="1391930"/>
          </a:xfrm>
          <a:custGeom>
            <a:avLst/>
            <a:gdLst/>
            <a:ahLst/>
            <a:cxnLst/>
            <a:rect l="l" t="t" r="r" b="b"/>
            <a:pathLst>
              <a:path w="1590777" h="1391930">
                <a:moveTo>
                  <a:pt x="0" y="0"/>
                </a:moveTo>
                <a:lnTo>
                  <a:pt x="1590777" y="0"/>
                </a:lnTo>
                <a:lnTo>
                  <a:pt x="1590777" y="1391929"/>
                </a:lnTo>
                <a:lnTo>
                  <a:pt x="0" y="13919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341510">
            <a:off x="965962" y="8161220"/>
            <a:ext cx="1378054" cy="1205797"/>
          </a:xfrm>
          <a:custGeom>
            <a:avLst/>
            <a:gdLst/>
            <a:ahLst/>
            <a:cxnLst/>
            <a:rect l="l" t="t" r="r" b="b"/>
            <a:pathLst>
              <a:path w="1378054" h="1205797">
                <a:moveTo>
                  <a:pt x="0" y="0"/>
                </a:moveTo>
                <a:lnTo>
                  <a:pt x="1378054" y="0"/>
                </a:lnTo>
                <a:lnTo>
                  <a:pt x="1378054" y="1205797"/>
                </a:lnTo>
                <a:lnTo>
                  <a:pt x="0" y="12057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78254" y="6091172"/>
            <a:ext cx="2072051" cy="3121734"/>
          </a:xfrm>
          <a:custGeom>
            <a:avLst/>
            <a:gdLst/>
            <a:ahLst/>
            <a:cxnLst/>
            <a:rect l="l" t="t" r="r" b="b"/>
            <a:pathLst>
              <a:path w="2072051" h="3121734">
                <a:moveTo>
                  <a:pt x="0" y="0"/>
                </a:moveTo>
                <a:lnTo>
                  <a:pt x="2072051" y="0"/>
                </a:lnTo>
                <a:lnTo>
                  <a:pt x="2072051" y="3121734"/>
                </a:lnTo>
                <a:lnTo>
                  <a:pt x="0" y="3121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03394" y="4951019"/>
            <a:ext cx="3253610" cy="4449381"/>
          </a:xfrm>
          <a:custGeom>
            <a:avLst/>
            <a:gdLst/>
            <a:ahLst/>
            <a:cxnLst/>
            <a:rect l="l" t="t" r="r" b="b"/>
            <a:pathLst>
              <a:path w="3253610" h="4449381">
                <a:moveTo>
                  <a:pt x="0" y="0"/>
                </a:moveTo>
                <a:lnTo>
                  <a:pt x="3253610" y="0"/>
                </a:lnTo>
                <a:lnTo>
                  <a:pt x="3253610" y="4449381"/>
                </a:lnTo>
                <a:lnTo>
                  <a:pt x="0" y="44493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954175" y="3963469"/>
            <a:ext cx="6592259" cy="11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7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milk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64710" y="2314495"/>
            <a:ext cx="9464807" cy="94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7762">
                <a:solidFill>
                  <a:srgbClr val="F9FCFC"/>
                </a:solidFill>
                <a:latin typeface="Calistoga"/>
                <a:ea typeface="Calistoga"/>
                <a:cs typeface="Calistoga"/>
                <a:sym typeface="Calistoga"/>
              </a:rPr>
              <a:t>la leche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5857" y="1071414"/>
            <a:ext cx="1435918" cy="1256428"/>
          </a:xfrm>
          <a:custGeom>
            <a:avLst/>
            <a:gdLst/>
            <a:ahLst/>
            <a:cxnLst/>
            <a:rect l="l" t="t" r="r" b="b"/>
            <a:pathLst>
              <a:path w="1435918" h="1256428">
                <a:moveTo>
                  <a:pt x="0" y="0"/>
                </a:moveTo>
                <a:lnTo>
                  <a:pt x="1435917" y="0"/>
                </a:lnTo>
                <a:lnTo>
                  <a:pt x="1435917" y="1256429"/>
                </a:lnTo>
                <a:lnTo>
                  <a:pt x="0" y="12564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58489">
            <a:off x="15913440" y="914765"/>
            <a:ext cx="1362405" cy="1192105"/>
          </a:xfrm>
          <a:custGeom>
            <a:avLst/>
            <a:gdLst/>
            <a:ahLst/>
            <a:cxnLst/>
            <a:rect l="l" t="t" r="r" b="b"/>
            <a:pathLst>
              <a:path w="1362405" h="1192105">
                <a:moveTo>
                  <a:pt x="0" y="0"/>
                </a:moveTo>
                <a:lnTo>
                  <a:pt x="1362405" y="0"/>
                </a:lnTo>
                <a:lnTo>
                  <a:pt x="1362405" y="1192105"/>
                </a:lnTo>
                <a:lnTo>
                  <a:pt x="0" y="11921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5801932" y="7937709"/>
            <a:ext cx="1457368" cy="1275197"/>
          </a:xfrm>
          <a:custGeom>
            <a:avLst/>
            <a:gdLst/>
            <a:ahLst/>
            <a:cxnLst/>
            <a:rect l="l" t="t" r="r" b="b"/>
            <a:pathLst>
              <a:path w="1457368" h="1275197">
                <a:moveTo>
                  <a:pt x="0" y="0"/>
                </a:moveTo>
                <a:lnTo>
                  <a:pt x="1457368" y="0"/>
                </a:lnTo>
                <a:lnTo>
                  <a:pt x="1457368" y="1275197"/>
                </a:lnTo>
                <a:lnTo>
                  <a:pt x="0" y="12751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341510">
            <a:off x="965962" y="8161220"/>
            <a:ext cx="1378054" cy="1205797"/>
          </a:xfrm>
          <a:custGeom>
            <a:avLst/>
            <a:gdLst/>
            <a:ahLst/>
            <a:cxnLst/>
            <a:rect l="l" t="t" r="r" b="b"/>
            <a:pathLst>
              <a:path w="1378054" h="1205797">
                <a:moveTo>
                  <a:pt x="0" y="0"/>
                </a:moveTo>
                <a:lnTo>
                  <a:pt x="1378054" y="0"/>
                </a:lnTo>
                <a:lnTo>
                  <a:pt x="1378054" y="1205797"/>
                </a:lnTo>
                <a:lnTo>
                  <a:pt x="0" y="12057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25919" y="2141488"/>
            <a:ext cx="3011522" cy="6903202"/>
          </a:xfrm>
          <a:custGeom>
            <a:avLst/>
            <a:gdLst/>
            <a:ahLst/>
            <a:cxnLst/>
            <a:rect l="l" t="t" r="r" b="b"/>
            <a:pathLst>
              <a:path w="3011522" h="6903202">
                <a:moveTo>
                  <a:pt x="0" y="0"/>
                </a:moveTo>
                <a:lnTo>
                  <a:pt x="3011522" y="0"/>
                </a:lnTo>
                <a:lnTo>
                  <a:pt x="3011522" y="6903202"/>
                </a:lnTo>
                <a:lnTo>
                  <a:pt x="0" y="6903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295946" y="5200112"/>
            <a:ext cx="6592259" cy="11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7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elf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93944" y="2866071"/>
            <a:ext cx="9464807" cy="94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7762">
                <a:solidFill>
                  <a:srgbClr val="F9FCFC"/>
                </a:solidFill>
                <a:latin typeface="Calistoga"/>
                <a:ea typeface="Calistoga"/>
                <a:cs typeface="Calistoga"/>
                <a:sym typeface="Calistoga"/>
              </a:rPr>
              <a:t>el elfo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204199" y="6121491"/>
            <a:ext cx="7315200" cy="2935224"/>
          </a:xfrm>
          <a:custGeom>
            <a:avLst/>
            <a:gdLst/>
            <a:ahLst/>
            <a:cxnLst/>
            <a:rect l="l" t="t" r="r" b="b"/>
            <a:pathLst>
              <a:path w="7315200" h="2935224">
                <a:moveTo>
                  <a:pt x="0" y="0"/>
                </a:moveTo>
                <a:lnTo>
                  <a:pt x="7315200" y="0"/>
                </a:lnTo>
                <a:lnTo>
                  <a:pt x="7315200" y="2935224"/>
                </a:lnTo>
                <a:lnTo>
                  <a:pt x="0" y="29352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10268" y="3963469"/>
            <a:ext cx="6592259" cy="11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7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reindeer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21962" y="2388054"/>
            <a:ext cx="9464807" cy="94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7762">
                <a:solidFill>
                  <a:srgbClr val="C83D57"/>
                </a:solidFill>
                <a:latin typeface="Calistoga"/>
                <a:ea typeface="Calistoga"/>
                <a:cs typeface="Calistoga"/>
                <a:sym typeface="Calistoga"/>
              </a:rPr>
              <a:t>el reno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240960" y="1360928"/>
            <a:ext cx="7447788" cy="8229600"/>
          </a:xfrm>
          <a:custGeom>
            <a:avLst/>
            <a:gdLst/>
            <a:ahLst/>
            <a:cxnLst/>
            <a:rect l="l" t="t" r="r" b="b"/>
            <a:pathLst>
              <a:path w="7447788" h="8229600">
                <a:moveTo>
                  <a:pt x="0" y="0"/>
                </a:moveTo>
                <a:lnTo>
                  <a:pt x="7447788" y="0"/>
                </a:lnTo>
                <a:lnTo>
                  <a:pt x="7447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51741" y="4905375"/>
            <a:ext cx="6592259" cy="11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7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ham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6067" y="2956649"/>
            <a:ext cx="9464807" cy="94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7762">
                <a:solidFill>
                  <a:srgbClr val="C83D57"/>
                </a:solidFill>
                <a:latin typeface="Calistoga"/>
                <a:ea typeface="Calistoga"/>
                <a:cs typeface="Calistoga"/>
                <a:sym typeface="Calistoga"/>
              </a:rPr>
              <a:t>el jamón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97964" y="3005170"/>
            <a:ext cx="4307798" cy="5444294"/>
          </a:xfrm>
          <a:custGeom>
            <a:avLst/>
            <a:gdLst/>
            <a:ahLst/>
            <a:cxnLst/>
            <a:rect l="l" t="t" r="r" b="b"/>
            <a:pathLst>
              <a:path w="4307798" h="5444294">
                <a:moveTo>
                  <a:pt x="0" y="0"/>
                </a:moveTo>
                <a:lnTo>
                  <a:pt x="4307797" y="0"/>
                </a:lnTo>
                <a:lnTo>
                  <a:pt x="4307797" y="5444294"/>
                </a:lnTo>
                <a:lnTo>
                  <a:pt x="0" y="5444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305645" y="6041192"/>
            <a:ext cx="6592259" cy="11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7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hot chocolate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28906" y="3784790"/>
            <a:ext cx="9464807" cy="94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7762">
                <a:solidFill>
                  <a:srgbClr val="F9FCFC"/>
                </a:solidFill>
                <a:latin typeface="Calistoga"/>
                <a:ea typeface="Calistoga"/>
                <a:cs typeface="Calistoga"/>
                <a:sym typeface="Calistoga"/>
              </a:rPr>
              <a:t>el chocolate caliente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903184" y="2698301"/>
            <a:ext cx="8481632" cy="6005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azul, rojo, blanco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azul, rojo, blanco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anaranjado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anaranjado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verde, amarillo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verde, amarillo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morado, negro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morado, negro</a:t>
            </a:r>
          </a:p>
        </p:txBody>
      </p:sp>
      <p:sp>
        <p:nvSpPr>
          <p:cNvPr id="8" name="Freeform 8"/>
          <p:cNvSpPr/>
          <p:nvPr/>
        </p:nvSpPr>
        <p:spPr>
          <a:xfrm>
            <a:off x="1331672" y="3223297"/>
            <a:ext cx="5051652" cy="4114800"/>
          </a:xfrm>
          <a:custGeom>
            <a:avLst/>
            <a:gdLst/>
            <a:ahLst/>
            <a:cxnLst/>
            <a:rect l="l" t="t" r="r" b="b"/>
            <a:pathLst>
              <a:path w="5051652" h="4114800">
                <a:moveTo>
                  <a:pt x="0" y="0"/>
                </a:moveTo>
                <a:lnTo>
                  <a:pt x="5051652" y="0"/>
                </a:lnTo>
                <a:lnTo>
                  <a:pt x="5051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154103" y="1395264"/>
            <a:ext cx="11979794" cy="1275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0"/>
              </a:lnSpc>
            </a:pPr>
            <a:r>
              <a:rPr lang="en-US" sz="10523">
                <a:solidFill>
                  <a:srgbClr val="FFF9F0"/>
                </a:solidFill>
                <a:latin typeface="Calistoga"/>
                <a:ea typeface="Calistoga"/>
                <a:cs typeface="Calistoga"/>
                <a:sym typeface="Calistoga"/>
              </a:rPr>
              <a:t>Los colores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1945562" y="3223297"/>
            <a:ext cx="5051652" cy="4114800"/>
          </a:xfrm>
          <a:custGeom>
            <a:avLst/>
            <a:gdLst/>
            <a:ahLst/>
            <a:cxnLst/>
            <a:rect l="l" t="t" r="r" b="b"/>
            <a:pathLst>
              <a:path w="5051652" h="4114800">
                <a:moveTo>
                  <a:pt x="5051652" y="0"/>
                </a:moveTo>
                <a:lnTo>
                  <a:pt x="0" y="0"/>
                </a:lnTo>
                <a:lnTo>
                  <a:pt x="0" y="4114800"/>
                </a:lnTo>
                <a:lnTo>
                  <a:pt x="5051652" y="4114800"/>
                </a:lnTo>
                <a:lnTo>
                  <a:pt x="505165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4129" y="5480536"/>
            <a:ext cx="4021821" cy="2683652"/>
          </a:xfrm>
          <a:custGeom>
            <a:avLst/>
            <a:gdLst/>
            <a:ahLst/>
            <a:cxnLst/>
            <a:rect l="l" t="t" r="r" b="b"/>
            <a:pathLst>
              <a:path w="4021821" h="2683652">
                <a:moveTo>
                  <a:pt x="0" y="0"/>
                </a:moveTo>
                <a:lnTo>
                  <a:pt x="4021822" y="0"/>
                </a:lnTo>
                <a:lnTo>
                  <a:pt x="4021822" y="2683652"/>
                </a:lnTo>
                <a:lnTo>
                  <a:pt x="0" y="2683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323754" y="2075920"/>
            <a:ext cx="3519349" cy="2344766"/>
          </a:xfrm>
          <a:custGeom>
            <a:avLst/>
            <a:gdLst/>
            <a:ahLst/>
            <a:cxnLst/>
            <a:rect l="l" t="t" r="r" b="b"/>
            <a:pathLst>
              <a:path w="3519349" h="2344766">
                <a:moveTo>
                  <a:pt x="0" y="0"/>
                </a:moveTo>
                <a:lnTo>
                  <a:pt x="3519349" y="0"/>
                </a:lnTo>
                <a:lnTo>
                  <a:pt x="3519349" y="2344766"/>
                </a:lnTo>
                <a:lnTo>
                  <a:pt x="0" y="23447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63598" y="2075920"/>
            <a:ext cx="3519349" cy="2344766"/>
          </a:xfrm>
          <a:custGeom>
            <a:avLst/>
            <a:gdLst/>
            <a:ahLst/>
            <a:cxnLst/>
            <a:rect l="l" t="t" r="r" b="b"/>
            <a:pathLst>
              <a:path w="3519349" h="2344766">
                <a:moveTo>
                  <a:pt x="0" y="0"/>
                </a:moveTo>
                <a:lnTo>
                  <a:pt x="3519349" y="0"/>
                </a:lnTo>
                <a:lnTo>
                  <a:pt x="3519349" y="2344766"/>
                </a:lnTo>
                <a:lnTo>
                  <a:pt x="0" y="2344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205053" y="2075920"/>
            <a:ext cx="3519349" cy="2344766"/>
          </a:xfrm>
          <a:custGeom>
            <a:avLst/>
            <a:gdLst/>
            <a:ahLst/>
            <a:cxnLst/>
            <a:rect l="l" t="t" r="r" b="b"/>
            <a:pathLst>
              <a:path w="3519349" h="2344766">
                <a:moveTo>
                  <a:pt x="0" y="0"/>
                </a:moveTo>
                <a:lnTo>
                  <a:pt x="3519349" y="0"/>
                </a:lnTo>
                <a:lnTo>
                  <a:pt x="3519349" y="2344766"/>
                </a:lnTo>
                <a:lnTo>
                  <a:pt x="0" y="23447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49045" y="2075920"/>
            <a:ext cx="3512759" cy="2344766"/>
          </a:xfrm>
          <a:custGeom>
            <a:avLst/>
            <a:gdLst/>
            <a:ahLst/>
            <a:cxnLst/>
            <a:rect l="l" t="t" r="r" b="b"/>
            <a:pathLst>
              <a:path w="3512759" h="2344766">
                <a:moveTo>
                  <a:pt x="0" y="0"/>
                </a:moveTo>
                <a:lnTo>
                  <a:pt x="3512759" y="0"/>
                </a:lnTo>
                <a:lnTo>
                  <a:pt x="3512759" y="2344766"/>
                </a:lnTo>
                <a:lnTo>
                  <a:pt x="0" y="23447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87723" y="5925326"/>
            <a:ext cx="4323064" cy="1794072"/>
          </a:xfrm>
          <a:custGeom>
            <a:avLst/>
            <a:gdLst/>
            <a:ahLst/>
            <a:cxnLst/>
            <a:rect l="l" t="t" r="r" b="b"/>
            <a:pathLst>
              <a:path w="4323064" h="1794072">
                <a:moveTo>
                  <a:pt x="0" y="0"/>
                </a:moveTo>
                <a:lnTo>
                  <a:pt x="4323064" y="0"/>
                </a:lnTo>
                <a:lnTo>
                  <a:pt x="4323064" y="1794072"/>
                </a:lnTo>
                <a:lnTo>
                  <a:pt x="0" y="17940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12048" y="5480536"/>
            <a:ext cx="4813725" cy="2683652"/>
          </a:xfrm>
          <a:custGeom>
            <a:avLst/>
            <a:gdLst/>
            <a:ahLst/>
            <a:cxnLst/>
            <a:rect l="l" t="t" r="r" b="b"/>
            <a:pathLst>
              <a:path w="4813725" h="2683652">
                <a:moveTo>
                  <a:pt x="0" y="0"/>
                </a:moveTo>
                <a:lnTo>
                  <a:pt x="4813725" y="0"/>
                </a:lnTo>
                <a:lnTo>
                  <a:pt x="4813725" y="2683652"/>
                </a:lnTo>
                <a:lnTo>
                  <a:pt x="0" y="2683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272737" y="5006634"/>
            <a:ext cx="1986563" cy="3631456"/>
          </a:xfrm>
          <a:custGeom>
            <a:avLst/>
            <a:gdLst/>
            <a:ahLst/>
            <a:cxnLst/>
            <a:rect l="l" t="t" r="r" b="b"/>
            <a:pathLst>
              <a:path w="1986563" h="3631456">
                <a:moveTo>
                  <a:pt x="0" y="0"/>
                </a:moveTo>
                <a:lnTo>
                  <a:pt x="1986563" y="0"/>
                </a:lnTo>
                <a:lnTo>
                  <a:pt x="1986563" y="3631456"/>
                </a:lnTo>
                <a:lnTo>
                  <a:pt x="0" y="3631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54103" y="1395264"/>
            <a:ext cx="11979794" cy="1275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0"/>
              </a:lnSpc>
            </a:pPr>
            <a:r>
              <a:rPr lang="en-US" sz="10523">
                <a:solidFill>
                  <a:srgbClr val="FFF9F0"/>
                </a:solidFill>
                <a:latin typeface="Calistoga"/>
                <a:ea typeface="Calistoga"/>
                <a:cs typeface="Calistoga"/>
                <a:sym typeface="Calistoga"/>
              </a:rPr>
              <a:t>Buenas Noches</a:t>
            </a:r>
          </a:p>
        </p:txBody>
      </p:sp>
      <p:sp>
        <p:nvSpPr>
          <p:cNvPr id="4" name="Freeform 4"/>
          <p:cNvSpPr/>
          <p:nvPr/>
        </p:nvSpPr>
        <p:spPr>
          <a:xfrm>
            <a:off x="985857" y="1071414"/>
            <a:ext cx="2328225" cy="2037197"/>
          </a:xfrm>
          <a:custGeom>
            <a:avLst/>
            <a:gdLst/>
            <a:ahLst/>
            <a:cxnLst/>
            <a:rect l="l" t="t" r="r" b="b"/>
            <a:pathLst>
              <a:path w="2328225" h="2037197">
                <a:moveTo>
                  <a:pt x="0" y="0"/>
                </a:moveTo>
                <a:lnTo>
                  <a:pt x="2328225" y="0"/>
                </a:lnTo>
                <a:lnTo>
                  <a:pt x="2328225" y="2037197"/>
                </a:lnTo>
                <a:lnTo>
                  <a:pt x="0" y="20371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03569">
            <a:off x="1191649" y="4869795"/>
            <a:ext cx="670942" cy="699809"/>
          </a:xfrm>
          <a:custGeom>
            <a:avLst/>
            <a:gdLst/>
            <a:ahLst/>
            <a:cxnLst/>
            <a:rect l="l" t="t" r="r" b="b"/>
            <a:pathLst>
              <a:path w="670942" h="699809">
                <a:moveTo>
                  <a:pt x="0" y="0"/>
                </a:moveTo>
                <a:lnTo>
                  <a:pt x="670942" y="0"/>
                </a:lnTo>
                <a:lnTo>
                  <a:pt x="670942" y="699810"/>
                </a:lnTo>
                <a:lnTo>
                  <a:pt x="0" y="6998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03569">
            <a:off x="2214080" y="3284174"/>
            <a:ext cx="670942" cy="699809"/>
          </a:xfrm>
          <a:custGeom>
            <a:avLst/>
            <a:gdLst/>
            <a:ahLst/>
            <a:cxnLst/>
            <a:rect l="l" t="t" r="r" b="b"/>
            <a:pathLst>
              <a:path w="670942" h="699809">
                <a:moveTo>
                  <a:pt x="0" y="0"/>
                </a:moveTo>
                <a:lnTo>
                  <a:pt x="670943" y="0"/>
                </a:lnTo>
                <a:lnTo>
                  <a:pt x="670943" y="699809"/>
                </a:lnTo>
                <a:lnTo>
                  <a:pt x="0" y="6998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458489">
            <a:off x="15154341" y="1071414"/>
            <a:ext cx="2328225" cy="2037197"/>
          </a:xfrm>
          <a:custGeom>
            <a:avLst/>
            <a:gdLst/>
            <a:ahLst/>
            <a:cxnLst/>
            <a:rect l="l" t="t" r="r" b="b"/>
            <a:pathLst>
              <a:path w="2328225" h="2037197">
                <a:moveTo>
                  <a:pt x="0" y="0"/>
                </a:moveTo>
                <a:lnTo>
                  <a:pt x="2328225" y="0"/>
                </a:lnTo>
                <a:lnTo>
                  <a:pt x="2328225" y="2037197"/>
                </a:lnTo>
                <a:lnTo>
                  <a:pt x="0" y="20371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931075" y="7175709"/>
            <a:ext cx="2328225" cy="2037197"/>
          </a:xfrm>
          <a:custGeom>
            <a:avLst/>
            <a:gdLst/>
            <a:ahLst/>
            <a:cxnLst/>
            <a:rect l="l" t="t" r="r" b="b"/>
            <a:pathLst>
              <a:path w="2328225" h="2037197">
                <a:moveTo>
                  <a:pt x="0" y="0"/>
                </a:moveTo>
                <a:lnTo>
                  <a:pt x="2328225" y="0"/>
                </a:lnTo>
                <a:lnTo>
                  <a:pt x="2328225" y="2037197"/>
                </a:lnTo>
                <a:lnTo>
                  <a:pt x="0" y="20371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341510">
            <a:off x="762590" y="7175709"/>
            <a:ext cx="2328225" cy="2037197"/>
          </a:xfrm>
          <a:custGeom>
            <a:avLst/>
            <a:gdLst/>
            <a:ahLst/>
            <a:cxnLst/>
            <a:rect l="l" t="t" r="r" b="b"/>
            <a:pathLst>
              <a:path w="2328225" h="2037197">
                <a:moveTo>
                  <a:pt x="0" y="0"/>
                </a:moveTo>
                <a:lnTo>
                  <a:pt x="2328225" y="0"/>
                </a:lnTo>
                <a:lnTo>
                  <a:pt x="2328225" y="2037197"/>
                </a:lnTo>
                <a:lnTo>
                  <a:pt x="0" y="20371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914722">
            <a:off x="15649587" y="3356773"/>
            <a:ext cx="670942" cy="699809"/>
          </a:xfrm>
          <a:custGeom>
            <a:avLst/>
            <a:gdLst/>
            <a:ahLst/>
            <a:cxnLst/>
            <a:rect l="l" t="t" r="r" b="b"/>
            <a:pathLst>
              <a:path w="670942" h="699809">
                <a:moveTo>
                  <a:pt x="0" y="0"/>
                </a:moveTo>
                <a:lnTo>
                  <a:pt x="670943" y="0"/>
                </a:lnTo>
                <a:lnTo>
                  <a:pt x="670943" y="699809"/>
                </a:lnTo>
                <a:lnTo>
                  <a:pt x="0" y="6998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14722">
            <a:off x="16511631" y="4718031"/>
            <a:ext cx="670942" cy="699809"/>
          </a:xfrm>
          <a:custGeom>
            <a:avLst/>
            <a:gdLst/>
            <a:ahLst/>
            <a:cxnLst/>
            <a:rect l="l" t="t" r="r" b="b"/>
            <a:pathLst>
              <a:path w="670942" h="699809">
                <a:moveTo>
                  <a:pt x="0" y="0"/>
                </a:moveTo>
                <a:lnTo>
                  <a:pt x="670942" y="0"/>
                </a:lnTo>
                <a:lnTo>
                  <a:pt x="670942" y="699810"/>
                </a:lnTo>
                <a:lnTo>
                  <a:pt x="0" y="6998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03569">
            <a:off x="2214080" y="6415023"/>
            <a:ext cx="670942" cy="699809"/>
          </a:xfrm>
          <a:custGeom>
            <a:avLst/>
            <a:gdLst/>
            <a:ahLst/>
            <a:cxnLst/>
            <a:rect l="l" t="t" r="r" b="b"/>
            <a:pathLst>
              <a:path w="670942" h="699809">
                <a:moveTo>
                  <a:pt x="0" y="0"/>
                </a:moveTo>
                <a:lnTo>
                  <a:pt x="670943" y="0"/>
                </a:lnTo>
                <a:lnTo>
                  <a:pt x="670943" y="699810"/>
                </a:lnTo>
                <a:lnTo>
                  <a:pt x="0" y="6998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914722">
            <a:off x="15649587" y="6156306"/>
            <a:ext cx="670942" cy="699809"/>
          </a:xfrm>
          <a:custGeom>
            <a:avLst/>
            <a:gdLst/>
            <a:ahLst/>
            <a:cxnLst/>
            <a:rect l="l" t="t" r="r" b="b"/>
            <a:pathLst>
              <a:path w="670942" h="699809">
                <a:moveTo>
                  <a:pt x="0" y="0"/>
                </a:moveTo>
                <a:lnTo>
                  <a:pt x="670943" y="0"/>
                </a:lnTo>
                <a:lnTo>
                  <a:pt x="670943" y="699810"/>
                </a:lnTo>
                <a:lnTo>
                  <a:pt x="0" y="6998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47435" y="6051158"/>
            <a:ext cx="5133292" cy="4286299"/>
          </a:xfrm>
          <a:custGeom>
            <a:avLst/>
            <a:gdLst/>
            <a:ahLst/>
            <a:cxnLst/>
            <a:rect l="l" t="t" r="r" b="b"/>
            <a:pathLst>
              <a:path w="5133292" h="4286299">
                <a:moveTo>
                  <a:pt x="0" y="0"/>
                </a:moveTo>
                <a:lnTo>
                  <a:pt x="5133293" y="0"/>
                </a:lnTo>
                <a:lnTo>
                  <a:pt x="5133293" y="4286299"/>
                </a:lnTo>
                <a:lnTo>
                  <a:pt x="0" y="4286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903184" y="3387632"/>
            <a:ext cx="8481632" cy="3601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</a:pPr>
            <a:r>
              <a:rPr lang="en-US" sz="3592" b="1" spc="107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Buenas noches, buenas noches</a:t>
            </a:r>
          </a:p>
          <a:p>
            <a:pPr algn="ctr">
              <a:lnSpc>
                <a:spcPts val="7149"/>
              </a:lnSpc>
            </a:pPr>
            <a:r>
              <a:rPr lang="en-US" sz="3592" b="1" spc="107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 ¿Cómo estás?, ¿Cómo estás? </a:t>
            </a:r>
          </a:p>
          <a:p>
            <a:pPr algn="ctr">
              <a:lnSpc>
                <a:spcPts val="7149"/>
              </a:lnSpc>
            </a:pPr>
            <a:r>
              <a:rPr lang="en-US" sz="3592" b="1" spc="107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Muy bien gracias, muy bien gracias</a:t>
            </a:r>
          </a:p>
          <a:p>
            <a:pPr algn="ctr">
              <a:lnSpc>
                <a:spcPts val="7149"/>
              </a:lnSpc>
            </a:pPr>
            <a:r>
              <a:rPr lang="en-US" sz="3592" b="1" spc="107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 ¿Y usted?, ¿Y usted?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903184" y="2543025"/>
            <a:ext cx="8481632" cy="6005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Es la hora de decir adiós,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¡Adiós!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Es la hora de decir adiós,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¡Adiós!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Adiós a mis amigos,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Adiós hasta luego,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Es la hora de decir adiós </a:t>
            </a:r>
          </a:p>
          <a:p>
            <a:pPr algn="ctr">
              <a:lnSpc>
                <a:spcPts val="5955"/>
              </a:lnSpc>
            </a:pPr>
            <a:r>
              <a:rPr lang="en-US" sz="2992" b="1" spc="89">
                <a:solidFill>
                  <a:srgbClr val="00000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¡Adiós!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54103" y="1507050"/>
            <a:ext cx="11979794" cy="901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3"/>
              </a:lnSpc>
            </a:pPr>
            <a:r>
              <a:rPr lang="en-US" sz="7424">
                <a:solidFill>
                  <a:srgbClr val="C83D57"/>
                </a:solidFill>
                <a:latin typeface="Calistoga"/>
                <a:ea typeface="Calistoga"/>
                <a:cs typeface="Calistoga"/>
                <a:sym typeface="Calistoga"/>
              </a:rPr>
              <a:t>Es la hora de decir adiós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818138" y="9525"/>
            <a:ext cx="1672535" cy="10287000"/>
            <a:chOff x="0" y="0"/>
            <a:chExt cx="44050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0503" cy="2709333"/>
            </a:xfrm>
            <a:custGeom>
              <a:avLst/>
              <a:gdLst/>
              <a:ahLst/>
              <a:cxnLst/>
              <a:rect l="l" t="t" r="r" b="b"/>
              <a:pathLst>
                <a:path w="440503" h="2709333">
                  <a:moveTo>
                    <a:pt x="0" y="0"/>
                  </a:moveTo>
                  <a:lnTo>
                    <a:pt x="440503" y="0"/>
                  </a:lnTo>
                  <a:lnTo>
                    <a:pt x="4405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3D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44050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281034" y="2981175"/>
            <a:ext cx="3990256" cy="7729310"/>
          </a:xfrm>
          <a:custGeom>
            <a:avLst/>
            <a:gdLst/>
            <a:ahLst/>
            <a:cxnLst/>
            <a:rect l="l" t="t" r="r" b="b"/>
            <a:pathLst>
              <a:path w="3990256" h="7729310">
                <a:moveTo>
                  <a:pt x="0" y="0"/>
                </a:moveTo>
                <a:lnTo>
                  <a:pt x="3990257" y="0"/>
                </a:lnTo>
                <a:lnTo>
                  <a:pt x="3990257" y="7729310"/>
                </a:lnTo>
                <a:lnTo>
                  <a:pt x="0" y="7729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323959" y="2749609"/>
            <a:ext cx="9640081" cy="3324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62"/>
              </a:lnSpc>
              <a:spcBef>
                <a:spcPct val="0"/>
              </a:spcBef>
            </a:pPr>
            <a:r>
              <a:rPr lang="en-US" sz="17830" spc="338">
                <a:solidFill>
                  <a:srgbClr val="FFF9F0"/>
                </a:solidFill>
                <a:latin typeface="Calistoga"/>
                <a:ea typeface="Calistoga"/>
                <a:cs typeface="Calistoga"/>
                <a:sym typeface="Calistoga"/>
              </a:rPr>
              <a:t>¡Gracias!</a:t>
            </a:r>
          </a:p>
        </p:txBody>
      </p:sp>
      <p:sp>
        <p:nvSpPr>
          <p:cNvPr id="4" name="Freeform 4"/>
          <p:cNvSpPr/>
          <p:nvPr/>
        </p:nvSpPr>
        <p:spPr>
          <a:xfrm rot="-6351408">
            <a:off x="928773" y="7250761"/>
            <a:ext cx="2180281" cy="1907746"/>
          </a:xfrm>
          <a:custGeom>
            <a:avLst/>
            <a:gdLst/>
            <a:ahLst/>
            <a:cxnLst/>
            <a:rect l="l" t="t" r="r" b="b"/>
            <a:pathLst>
              <a:path w="2180281" h="1907746">
                <a:moveTo>
                  <a:pt x="0" y="0"/>
                </a:moveTo>
                <a:lnTo>
                  <a:pt x="2180281" y="0"/>
                </a:lnTo>
                <a:lnTo>
                  <a:pt x="2180281" y="1907745"/>
                </a:lnTo>
                <a:lnTo>
                  <a:pt x="0" y="19077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95739" y="1872817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5" y="0"/>
                </a:lnTo>
                <a:lnTo>
                  <a:pt x="393915" y="406098"/>
                </a:lnTo>
                <a:lnTo>
                  <a:pt x="0" y="406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17279" y="3672274"/>
            <a:ext cx="1885022" cy="2195077"/>
          </a:xfrm>
          <a:custGeom>
            <a:avLst/>
            <a:gdLst/>
            <a:ahLst/>
            <a:cxnLst/>
            <a:rect l="l" t="t" r="r" b="b"/>
            <a:pathLst>
              <a:path w="1885022" h="2195077">
                <a:moveTo>
                  <a:pt x="0" y="0"/>
                </a:moveTo>
                <a:lnTo>
                  <a:pt x="1885023" y="0"/>
                </a:lnTo>
                <a:lnTo>
                  <a:pt x="1885023" y="2195077"/>
                </a:lnTo>
                <a:lnTo>
                  <a:pt x="0" y="21950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30470" y="2515091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5" y="0"/>
                </a:lnTo>
                <a:lnTo>
                  <a:pt x="393915" y="406099"/>
                </a:lnTo>
                <a:lnTo>
                  <a:pt x="0" y="4060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792183" y="5064424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6" y="0"/>
                </a:lnTo>
                <a:lnTo>
                  <a:pt x="393916" y="406098"/>
                </a:lnTo>
                <a:lnTo>
                  <a:pt x="0" y="406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12409" y="2718140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6" y="0"/>
                </a:lnTo>
                <a:lnTo>
                  <a:pt x="393916" y="406099"/>
                </a:lnTo>
                <a:lnTo>
                  <a:pt x="0" y="4060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211787" y="6534808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6" y="0"/>
                </a:lnTo>
                <a:lnTo>
                  <a:pt x="393916" y="406098"/>
                </a:lnTo>
                <a:lnTo>
                  <a:pt x="0" y="406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750995" y="6489246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6" y="0"/>
                </a:lnTo>
                <a:lnTo>
                  <a:pt x="393916" y="406099"/>
                </a:lnTo>
                <a:lnTo>
                  <a:pt x="0" y="4060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56392" y="5461253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5" y="0"/>
                </a:lnTo>
                <a:lnTo>
                  <a:pt x="393915" y="406098"/>
                </a:lnTo>
                <a:lnTo>
                  <a:pt x="0" y="406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26305" flipH="1">
            <a:off x="1832758" y="3522488"/>
            <a:ext cx="1813677" cy="2111996"/>
          </a:xfrm>
          <a:custGeom>
            <a:avLst/>
            <a:gdLst/>
            <a:ahLst/>
            <a:cxnLst/>
            <a:rect l="l" t="t" r="r" b="b"/>
            <a:pathLst>
              <a:path w="1813677" h="2111996">
                <a:moveTo>
                  <a:pt x="1813677" y="0"/>
                </a:moveTo>
                <a:lnTo>
                  <a:pt x="0" y="0"/>
                </a:lnTo>
                <a:lnTo>
                  <a:pt x="0" y="2111996"/>
                </a:lnTo>
                <a:lnTo>
                  <a:pt x="1813677" y="2111996"/>
                </a:lnTo>
                <a:lnTo>
                  <a:pt x="181367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78944">
            <a:off x="1005729" y="844217"/>
            <a:ext cx="2180281" cy="1907746"/>
          </a:xfrm>
          <a:custGeom>
            <a:avLst/>
            <a:gdLst/>
            <a:ahLst/>
            <a:cxnLst/>
            <a:rect l="l" t="t" r="r" b="b"/>
            <a:pathLst>
              <a:path w="2180281" h="1907746">
                <a:moveTo>
                  <a:pt x="0" y="0"/>
                </a:moveTo>
                <a:lnTo>
                  <a:pt x="2180281" y="0"/>
                </a:lnTo>
                <a:lnTo>
                  <a:pt x="2180281" y="1907745"/>
                </a:lnTo>
                <a:lnTo>
                  <a:pt x="0" y="19077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4448591">
            <a:off x="15232610" y="1079449"/>
            <a:ext cx="2180281" cy="1907746"/>
          </a:xfrm>
          <a:custGeom>
            <a:avLst/>
            <a:gdLst/>
            <a:ahLst/>
            <a:cxnLst/>
            <a:rect l="l" t="t" r="r" b="b"/>
            <a:pathLst>
              <a:path w="2180281" h="1907746">
                <a:moveTo>
                  <a:pt x="0" y="0"/>
                </a:moveTo>
                <a:lnTo>
                  <a:pt x="2180281" y="0"/>
                </a:lnTo>
                <a:lnTo>
                  <a:pt x="2180281" y="1907746"/>
                </a:lnTo>
                <a:lnTo>
                  <a:pt x="0" y="19077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0221055">
            <a:off x="15155654" y="7485993"/>
            <a:ext cx="2180281" cy="1907746"/>
          </a:xfrm>
          <a:custGeom>
            <a:avLst/>
            <a:gdLst/>
            <a:ahLst/>
            <a:cxnLst/>
            <a:rect l="l" t="t" r="r" b="b"/>
            <a:pathLst>
              <a:path w="2180281" h="1907746">
                <a:moveTo>
                  <a:pt x="0" y="0"/>
                </a:moveTo>
                <a:lnTo>
                  <a:pt x="2180281" y="0"/>
                </a:lnTo>
                <a:lnTo>
                  <a:pt x="2180281" y="1907746"/>
                </a:lnTo>
                <a:lnTo>
                  <a:pt x="0" y="19077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201602" y="1263669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5" y="0"/>
                </a:lnTo>
                <a:lnTo>
                  <a:pt x="393915" y="406098"/>
                </a:lnTo>
                <a:lnTo>
                  <a:pt x="0" y="406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872998" y="1119954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6" y="0"/>
                </a:lnTo>
                <a:lnTo>
                  <a:pt x="393916" y="406099"/>
                </a:lnTo>
                <a:lnTo>
                  <a:pt x="0" y="4060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426486" y="1872817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6" y="0"/>
                </a:lnTo>
                <a:lnTo>
                  <a:pt x="393916" y="406098"/>
                </a:lnTo>
                <a:lnTo>
                  <a:pt x="0" y="406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450851">
            <a:off x="3324976" y="7022033"/>
            <a:ext cx="1366449" cy="1914465"/>
          </a:xfrm>
          <a:custGeom>
            <a:avLst/>
            <a:gdLst/>
            <a:ahLst/>
            <a:cxnLst/>
            <a:rect l="l" t="t" r="r" b="b"/>
            <a:pathLst>
              <a:path w="1366449" h="1914465">
                <a:moveTo>
                  <a:pt x="0" y="0"/>
                </a:moveTo>
                <a:lnTo>
                  <a:pt x="1366450" y="0"/>
                </a:lnTo>
                <a:lnTo>
                  <a:pt x="1366450" y="1914464"/>
                </a:lnTo>
                <a:lnTo>
                  <a:pt x="0" y="19144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13337" flipH="1">
            <a:off x="13729185" y="6962907"/>
            <a:ext cx="1366449" cy="1914465"/>
          </a:xfrm>
          <a:custGeom>
            <a:avLst/>
            <a:gdLst/>
            <a:ahLst/>
            <a:cxnLst/>
            <a:rect l="l" t="t" r="r" b="b"/>
            <a:pathLst>
              <a:path w="1366449" h="1914465">
                <a:moveTo>
                  <a:pt x="1366449" y="0"/>
                </a:moveTo>
                <a:lnTo>
                  <a:pt x="0" y="0"/>
                </a:lnTo>
                <a:lnTo>
                  <a:pt x="0" y="1914465"/>
                </a:lnTo>
                <a:lnTo>
                  <a:pt x="1366449" y="1914465"/>
                </a:lnTo>
                <a:lnTo>
                  <a:pt x="136644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119368" y="5976915"/>
            <a:ext cx="8049263" cy="2098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9999" b="1" spc="329">
                <a:solidFill>
                  <a:srgbClr val="FFF9F0"/>
                </a:solidFill>
                <a:latin typeface="Tabarra Round Bold"/>
                <a:ea typeface="Tabarra Round Bold"/>
                <a:cs typeface="Tabarra Round Bold"/>
                <a:sym typeface="Tabarra Round Bold"/>
              </a:rPr>
              <a:t>Thank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995556" y="4829175"/>
            <a:ext cx="8510683" cy="1530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I want...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3309" y="2965407"/>
            <a:ext cx="14049888" cy="153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6"/>
              </a:lnSpc>
            </a:pPr>
            <a:r>
              <a:rPr lang="en-US" sz="12722">
                <a:solidFill>
                  <a:srgbClr val="C83D57"/>
                </a:solidFill>
                <a:latin typeface="Calistoga"/>
                <a:ea typeface="Calistoga"/>
                <a:cs typeface="Calistoga"/>
                <a:sym typeface="Calistoga"/>
              </a:rPr>
              <a:t>Quiero...</a:t>
            </a:r>
          </a:p>
        </p:txBody>
      </p:sp>
      <p:sp>
        <p:nvSpPr>
          <p:cNvPr id="5" name="Freeform 5"/>
          <p:cNvSpPr/>
          <p:nvPr/>
        </p:nvSpPr>
        <p:spPr>
          <a:xfrm rot="-3097491">
            <a:off x="1254582" y="3384607"/>
            <a:ext cx="829288" cy="864968"/>
          </a:xfrm>
          <a:custGeom>
            <a:avLst/>
            <a:gdLst/>
            <a:ahLst/>
            <a:cxnLst/>
            <a:rect l="l" t="t" r="r" b="b"/>
            <a:pathLst>
              <a:path w="829288" h="864968">
                <a:moveTo>
                  <a:pt x="0" y="0"/>
                </a:moveTo>
                <a:lnTo>
                  <a:pt x="829288" y="0"/>
                </a:lnTo>
                <a:lnTo>
                  <a:pt x="829288" y="864968"/>
                </a:lnTo>
                <a:lnTo>
                  <a:pt x="0" y="8649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7117">
            <a:off x="15355436" y="499386"/>
            <a:ext cx="1428833" cy="2160806"/>
          </a:xfrm>
          <a:custGeom>
            <a:avLst/>
            <a:gdLst/>
            <a:ahLst/>
            <a:cxnLst/>
            <a:rect l="l" t="t" r="r" b="b"/>
            <a:pathLst>
              <a:path w="1428833" h="2160806">
                <a:moveTo>
                  <a:pt x="0" y="0"/>
                </a:moveTo>
                <a:lnTo>
                  <a:pt x="1428833" y="0"/>
                </a:lnTo>
                <a:lnTo>
                  <a:pt x="1428833" y="2160806"/>
                </a:lnTo>
                <a:lnTo>
                  <a:pt x="0" y="21608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86081" flipH="1">
            <a:off x="14306257" y="5182059"/>
            <a:ext cx="2280524" cy="4137005"/>
          </a:xfrm>
          <a:custGeom>
            <a:avLst/>
            <a:gdLst/>
            <a:ahLst/>
            <a:cxnLst/>
            <a:rect l="l" t="t" r="r" b="b"/>
            <a:pathLst>
              <a:path w="2280524" h="4137005">
                <a:moveTo>
                  <a:pt x="2280524" y="0"/>
                </a:moveTo>
                <a:lnTo>
                  <a:pt x="0" y="0"/>
                </a:lnTo>
                <a:lnTo>
                  <a:pt x="0" y="4137004"/>
                </a:lnTo>
                <a:lnTo>
                  <a:pt x="2280524" y="4137004"/>
                </a:lnTo>
                <a:lnTo>
                  <a:pt x="228052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86081">
            <a:off x="1661139" y="5006537"/>
            <a:ext cx="2280524" cy="4137005"/>
          </a:xfrm>
          <a:custGeom>
            <a:avLst/>
            <a:gdLst/>
            <a:ahLst/>
            <a:cxnLst/>
            <a:rect l="l" t="t" r="r" b="b"/>
            <a:pathLst>
              <a:path w="2280524" h="4137005">
                <a:moveTo>
                  <a:pt x="0" y="0"/>
                </a:moveTo>
                <a:lnTo>
                  <a:pt x="2280524" y="0"/>
                </a:lnTo>
                <a:lnTo>
                  <a:pt x="2280524" y="4137004"/>
                </a:lnTo>
                <a:lnTo>
                  <a:pt x="0" y="41370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7117">
            <a:off x="1673402" y="563843"/>
            <a:ext cx="1428833" cy="2160806"/>
          </a:xfrm>
          <a:custGeom>
            <a:avLst/>
            <a:gdLst/>
            <a:ahLst/>
            <a:cxnLst/>
            <a:rect l="l" t="t" r="r" b="b"/>
            <a:pathLst>
              <a:path w="1428833" h="2160806">
                <a:moveTo>
                  <a:pt x="0" y="0"/>
                </a:moveTo>
                <a:lnTo>
                  <a:pt x="1428833" y="0"/>
                </a:lnTo>
                <a:lnTo>
                  <a:pt x="1428833" y="2160806"/>
                </a:lnTo>
                <a:lnTo>
                  <a:pt x="0" y="21608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097491">
            <a:off x="16396772" y="3440140"/>
            <a:ext cx="829288" cy="864968"/>
          </a:xfrm>
          <a:custGeom>
            <a:avLst/>
            <a:gdLst/>
            <a:ahLst/>
            <a:cxnLst/>
            <a:rect l="l" t="t" r="r" b="b"/>
            <a:pathLst>
              <a:path w="829288" h="864968">
                <a:moveTo>
                  <a:pt x="0" y="0"/>
                </a:moveTo>
                <a:lnTo>
                  <a:pt x="829288" y="0"/>
                </a:lnTo>
                <a:lnTo>
                  <a:pt x="829288" y="864968"/>
                </a:lnTo>
                <a:lnTo>
                  <a:pt x="0" y="8649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49790" y="5219700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5" y="0"/>
                </a:lnTo>
                <a:lnTo>
                  <a:pt x="393915" y="406098"/>
                </a:lnTo>
                <a:lnTo>
                  <a:pt x="0" y="406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396341" y="8729662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6" y="0"/>
                </a:lnTo>
                <a:lnTo>
                  <a:pt x="393916" y="406099"/>
                </a:lnTo>
                <a:lnTo>
                  <a:pt x="0" y="4060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03197" y="8729662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5" y="0"/>
                </a:lnTo>
                <a:lnTo>
                  <a:pt x="393915" y="406099"/>
                </a:lnTo>
                <a:lnTo>
                  <a:pt x="0" y="4060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692561" y="5219700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6" y="0"/>
                </a:lnTo>
                <a:lnTo>
                  <a:pt x="393916" y="406098"/>
                </a:lnTo>
                <a:lnTo>
                  <a:pt x="0" y="406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506239" y="1238148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6" y="0"/>
                </a:lnTo>
                <a:lnTo>
                  <a:pt x="393916" y="406098"/>
                </a:lnTo>
                <a:lnTo>
                  <a:pt x="0" y="406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790257" y="1238148"/>
            <a:ext cx="393915" cy="406098"/>
          </a:xfrm>
          <a:custGeom>
            <a:avLst/>
            <a:gdLst/>
            <a:ahLst/>
            <a:cxnLst/>
            <a:rect l="l" t="t" r="r" b="b"/>
            <a:pathLst>
              <a:path w="393915" h="406098">
                <a:moveTo>
                  <a:pt x="0" y="0"/>
                </a:moveTo>
                <a:lnTo>
                  <a:pt x="393915" y="0"/>
                </a:lnTo>
                <a:lnTo>
                  <a:pt x="393915" y="406098"/>
                </a:lnTo>
                <a:lnTo>
                  <a:pt x="0" y="406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389904" y="4612653"/>
            <a:ext cx="3211303" cy="4645647"/>
          </a:xfrm>
          <a:custGeom>
            <a:avLst/>
            <a:gdLst/>
            <a:ahLst/>
            <a:cxnLst/>
            <a:rect l="l" t="t" r="r" b="b"/>
            <a:pathLst>
              <a:path w="3211303" h="4645647">
                <a:moveTo>
                  <a:pt x="0" y="0"/>
                </a:moveTo>
                <a:lnTo>
                  <a:pt x="3211304" y="0"/>
                </a:lnTo>
                <a:lnTo>
                  <a:pt x="3211304" y="4645647"/>
                </a:lnTo>
                <a:lnTo>
                  <a:pt x="0" y="4645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082763">
            <a:off x="14691435" y="1320284"/>
            <a:ext cx="2895919" cy="2533929"/>
          </a:xfrm>
          <a:custGeom>
            <a:avLst/>
            <a:gdLst/>
            <a:ahLst/>
            <a:cxnLst/>
            <a:rect l="l" t="t" r="r" b="b"/>
            <a:pathLst>
              <a:path w="2895919" h="2533929">
                <a:moveTo>
                  <a:pt x="0" y="0"/>
                </a:moveTo>
                <a:lnTo>
                  <a:pt x="2895919" y="0"/>
                </a:lnTo>
                <a:lnTo>
                  <a:pt x="2895919" y="2533929"/>
                </a:lnTo>
                <a:lnTo>
                  <a:pt x="0" y="25339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762676" y="955412"/>
            <a:ext cx="8762648" cy="1067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32"/>
              </a:lnSpc>
            </a:pPr>
            <a:r>
              <a:rPr lang="en-US" sz="7552">
                <a:solidFill>
                  <a:srgbClr val="C83D57"/>
                </a:solidFill>
                <a:latin typeface="Calistoga"/>
                <a:ea typeface="Calistoga"/>
                <a:cs typeface="Calistoga"/>
                <a:sym typeface="Calistoga"/>
              </a:rPr>
              <a:t>Week 7 Vocabulario</a:t>
            </a:r>
          </a:p>
        </p:txBody>
      </p:sp>
      <p:sp>
        <p:nvSpPr>
          <p:cNvPr id="5" name="Freeform 5"/>
          <p:cNvSpPr/>
          <p:nvPr/>
        </p:nvSpPr>
        <p:spPr>
          <a:xfrm rot="1621948">
            <a:off x="16611521" y="8223963"/>
            <a:ext cx="652758" cy="672946"/>
          </a:xfrm>
          <a:custGeom>
            <a:avLst/>
            <a:gdLst/>
            <a:ahLst/>
            <a:cxnLst/>
            <a:rect l="l" t="t" r="r" b="b"/>
            <a:pathLst>
              <a:path w="652758" h="672946">
                <a:moveTo>
                  <a:pt x="0" y="0"/>
                </a:moveTo>
                <a:lnTo>
                  <a:pt x="652758" y="0"/>
                </a:lnTo>
                <a:lnTo>
                  <a:pt x="652758" y="672946"/>
                </a:lnTo>
                <a:lnTo>
                  <a:pt x="0" y="6729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621948">
            <a:off x="1909858" y="5867360"/>
            <a:ext cx="652758" cy="672946"/>
          </a:xfrm>
          <a:custGeom>
            <a:avLst/>
            <a:gdLst/>
            <a:ahLst/>
            <a:cxnLst/>
            <a:rect l="l" t="t" r="r" b="b"/>
            <a:pathLst>
              <a:path w="652758" h="672946">
                <a:moveTo>
                  <a:pt x="0" y="0"/>
                </a:moveTo>
                <a:lnTo>
                  <a:pt x="652758" y="0"/>
                </a:lnTo>
                <a:lnTo>
                  <a:pt x="652758" y="672947"/>
                </a:lnTo>
                <a:lnTo>
                  <a:pt x="0" y="6729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7117">
            <a:off x="2035225" y="18393"/>
            <a:ext cx="1480130" cy="2238382"/>
          </a:xfrm>
          <a:custGeom>
            <a:avLst/>
            <a:gdLst/>
            <a:ahLst/>
            <a:cxnLst/>
            <a:rect l="l" t="t" r="r" b="b"/>
            <a:pathLst>
              <a:path w="1480130" h="2238382">
                <a:moveTo>
                  <a:pt x="0" y="0"/>
                </a:moveTo>
                <a:lnTo>
                  <a:pt x="1480130" y="0"/>
                </a:lnTo>
                <a:lnTo>
                  <a:pt x="1480130" y="2238382"/>
                </a:lnTo>
                <a:lnTo>
                  <a:pt x="0" y="22383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3839965" y="2124075"/>
          <a:ext cx="10607936" cy="7134227"/>
        </p:xfrm>
        <a:graphic>
          <a:graphicData uri="http://schemas.openxmlformats.org/drawingml/2006/table">
            <a:tbl>
              <a:tblPr/>
              <a:tblGrid>
                <a:gridCol w="2651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1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1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1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051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Quiero...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I want...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Feliz Navidad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Merry Christmas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072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Navidad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Christmas day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árbol de Navidad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Christmas tree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072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calcetín navideño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stocking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regalo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gift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51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Papá Noel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Santa Claus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Mamá Claus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Mrs. Claus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51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las galletas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cookies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la leche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milk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051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elfo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elf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reno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reindeer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072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jamón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ham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latin typeface="Tabarra Round Bold Italics"/>
                          <a:ea typeface="Tabarra Round Bold Italics"/>
                          <a:cs typeface="Tabarra Round Bold Italics"/>
                          <a:sym typeface="Tabarra Round Bold Italics"/>
                        </a:rPr>
                        <a:t>el chocolate caliente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abarra Round"/>
                          <a:ea typeface="Tabarra Round"/>
                          <a:cs typeface="Tabarra Round"/>
                          <a:sym typeface="Tabarra Round"/>
                        </a:rPr>
                        <a:t>hot chocolate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874465">
            <a:off x="14546866" y="4506917"/>
            <a:ext cx="2166719" cy="2410814"/>
          </a:xfrm>
          <a:custGeom>
            <a:avLst/>
            <a:gdLst/>
            <a:ahLst/>
            <a:cxnLst/>
            <a:rect l="l" t="t" r="r" b="b"/>
            <a:pathLst>
              <a:path w="2166719" h="2410814">
                <a:moveTo>
                  <a:pt x="0" y="0"/>
                </a:moveTo>
                <a:lnTo>
                  <a:pt x="2166718" y="0"/>
                </a:lnTo>
                <a:lnTo>
                  <a:pt x="2166718" y="2410814"/>
                </a:lnTo>
                <a:lnTo>
                  <a:pt x="0" y="24108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394948">
            <a:off x="10782305" y="7704408"/>
            <a:ext cx="1169122" cy="1637999"/>
          </a:xfrm>
          <a:custGeom>
            <a:avLst/>
            <a:gdLst/>
            <a:ahLst/>
            <a:cxnLst/>
            <a:rect l="l" t="t" r="r" b="b"/>
            <a:pathLst>
              <a:path w="1169122" h="1637999">
                <a:moveTo>
                  <a:pt x="0" y="0"/>
                </a:moveTo>
                <a:lnTo>
                  <a:pt x="1169122" y="0"/>
                </a:lnTo>
                <a:lnTo>
                  <a:pt x="1169122" y="1637999"/>
                </a:lnTo>
                <a:lnTo>
                  <a:pt x="0" y="16379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86698" y="4842160"/>
            <a:ext cx="3214849" cy="4487733"/>
          </a:xfrm>
          <a:custGeom>
            <a:avLst/>
            <a:gdLst/>
            <a:ahLst/>
            <a:cxnLst/>
            <a:rect l="l" t="t" r="r" b="b"/>
            <a:pathLst>
              <a:path w="3214849" h="4487733">
                <a:moveTo>
                  <a:pt x="0" y="0"/>
                </a:moveTo>
                <a:lnTo>
                  <a:pt x="3214849" y="0"/>
                </a:lnTo>
                <a:lnTo>
                  <a:pt x="3214849" y="4487733"/>
                </a:lnTo>
                <a:lnTo>
                  <a:pt x="0" y="4487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621948">
            <a:off x="4663429" y="2132961"/>
            <a:ext cx="385787" cy="397719"/>
          </a:xfrm>
          <a:custGeom>
            <a:avLst/>
            <a:gdLst/>
            <a:ahLst/>
            <a:cxnLst/>
            <a:rect l="l" t="t" r="r" b="b"/>
            <a:pathLst>
              <a:path w="385787" h="397719">
                <a:moveTo>
                  <a:pt x="0" y="0"/>
                </a:moveTo>
                <a:lnTo>
                  <a:pt x="385788" y="0"/>
                </a:lnTo>
                <a:lnTo>
                  <a:pt x="385788" y="397719"/>
                </a:lnTo>
                <a:lnTo>
                  <a:pt x="0" y="3977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363109" y="2474956"/>
            <a:ext cx="10929390" cy="2668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spc="241">
                <a:solidFill>
                  <a:srgbClr val="FFF9F0"/>
                </a:solidFill>
                <a:latin typeface="Calistoga"/>
                <a:ea typeface="Calistoga"/>
                <a:cs typeface="Calistoga"/>
                <a:sym typeface="Calistoga"/>
              </a:rPr>
              <a:t> Feliz Navidad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89678" y="6009833"/>
            <a:ext cx="8510683" cy="1530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Merry Christmas</a:t>
            </a:r>
          </a:p>
        </p:txBody>
      </p:sp>
      <p:sp>
        <p:nvSpPr>
          <p:cNvPr id="9" name="Freeform 9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621948">
            <a:off x="11772148" y="1457101"/>
            <a:ext cx="385787" cy="397719"/>
          </a:xfrm>
          <a:custGeom>
            <a:avLst/>
            <a:gdLst/>
            <a:ahLst/>
            <a:cxnLst/>
            <a:rect l="l" t="t" r="r" b="b"/>
            <a:pathLst>
              <a:path w="385787" h="397719">
                <a:moveTo>
                  <a:pt x="0" y="0"/>
                </a:moveTo>
                <a:lnTo>
                  <a:pt x="385788" y="0"/>
                </a:lnTo>
                <a:lnTo>
                  <a:pt x="385788" y="397719"/>
                </a:lnTo>
                <a:lnTo>
                  <a:pt x="0" y="3977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621948">
            <a:off x="1866867" y="5610864"/>
            <a:ext cx="385787" cy="397719"/>
          </a:xfrm>
          <a:custGeom>
            <a:avLst/>
            <a:gdLst/>
            <a:ahLst/>
            <a:cxnLst/>
            <a:rect l="l" t="t" r="r" b="b"/>
            <a:pathLst>
              <a:path w="385787" h="397719">
                <a:moveTo>
                  <a:pt x="0" y="0"/>
                </a:moveTo>
                <a:lnTo>
                  <a:pt x="385788" y="0"/>
                </a:lnTo>
                <a:lnTo>
                  <a:pt x="385788" y="397719"/>
                </a:lnTo>
                <a:lnTo>
                  <a:pt x="0" y="3977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621948">
            <a:off x="9060050" y="5081257"/>
            <a:ext cx="385787" cy="397719"/>
          </a:xfrm>
          <a:custGeom>
            <a:avLst/>
            <a:gdLst/>
            <a:ahLst/>
            <a:cxnLst/>
            <a:rect l="l" t="t" r="r" b="b"/>
            <a:pathLst>
              <a:path w="385787" h="397719">
                <a:moveTo>
                  <a:pt x="0" y="0"/>
                </a:moveTo>
                <a:lnTo>
                  <a:pt x="385788" y="0"/>
                </a:lnTo>
                <a:lnTo>
                  <a:pt x="385788" y="397719"/>
                </a:lnTo>
                <a:lnTo>
                  <a:pt x="0" y="3977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621948">
            <a:off x="8024874" y="8428755"/>
            <a:ext cx="385787" cy="397719"/>
          </a:xfrm>
          <a:custGeom>
            <a:avLst/>
            <a:gdLst/>
            <a:ahLst/>
            <a:cxnLst/>
            <a:rect l="l" t="t" r="r" b="b"/>
            <a:pathLst>
              <a:path w="385787" h="397719">
                <a:moveTo>
                  <a:pt x="0" y="0"/>
                </a:moveTo>
                <a:lnTo>
                  <a:pt x="385788" y="0"/>
                </a:lnTo>
                <a:lnTo>
                  <a:pt x="385788" y="397719"/>
                </a:lnTo>
                <a:lnTo>
                  <a:pt x="0" y="3977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621948">
            <a:off x="14669668" y="8059745"/>
            <a:ext cx="385787" cy="397719"/>
          </a:xfrm>
          <a:custGeom>
            <a:avLst/>
            <a:gdLst/>
            <a:ahLst/>
            <a:cxnLst/>
            <a:rect l="l" t="t" r="r" b="b"/>
            <a:pathLst>
              <a:path w="385787" h="397719">
                <a:moveTo>
                  <a:pt x="0" y="0"/>
                </a:moveTo>
                <a:lnTo>
                  <a:pt x="385788" y="0"/>
                </a:lnTo>
                <a:lnTo>
                  <a:pt x="385788" y="397719"/>
                </a:lnTo>
                <a:lnTo>
                  <a:pt x="0" y="3977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621948">
            <a:off x="15259768" y="3492284"/>
            <a:ext cx="652758" cy="672946"/>
          </a:xfrm>
          <a:custGeom>
            <a:avLst/>
            <a:gdLst/>
            <a:ahLst/>
            <a:cxnLst/>
            <a:rect l="l" t="t" r="r" b="b"/>
            <a:pathLst>
              <a:path w="652758" h="672946">
                <a:moveTo>
                  <a:pt x="0" y="0"/>
                </a:moveTo>
                <a:lnTo>
                  <a:pt x="652758" y="0"/>
                </a:lnTo>
                <a:lnTo>
                  <a:pt x="652758" y="672946"/>
                </a:lnTo>
                <a:lnTo>
                  <a:pt x="0" y="6729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09682">
            <a:off x="1039767" y="1154112"/>
            <a:ext cx="2328225" cy="2037197"/>
          </a:xfrm>
          <a:custGeom>
            <a:avLst/>
            <a:gdLst/>
            <a:ahLst/>
            <a:cxnLst/>
            <a:rect l="l" t="t" r="r" b="b"/>
            <a:pathLst>
              <a:path w="2328225" h="2037197">
                <a:moveTo>
                  <a:pt x="0" y="0"/>
                </a:moveTo>
                <a:lnTo>
                  <a:pt x="2328225" y="0"/>
                </a:lnTo>
                <a:lnTo>
                  <a:pt x="2328225" y="2037197"/>
                </a:lnTo>
                <a:lnTo>
                  <a:pt x="0" y="20371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621948">
            <a:off x="2578433" y="3400995"/>
            <a:ext cx="652758" cy="672946"/>
          </a:xfrm>
          <a:custGeom>
            <a:avLst/>
            <a:gdLst/>
            <a:ahLst/>
            <a:cxnLst/>
            <a:rect l="l" t="t" r="r" b="b"/>
            <a:pathLst>
              <a:path w="652758" h="672946">
                <a:moveTo>
                  <a:pt x="0" y="0"/>
                </a:moveTo>
                <a:lnTo>
                  <a:pt x="652758" y="0"/>
                </a:lnTo>
                <a:lnTo>
                  <a:pt x="652758" y="672946"/>
                </a:lnTo>
                <a:lnTo>
                  <a:pt x="0" y="6729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622583">
            <a:off x="15048371" y="1154112"/>
            <a:ext cx="2328225" cy="2037197"/>
          </a:xfrm>
          <a:custGeom>
            <a:avLst/>
            <a:gdLst/>
            <a:ahLst/>
            <a:cxnLst/>
            <a:rect l="l" t="t" r="r" b="b"/>
            <a:pathLst>
              <a:path w="2328225" h="2037197">
                <a:moveTo>
                  <a:pt x="0" y="0"/>
                </a:moveTo>
                <a:lnTo>
                  <a:pt x="2328225" y="0"/>
                </a:lnTo>
                <a:lnTo>
                  <a:pt x="2328225" y="2037197"/>
                </a:lnTo>
                <a:lnTo>
                  <a:pt x="0" y="20371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40215">
            <a:off x="3931150" y="2237566"/>
            <a:ext cx="1351816" cy="1893963"/>
          </a:xfrm>
          <a:custGeom>
            <a:avLst/>
            <a:gdLst/>
            <a:ahLst/>
            <a:cxnLst/>
            <a:rect l="l" t="t" r="r" b="b"/>
            <a:pathLst>
              <a:path w="1351816" h="1893963">
                <a:moveTo>
                  <a:pt x="0" y="0"/>
                </a:moveTo>
                <a:lnTo>
                  <a:pt x="1351817" y="0"/>
                </a:lnTo>
                <a:lnTo>
                  <a:pt x="1351817" y="1893964"/>
                </a:lnTo>
                <a:lnTo>
                  <a:pt x="0" y="18939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761426" flipH="1">
            <a:off x="13229528" y="2250017"/>
            <a:ext cx="1351816" cy="1893963"/>
          </a:xfrm>
          <a:custGeom>
            <a:avLst/>
            <a:gdLst/>
            <a:ahLst/>
            <a:cxnLst/>
            <a:rect l="l" t="t" r="r" b="b"/>
            <a:pathLst>
              <a:path w="1351816" h="1893963">
                <a:moveTo>
                  <a:pt x="1351816" y="0"/>
                </a:moveTo>
                <a:lnTo>
                  <a:pt x="0" y="0"/>
                </a:lnTo>
                <a:lnTo>
                  <a:pt x="0" y="1893963"/>
                </a:lnTo>
                <a:lnTo>
                  <a:pt x="1351816" y="1893963"/>
                </a:lnTo>
                <a:lnTo>
                  <a:pt x="135181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69082" y="5239418"/>
            <a:ext cx="6149837" cy="4114800"/>
          </a:xfrm>
          <a:custGeom>
            <a:avLst/>
            <a:gdLst/>
            <a:ahLst/>
            <a:cxnLst/>
            <a:rect l="l" t="t" r="r" b="b"/>
            <a:pathLst>
              <a:path w="6149837" h="4114800">
                <a:moveTo>
                  <a:pt x="0" y="0"/>
                </a:moveTo>
                <a:lnTo>
                  <a:pt x="6149836" y="0"/>
                </a:lnTo>
                <a:lnTo>
                  <a:pt x="6149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444913" y="6487049"/>
            <a:ext cx="1767571" cy="1619537"/>
          </a:xfrm>
          <a:custGeom>
            <a:avLst/>
            <a:gdLst/>
            <a:ahLst/>
            <a:cxnLst/>
            <a:rect l="l" t="t" r="r" b="b"/>
            <a:pathLst>
              <a:path w="1767571" h="1619537">
                <a:moveTo>
                  <a:pt x="0" y="0"/>
                </a:moveTo>
                <a:lnTo>
                  <a:pt x="1767570" y="0"/>
                </a:lnTo>
                <a:lnTo>
                  <a:pt x="1767570" y="1619537"/>
                </a:lnTo>
                <a:lnTo>
                  <a:pt x="0" y="1619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8772" y="5614634"/>
            <a:ext cx="2832192" cy="3364367"/>
          </a:xfrm>
          <a:custGeom>
            <a:avLst/>
            <a:gdLst/>
            <a:ahLst/>
            <a:cxnLst/>
            <a:rect l="l" t="t" r="r" b="b"/>
            <a:pathLst>
              <a:path w="2832192" h="3364367">
                <a:moveTo>
                  <a:pt x="0" y="0"/>
                </a:moveTo>
                <a:lnTo>
                  <a:pt x="2832192" y="0"/>
                </a:lnTo>
                <a:lnTo>
                  <a:pt x="2832192" y="3364367"/>
                </a:lnTo>
                <a:lnTo>
                  <a:pt x="0" y="33643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927298" y="1191911"/>
            <a:ext cx="6433404" cy="2343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79"/>
              </a:lnSpc>
              <a:spcBef>
                <a:spcPct val="0"/>
              </a:spcBef>
            </a:pPr>
            <a:r>
              <a:rPr lang="en-US" sz="12699" spc="241">
                <a:solidFill>
                  <a:srgbClr val="FFF9F0"/>
                </a:solidFill>
                <a:latin typeface="Calistoga"/>
                <a:ea typeface="Calistoga"/>
                <a:cs typeface="Calistoga"/>
                <a:sym typeface="Calistoga"/>
              </a:rPr>
              <a:t>Navidad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88659" y="3832878"/>
            <a:ext cx="8510683" cy="1310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Christmas day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02331" y="2687675"/>
            <a:ext cx="5166154" cy="6570625"/>
          </a:xfrm>
          <a:custGeom>
            <a:avLst/>
            <a:gdLst/>
            <a:ahLst/>
            <a:cxnLst/>
            <a:rect l="l" t="t" r="r" b="b"/>
            <a:pathLst>
              <a:path w="5166154" h="6570625">
                <a:moveTo>
                  <a:pt x="0" y="0"/>
                </a:moveTo>
                <a:lnTo>
                  <a:pt x="5166155" y="0"/>
                </a:lnTo>
                <a:lnTo>
                  <a:pt x="5166155" y="6570625"/>
                </a:lnTo>
                <a:lnTo>
                  <a:pt x="0" y="6570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222817" y="5655877"/>
            <a:ext cx="6592259" cy="11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7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Christmas tree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55710" y="2838781"/>
            <a:ext cx="9464807" cy="94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7762">
                <a:solidFill>
                  <a:srgbClr val="C83D57"/>
                </a:solidFill>
                <a:latin typeface="Calistoga"/>
                <a:ea typeface="Calistoga"/>
                <a:cs typeface="Calistoga"/>
                <a:sym typeface="Calistoga"/>
              </a:rPr>
              <a:t>el árbol de navidad</a:t>
            </a:r>
          </a:p>
        </p:txBody>
      </p:sp>
      <p:sp>
        <p:nvSpPr>
          <p:cNvPr id="6" name="Freeform 6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15584" y="4051226"/>
            <a:ext cx="4652091" cy="4795970"/>
          </a:xfrm>
          <a:custGeom>
            <a:avLst/>
            <a:gdLst/>
            <a:ahLst/>
            <a:cxnLst/>
            <a:rect l="l" t="t" r="r" b="b"/>
            <a:pathLst>
              <a:path w="4652091" h="4795970">
                <a:moveTo>
                  <a:pt x="0" y="0"/>
                </a:moveTo>
                <a:lnTo>
                  <a:pt x="4652090" y="0"/>
                </a:lnTo>
                <a:lnTo>
                  <a:pt x="4652090" y="4795970"/>
                </a:lnTo>
                <a:lnTo>
                  <a:pt x="0" y="479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434263" y="5429581"/>
            <a:ext cx="6592259" cy="11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7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stocking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1075" y="2991181"/>
            <a:ext cx="9464807" cy="94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7762">
                <a:solidFill>
                  <a:srgbClr val="C83D57"/>
                </a:solidFill>
                <a:latin typeface="Calistoga"/>
                <a:ea typeface="Calistoga"/>
                <a:cs typeface="Calistoga"/>
                <a:sym typeface="Calistoga"/>
              </a:rPr>
              <a:t>el calcetín navideño</a:t>
            </a:r>
          </a:p>
        </p:txBody>
      </p:sp>
      <p:sp>
        <p:nvSpPr>
          <p:cNvPr id="6" name="Freeform 6"/>
          <p:cNvSpPr/>
          <p:nvPr/>
        </p:nvSpPr>
        <p:spPr>
          <a:xfrm>
            <a:off x="985857" y="1071414"/>
            <a:ext cx="1336105" cy="1169092"/>
          </a:xfrm>
          <a:custGeom>
            <a:avLst/>
            <a:gdLst/>
            <a:ahLst/>
            <a:cxnLst/>
            <a:rect l="l" t="t" r="r" b="b"/>
            <a:pathLst>
              <a:path w="1336105" h="1169092">
                <a:moveTo>
                  <a:pt x="0" y="0"/>
                </a:moveTo>
                <a:lnTo>
                  <a:pt x="1336105" y="0"/>
                </a:lnTo>
                <a:lnTo>
                  <a:pt x="1336105" y="1169092"/>
                </a:lnTo>
                <a:lnTo>
                  <a:pt x="0" y="116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458489">
            <a:off x="15970671" y="902955"/>
            <a:ext cx="1289588" cy="1128390"/>
          </a:xfrm>
          <a:custGeom>
            <a:avLst/>
            <a:gdLst/>
            <a:ahLst/>
            <a:cxnLst/>
            <a:rect l="l" t="t" r="r" b="b"/>
            <a:pathLst>
              <a:path w="1289588" h="1128390">
                <a:moveTo>
                  <a:pt x="0" y="0"/>
                </a:moveTo>
                <a:lnTo>
                  <a:pt x="1289588" y="0"/>
                </a:lnTo>
                <a:lnTo>
                  <a:pt x="1289588" y="1128389"/>
                </a:lnTo>
                <a:lnTo>
                  <a:pt x="0" y="11283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6095187" y="8194308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341510">
            <a:off x="1011753" y="8383119"/>
            <a:ext cx="1164113" cy="1018598"/>
          </a:xfrm>
          <a:custGeom>
            <a:avLst/>
            <a:gdLst/>
            <a:ahLst/>
            <a:cxnLst/>
            <a:rect l="l" t="t" r="r" b="b"/>
            <a:pathLst>
              <a:path w="1164113" h="1018598">
                <a:moveTo>
                  <a:pt x="0" y="0"/>
                </a:moveTo>
                <a:lnTo>
                  <a:pt x="1164113" y="0"/>
                </a:lnTo>
                <a:lnTo>
                  <a:pt x="1164113" y="1018598"/>
                </a:lnTo>
                <a:lnTo>
                  <a:pt x="0" y="1018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537" y="2670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3937" y="419484"/>
            <a:ext cx="17644925" cy="9752832"/>
          </a:xfrm>
          <a:custGeom>
            <a:avLst/>
            <a:gdLst/>
            <a:ahLst/>
            <a:cxnLst/>
            <a:rect l="l" t="t" r="r" b="b"/>
            <a:pathLst>
              <a:path w="17644925" h="9752832">
                <a:moveTo>
                  <a:pt x="0" y="0"/>
                </a:moveTo>
                <a:lnTo>
                  <a:pt x="17644926" y="0"/>
                </a:lnTo>
                <a:lnTo>
                  <a:pt x="17644926" y="9752832"/>
                </a:lnTo>
                <a:lnTo>
                  <a:pt x="0" y="9752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85857" y="1071414"/>
            <a:ext cx="1563695" cy="1368233"/>
          </a:xfrm>
          <a:custGeom>
            <a:avLst/>
            <a:gdLst/>
            <a:ahLst/>
            <a:cxnLst/>
            <a:rect l="l" t="t" r="r" b="b"/>
            <a:pathLst>
              <a:path w="1563695" h="1368233">
                <a:moveTo>
                  <a:pt x="0" y="0"/>
                </a:moveTo>
                <a:lnTo>
                  <a:pt x="1563695" y="0"/>
                </a:lnTo>
                <a:lnTo>
                  <a:pt x="1563695" y="1368234"/>
                </a:lnTo>
                <a:lnTo>
                  <a:pt x="0" y="13682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458489">
            <a:off x="15840173" y="929885"/>
            <a:ext cx="1455624" cy="1273671"/>
          </a:xfrm>
          <a:custGeom>
            <a:avLst/>
            <a:gdLst/>
            <a:ahLst/>
            <a:cxnLst/>
            <a:rect l="l" t="t" r="r" b="b"/>
            <a:pathLst>
              <a:path w="1455624" h="1273671">
                <a:moveTo>
                  <a:pt x="0" y="0"/>
                </a:moveTo>
                <a:lnTo>
                  <a:pt x="1455624" y="0"/>
                </a:lnTo>
                <a:lnTo>
                  <a:pt x="1455624" y="1273671"/>
                </a:lnTo>
                <a:lnTo>
                  <a:pt x="0" y="12736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758038" y="7899302"/>
            <a:ext cx="1501262" cy="1313604"/>
          </a:xfrm>
          <a:custGeom>
            <a:avLst/>
            <a:gdLst/>
            <a:ahLst/>
            <a:cxnLst/>
            <a:rect l="l" t="t" r="r" b="b"/>
            <a:pathLst>
              <a:path w="1501262" h="1313604">
                <a:moveTo>
                  <a:pt x="0" y="0"/>
                </a:moveTo>
                <a:lnTo>
                  <a:pt x="1501262" y="0"/>
                </a:lnTo>
                <a:lnTo>
                  <a:pt x="1501262" y="1313604"/>
                </a:lnTo>
                <a:lnTo>
                  <a:pt x="0" y="1313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341510">
            <a:off x="928198" y="7978223"/>
            <a:ext cx="1554489" cy="1360178"/>
          </a:xfrm>
          <a:custGeom>
            <a:avLst/>
            <a:gdLst/>
            <a:ahLst/>
            <a:cxnLst/>
            <a:rect l="l" t="t" r="r" b="b"/>
            <a:pathLst>
              <a:path w="1554489" h="1360178">
                <a:moveTo>
                  <a:pt x="0" y="0"/>
                </a:moveTo>
                <a:lnTo>
                  <a:pt x="1554490" y="0"/>
                </a:lnTo>
                <a:lnTo>
                  <a:pt x="1554490" y="1360178"/>
                </a:lnTo>
                <a:lnTo>
                  <a:pt x="0" y="13601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37321" y="4044860"/>
            <a:ext cx="5385211" cy="4848934"/>
          </a:xfrm>
          <a:custGeom>
            <a:avLst/>
            <a:gdLst/>
            <a:ahLst/>
            <a:cxnLst/>
            <a:rect l="l" t="t" r="r" b="b"/>
            <a:pathLst>
              <a:path w="5385211" h="4848934">
                <a:moveTo>
                  <a:pt x="0" y="0"/>
                </a:moveTo>
                <a:lnTo>
                  <a:pt x="5385212" y="0"/>
                </a:lnTo>
                <a:lnTo>
                  <a:pt x="5385212" y="4848934"/>
                </a:lnTo>
                <a:lnTo>
                  <a:pt x="0" y="4848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822533" y="4905375"/>
            <a:ext cx="6592259" cy="11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7">
                <a:solidFill>
                  <a:srgbClr val="011D15"/>
                </a:solidFill>
                <a:latin typeface="Tabarra Round"/>
                <a:ea typeface="Tabarra Round"/>
                <a:cs typeface="Tabarra Round"/>
                <a:sym typeface="Tabarra Round"/>
              </a:rPr>
              <a:t>gift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83428" y="2224620"/>
            <a:ext cx="9464807" cy="94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7762">
                <a:solidFill>
                  <a:srgbClr val="F9FCFC"/>
                </a:solidFill>
                <a:latin typeface="Calistoga"/>
                <a:ea typeface="Calistoga"/>
                <a:cs typeface="Calistoga"/>
                <a:sym typeface="Calistoga"/>
              </a:rPr>
              <a:t>el regalo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232</Words>
  <Application>Microsoft Office PowerPoint</Application>
  <PresentationFormat>Custom</PresentationFormat>
  <Paragraphs>84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Tabarra Round Bold Italics</vt:lpstr>
      <vt:lpstr>Calibri</vt:lpstr>
      <vt:lpstr>Tabarra Round Bold</vt:lpstr>
      <vt:lpstr>Calistoga</vt:lpstr>
      <vt:lpstr>Tabarra Round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7 Vamos con las Tradiciones</dc:title>
  <cp:lastModifiedBy>Futura Texas</cp:lastModifiedBy>
  <cp:revision>3</cp:revision>
  <dcterms:created xsi:type="dcterms:W3CDTF">2006-08-16T00:00:00Z</dcterms:created>
  <dcterms:modified xsi:type="dcterms:W3CDTF">2026-04-24T04:58:38Z</dcterms:modified>
  <dc:identifier>DAHHc0tdYCQ</dc:identifier>
</cp:coreProperties>
</file>