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Fredoka" charset="1" panose="02000000000000000000"/>
      <p:regular r:id="rId15"/>
    </p:embeddedFont>
    <p:embeddedFont>
      <p:font typeface="Poppins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31020">
            <a:off x="13052208" y="-175908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89" y="0"/>
                </a:moveTo>
                <a:lnTo>
                  <a:pt x="0" y="0"/>
                </a:lnTo>
                <a:lnTo>
                  <a:pt x="0" y="4114800"/>
                </a:lnTo>
                <a:lnTo>
                  <a:pt x="2316289" y="4114800"/>
                </a:lnTo>
                <a:lnTo>
                  <a:pt x="23162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25519">
            <a:off x="3134510" y="-175908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90" y="0"/>
                </a:lnTo>
                <a:lnTo>
                  <a:pt x="23162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933353" y="5143500"/>
            <a:ext cx="4746104" cy="6392060"/>
          </a:xfrm>
          <a:custGeom>
            <a:avLst/>
            <a:gdLst/>
            <a:ahLst/>
            <a:cxnLst/>
            <a:rect r="r" b="b" t="t" l="l"/>
            <a:pathLst>
              <a:path h="6392060" w="4746104">
                <a:moveTo>
                  <a:pt x="4746104" y="0"/>
                </a:moveTo>
                <a:lnTo>
                  <a:pt x="0" y="0"/>
                </a:lnTo>
                <a:lnTo>
                  <a:pt x="0" y="6392060"/>
                </a:lnTo>
                <a:lnTo>
                  <a:pt x="4746104" y="6392060"/>
                </a:lnTo>
                <a:lnTo>
                  <a:pt x="47461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91457" y="5143500"/>
            <a:ext cx="4746104" cy="6392060"/>
          </a:xfrm>
          <a:custGeom>
            <a:avLst/>
            <a:gdLst/>
            <a:ahLst/>
            <a:cxnLst/>
            <a:rect r="r" b="b" t="t" l="l"/>
            <a:pathLst>
              <a:path h="6392060" w="4746104">
                <a:moveTo>
                  <a:pt x="0" y="0"/>
                </a:moveTo>
                <a:lnTo>
                  <a:pt x="4746104" y="0"/>
                </a:lnTo>
                <a:lnTo>
                  <a:pt x="4746104" y="6392060"/>
                </a:lnTo>
                <a:lnTo>
                  <a:pt x="0" y="6392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525519">
            <a:off x="1534612" y="-102870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89" y="0"/>
                </a:lnTo>
                <a:lnTo>
                  <a:pt x="2316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1031020">
            <a:off x="14652107" y="-102870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89" y="0"/>
                </a:moveTo>
                <a:lnTo>
                  <a:pt x="0" y="0"/>
                </a:lnTo>
                <a:lnTo>
                  <a:pt x="0" y="4114800"/>
                </a:lnTo>
                <a:lnTo>
                  <a:pt x="2316289" y="4114800"/>
                </a:lnTo>
                <a:lnTo>
                  <a:pt x="23162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25519">
            <a:off x="-103220" y="-257525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90" y="0"/>
                </a:lnTo>
                <a:lnTo>
                  <a:pt x="23162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1031020">
            <a:off x="16289938" y="-209882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90" y="0"/>
                </a:moveTo>
                <a:lnTo>
                  <a:pt x="0" y="0"/>
                </a:lnTo>
                <a:lnTo>
                  <a:pt x="0" y="4114800"/>
                </a:lnTo>
                <a:lnTo>
                  <a:pt x="2316290" y="4114800"/>
                </a:lnTo>
                <a:lnTo>
                  <a:pt x="23162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595403" y="9258300"/>
            <a:ext cx="400050" cy="40005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995453" y="4733177"/>
            <a:ext cx="400050" cy="40005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009342" y="3777324"/>
            <a:ext cx="793000" cy="755828"/>
            <a:chOff x="0" y="0"/>
            <a:chExt cx="812800" cy="7747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85659" y="3777324"/>
            <a:ext cx="793000" cy="755828"/>
            <a:chOff x="0" y="0"/>
            <a:chExt cx="812800" cy="7747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292216" y="650786"/>
            <a:ext cx="793000" cy="755828"/>
            <a:chOff x="0" y="0"/>
            <a:chExt cx="812800" cy="7747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202785" y="650786"/>
            <a:ext cx="793000" cy="755828"/>
            <a:chOff x="0" y="0"/>
            <a:chExt cx="812800" cy="7747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788651" y="8880386"/>
            <a:ext cx="793000" cy="755828"/>
            <a:chOff x="0" y="0"/>
            <a:chExt cx="812800" cy="7747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706349" y="8880386"/>
            <a:ext cx="793000" cy="755828"/>
            <a:chOff x="0" y="0"/>
            <a:chExt cx="812800" cy="7747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4910435" y="4733177"/>
            <a:ext cx="400050" cy="400050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5110460" y="9258300"/>
            <a:ext cx="400050" cy="400050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8578868" y="298320"/>
            <a:ext cx="1130264" cy="1077283"/>
            <a:chOff x="0" y="0"/>
            <a:chExt cx="812800" cy="7747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1271730" y="9286875"/>
            <a:ext cx="400050" cy="400050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6616220" y="9286875"/>
            <a:ext cx="400050" cy="400050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2292216" y="9056619"/>
            <a:ext cx="793000" cy="755828"/>
            <a:chOff x="0" y="0"/>
            <a:chExt cx="812800" cy="7747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5202785" y="9056619"/>
            <a:ext cx="793000" cy="755828"/>
            <a:chOff x="0" y="0"/>
            <a:chExt cx="812800" cy="7747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8578868" y="8839939"/>
            <a:ext cx="1130264" cy="1077283"/>
            <a:chOff x="0" y="0"/>
            <a:chExt cx="812800" cy="7747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583896" y="450761"/>
            <a:ext cx="400050" cy="400050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6304054" y="450761"/>
            <a:ext cx="400050" cy="400050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4484419" y="8595637"/>
            <a:ext cx="284749" cy="284749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4569844" y="8595637"/>
            <a:ext cx="284749" cy="284749"/>
            <a:chOff x="0" y="0"/>
            <a:chExt cx="812800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4647992" y="2718835"/>
            <a:ext cx="400050" cy="400050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3239958" y="2718835"/>
            <a:ext cx="400050" cy="400050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16104029" y="1943337"/>
            <a:ext cx="400050" cy="400050"/>
            <a:chOff x="0" y="0"/>
            <a:chExt cx="812800" cy="8128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7065942" y="4533152"/>
            <a:ext cx="400050" cy="400050"/>
            <a:chOff x="0" y="0"/>
            <a:chExt cx="812800" cy="81280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822007" y="4533152"/>
            <a:ext cx="400050" cy="400050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84" id="8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1688671" y="1943337"/>
            <a:ext cx="400050" cy="400050"/>
            <a:chOff x="0" y="0"/>
            <a:chExt cx="812800" cy="81280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87" id="8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3038891" y="3777324"/>
            <a:ext cx="378852" cy="378852"/>
            <a:chOff x="0" y="0"/>
            <a:chExt cx="812800" cy="81280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90" id="9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14870257" y="3777324"/>
            <a:ext cx="378852" cy="378852"/>
            <a:chOff x="0" y="0"/>
            <a:chExt cx="812800" cy="81280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93" id="9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7679756" y="9402176"/>
            <a:ext cx="284749" cy="284749"/>
            <a:chOff x="0" y="0"/>
            <a:chExt cx="812800" cy="81280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96" id="9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10323495" y="9402176"/>
            <a:ext cx="284749" cy="284749"/>
            <a:chOff x="0" y="0"/>
            <a:chExt cx="812800" cy="81280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99" id="9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11271730" y="528638"/>
            <a:ext cx="400050" cy="400050"/>
            <a:chOff x="0" y="0"/>
            <a:chExt cx="812800" cy="81280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02" id="10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3" id="103"/>
          <p:cNvGrpSpPr/>
          <p:nvPr/>
        </p:nvGrpSpPr>
        <p:grpSpPr>
          <a:xfrm rot="0">
            <a:off x="6616220" y="528638"/>
            <a:ext cx="400050" cy="400050"/>
            <a:chOff x="0" y="0"/>
            <a:chExt cx="812800" cy="812800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05" id="10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6" id="106"/>
          <p:cNvGrpSpPr/>
          <p:nvPr/>
        </p:nvGrpSpPr>
        <p:grpSpPr>
          <a:xfrm rot="0">
            <a:off x="7679756" y="643938"/>
            <a:ext cx="284749" cy="284749"/>
            <a:chOff x="0" y="0"/>
            <a:chExt cx="812800" cy="81280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108" id="10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9" id="109"/>
          <p:cNvGrpSpPr/>
          <p:nvPr/>
        </p:nvGrpSpPr>
        <p:grpSpPr>
          <a:xfrm rot="0">
            <a:off x="10323495" y="643938"/>
            <a:ext cx="284749" cy="284749"/>
            <a:chOff x="0" y="0"/>
            <a:chExt cx="812800" cy="812800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111" id="1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2" id="112"/>
          <p:cNvSpPr/>
          <p:nvPr/>
        </p:nvSpPr>
        <p:spPr>
          <a:xfrm flipH="false" flipV="false" rot="0">
            <a:off x="309186" y="294447"/>
            <a:ext cx="2758971" cy="983732"/>
          </a:xfrm>
          <a:custGeom>
            <a:avLst/>
            <a:gdLst/>
            <a:ahLst/>
            <a:cxnLst/>
            <a:rect r="r" b="b" t="t" l="l"/>
            <a:pathLst>
              <a:path h="983732" w="2758971">
                <a:moveTo>
                  <a:pt x="0" y="0"/>
                </a:moveTo>
                <a:lnTo>
                  <a:pt x="2758971" y="0"/>
                </a:lnTo>
                <a:lnTo>
                  <a:pt x="2758971" y="983732"/>
                </a:lnTo>
                <a:lnTo>
                  <a:pt x="0" y="9837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3" id="113"/>
          <p:cNvSpPr txBox="true"/>
          <p:nvPr/>
        </p:nvSpPr>
        <p:spPr>
          <a:xfrm rot="0">
            <a:off x="4239346" y="2650115"/>
            <a:ext cx="9809308" cy="360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14"/>
              </a:lnSpc>
            </a:pPr>
            <a:r>
              <a:rPr lang="en-US" sz="10599">
                <a:solidFill>
                  <a:srgbClr val="C72F2C"/>
                </a:solidFill>
                <a:latin typeface="Fredoka"/>
                <a:ea typeface="Fredoka"/>
                <a:cs typeface="Fredoka"/>
                <a:sym typeface="Fredoka"/>
              </a:rPr>
              <a:t>¡Vamos con las Tradiciones!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5811764" y="6852400"/>
            <a:ext cx="666447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Let's go with the Traditions!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58447" y="3077819"/>
            <a:ext cx="12371106" cy="5654442"/>
            <a:chOff x="0" y="0"/>
            <a:chExt cx="3258234" cy="1489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58234" cy="1489236"/>
            </a:xfrm>
            <a:custGeom>
              <a:avLst/>
              <a:gdLst/>
              <a:ahLst/>
              <a:cxnLst/>
              <a:rect r="r" b="b" t="t" l="l"/>
              <a:pathLst>
                <a:path h="1489236" w="3258234">
                  <a:moveTo>
                    <a:pt x="12516" y="0"/>
                  </a:moveTo>
                  <a:lnTo>
                    <a:pt x="3245718" y="0"/>
                  </a:lnTo>
                  <a:cubicBezTo>
                    <a:pt x="3249037" y="0"/>
                    <a:pt x="3252220" y="1319"/>
                    <a:pt x="3254568" y="3666"/>
                  </a:cubicBezTo>
                  <a:cubicBezTo>
                    <a:pt x="3256915" y="6013"/>
                    <a:pt x="3258234" y="9197"/>
                    <a:pt x="3258234" y="12516"/>
                  </a:cubicBezTo>
                  <a:lnTo>
                    <a:pt x="3258234" y="1476720"/>
                  </a:lnTo>
                  <a:cubicBezTo>
                    <a:pt x="3258234" y="1480039"/>
                    <a:pt x="3256915" y="1483223"/>
                    <a:pt x="3254568" y="1485570"/>
                  </a:cubicBezTo>
                  <a:cubicBezTo>
                    <a:pt x="3252220" y="1487917"/>
                    <a:pt x="3249037" y="1489236"/>
                    <a:pt x="3245718" y="1489236"/>
                  </a:cubicBezTo>
                  <a:lnTo>
                    <a:pt x="12516" y="1489236"/>
                  </a:lnTo>
                  <a:cubicBezTo>
                    <a:pt x="5604" y="1489236"/>
                    <a:pt x="0" y="1483632"/>
                    <a:pt x="0" y="1476720"/>
                  </a:cubicBezTo>
                  <a:lnTo>
                    <a:pt x="0" y="12516"/>
                  </a:lnTo>
                  <a:cubicBezTo>
                    <a:pt x="0" y="5604"/>
                    <a:pt x="5604" y="0"/>
                    <a:pt x="1251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72F2C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258234" cy="1517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95403" y="9258300"/>
            <a:ext cx="400050" cy="40005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53300" y="628650"/>
            <a:ext cx="400050" cy="40005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8675" y="7466953"/>
            <a:ext cx="400050" cy="40005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914121" y="5404865"/>
            <a:ext cx="793000" cy="755828"/>
            <a:chOff x="0" y="0"/>
            <a:chExt cx="812800" cy="7747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060350" y="4060090"/>
            <a:ext cx="793000" cy="755828"/>
            <a:chOff x="0" y="0"/>
            <a:chExt cx="812800" cy="7747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63568" y="850811"/>
            <a:ext cx="1130264" cy="1077283"/>
            <a:chOff x="0" y="0"/>
            <a:chExt cx="812800" cy="7747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587446" y="6152503"/>
            <a:ext cx="793000" cy="755828"/>
            <a:chOff x="0" y="0"/>
            <a:chExt cx="812800" cy="7747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583896" y="450761"/>
            <a:ext cx="400050" cy="40005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5882500" y="409968"/>
            <a:ext cx="400050" cy="400050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80042" y="7867003"/>
            <a:ext cx="1964825" cy="1872724"/>
            <a:chOff x="0" y="0"/>
            <a:chExt cx="812800" cy="7747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6082525" y="810018"/>
            <a:ext cx="1570800" cy="1497169"/>
            <a:chOff x="0" y="0"/>
            <a:chExt cx="812800" cy="7747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112825" y="9313286"/>
            <a:ext cx="400050" cy="400050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2588206" y="9258300"/>
            <a:ext cx="400050" cy="400050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6707121" y="3187674"/>
            <a:ext cx="400050" cy="400050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628650" y="6530417"/>
            <a:ext cx="400050" cy="400050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2144818" y="1411391"/>
            <a:ext cx="400050" cy="400050"/>
            <a:chOff x="0" y="0"/>
            <a:chExt cx="812800" cy="8128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3" id="53"/>
          <p:cNvSpPr txBox="true"/>
          <p:nvPr/>
        </p:nvSpPr>
        <p:spPr>
          <a:xfrm rot="0">
            <a:off x="4312850" y="3630128"/>
            <a:ext cx="9662299" cy="3924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</a:t>
            </a: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____. Hola ____. </a:t>
            </a:r>
          </a:p>
          <a:p>
            <a:pPr algn="ctr">
              <a:lnSpc>
                <a:spcPts val="7919"/>
              </a:lnSpc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¿Cómo estás? ¿Cómo estás? </a:t>
            </a:r>
          </a:p>
          <a:p>
            <a:pPr algn="ctr">
              <a:lnSpc>
                <a:spcPts val="7919"/>
              </a:lnSpc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Muy bien, gracias. Muy bien, gracias. </a:t>
            </a:r>
          </a:p>
          <a:p>
            <a:pPr algn="ctr">
              <a:lnSpc>
                <a:spcPts val="7919"/>
              </a:lnSpc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¿Y usted? ¿Y usted?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877030" y="1257300"/>
            <a:ext cx="12533940" cy="1396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4"/>
              </a:lnSpc>
            </a:pPr>
            <a:r>
              <a:rPr lang="en-US" sz="11499">
                <a:solidFill>
                  <a:srgbClr val="C72F2C"/>
                </a:solidFill>
                <a:latin typeface="Fredoka"/>
                <a:ea typeface="Fredoka"/>
                <a:cs typeface="Fredoka"/>
                <a:sym typeface="Fredoka"/>
              </a:rPr>
              <a:t>Hola Marta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3150811" y="7042926"/>
            <a:ext cx="3553342" cy="3378669"/>
          </a:xfrm>
          <a:custGeom>
            <a:avLst/>
            <a:gdLst/>
            <a:ahLst/>
            <a:cxnLst/>
            <a:rect r="r" b="b" t="t" l="l"/>
            <a:pathLst>
              <a:path h="3378669" w="3553342">
                <a:moveTo>
                  <a:pt x="0" y="0"/>
                </a:moveTo>
                <a:lnTo>
                  <a:pt x="3553341" y="0"/>
                </a:lnTo>
                <a:lnTo>
                  <a:pt x="3553341" y="3378669"/>
                </a:lnTo>
                <a:lnTo>
                  <a:pt x="0" y="3378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95044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1496259" y="6930467"/>
            <a:ext cx="2983995" cy="3378669"/>
          </a:xfrm>
          <a:custGeom>
            <a:avLst/>
            <a:gdLst/>
            <a:ahLst/>
            <a:cxnLst/>
            <a:rect r="r" b="b" t="t" l="l"/>
            <a:pathLst>
              <a:path h="3378669" w="2983995">
                <a:moveTo>
                  <a:pt x="0" y="0"/>
                </a:moveTo>
                <a:lnTo>
                  <a:pt x="2983995" y="0"/>
                </a:lnTo>
                <a:lnTo>
                  <a:pt x="2983995" y="3378669"/>
                </a:lnTo>
                <a:lnTo>
                  <a:pt x="0" y="3378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391" t="0" r="-867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47246" y="0"/>
            <a:ext cx="3089152" cy="3529811"/>
          </a:xfrm>
          <a:custGeom>
            <a:avLst/>
            <a:gdLst/>
            <a:ahLst/>
            <a:cxnLst/>
            <a:rect r="r" b="b" t="t" l="l"/>
            <a:pathLst>
              <a:path h="3529811" w="3089152">
                <a:moveTo>
                  <a:pt x="0" y="0"/>
                </a:moveTo>
                <a:lnTo>
                  <a:pt x="3089152" y="0"/>
                </a:lnTo>
                <a:lnTo>
                  <a:pt x="3089152" y="3529811"/>
                </a:lnTo>
                <a:lnTo>
                  <a:pt x="0" y="3529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51602" y="28979"/>
            <a:ext cx="3089152" cy="3529811"/>
          </a:xfrm>
          <a:custGeom>
            <a:avLst/>
            <a:gdLst/>
            <a:ahLst/>
            <a:cxnLst/>
            <a:rect r="r" b="b" t="t" l="l"/>
            <a:pathLst>
              <a:path h="3529811" w="3089152">
                <a:moveTo>
                  <a:pt x="3089152" y="0"/>
                </a:moveTo>
                <a:lnTo>
                  <a:pt x="0" y="0"/>
                </a:lnTo>
                <a:lnTo>
                  <a:pt x="0" y="3529811"/>
                </a:lnTo>
                <a:lnTo>
                  <a:pt x="3089152" y="3529811"/>
                </a:lnTo>
                <a:lnTo>
                  <a:pt x="30891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63632" y="3186806"/>
            <a:ext cx="627594" cy="598176"/>
            <a:chOff x="0" y="0"/>
            <a:chExt cx="812800" cy="774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696774" y="3186806"/>
            <a:ext cx="627594" cy="598176"/>
            <a:chOff x="0" y="0"/>
            <a:chExt cx="812800" cy="774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33431" y="302583"/>
            <a:ext cx="761827" cy="726117"/>
            <a:chOff x="0" y="0"/>
            <a:chExt cx="812800" cy="774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092742" y="302583"/>
            <a:ext cx="761827" cy="726117"/>
            <a:chOff x="0" y="0"/>
            <a:chExt cx="812800" cy="7747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93869" y="4217997"/>
            <a:ext cx="1069344" cy="1019219"/>
            <a:chOff x="0" y="0"/>
            <a:chExt cx="812800" cy="7747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6724787" y="4253256"/>
            <a:ext cx="1069344" cy="1019219"/>
            <a:chOff x="0" y="0"/>
            <a:chExt cx="812800" cy="7747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112334" y="4567088"/>
            <a:ext cx="10259933" cy="5719912"/>
          </a:xfrm>
          <a:custGeom>
            <a:avLst/>
            <a:gdLst/>
            <a:ahLst/>
            <a:cxnLst/>
            <a:rect r="r" b="b" t="t" l="l"/>
            <a:pathLst>
              <a:path h="5719912" w="10259933">
                <a:moveTo>
                  <a:pt x="0" y="0"/>
                </a:moveTo>
                <a:lnTo>
                  <a:pt x="10259932" y="0"/>
                </a:lnTo>
                <a:lnTo>
                  <a:pt x="10259932" y="5719912"/>
                </a:lnTo>
                <a:lnTo>
                  <a:pt x="0" y="5719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3729429" y="2449335"/>
            <a:ext cx="6871910" cy="110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9199">
                <a:solidFill>
                  <a:srgbClr val="C72F2C"/>
                </a:solidFill>
                <a:latin typeface="Fredoka"/>
                <a:ea typeface="Fredoka"/>
                <a:cs typeface="Fredoka"/>
                <a:sym typeface="Fredoka"/>
              </a:rPr>
              <a:t>la fiesta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517861" y="3330719"/>
            <a:ext cx="9662299" cy="153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99"/>
              </a:lnSpc>
            </a:pPr>
            <a:r>
              <a:rPr lang="en-US" sz="5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1494" y="8305305"/>
            <a:ext cx="694620" cy="662060"/>
            <a:chOff x="0" y="0"/>
            <a:chExt cx="812800" cy="774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26114" y="8851377"/>
            <a:ext cx="989729" cy="943335"/>
            <a:chOff x="0" y="0"/>
            <a:chExt cx="812800" cy="774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522652" y="492757"/>
            <a:ext cx="783864" cy="747121"/>
            <a:chOff x="0" y="0"/>
            <a:chExt cx="812800" cy="774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306516" y="1108988"/>
            <a:ext cx="1116889" cy="1064535"/>
            <a:chOff x="0" y="0"/>
            <a:chExt cx="812800" cy="7747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5508870" y="4581779"/>
            <a:ext cx="8554536" cy="5004404"/>
          </a:xfrm>
          <a:custGeom>
            <a:avLst/>
            <a:gdLst/>
            <a:ahLst/>
            <a:cxnLst/>
            <a:rect r="r" b="b" t="t" l="l"/>
            <a:pathLst>
              <a:path h="5004404" w="8554536">
                <a:moveTo>
                  <a:pt x="0" y="0"/>
                </a:moveTo>
                <a:lnTo>
                  <a:pt x="8554537" y="0"/>
                </a:lnTo>
                <a:lnTo>
                  <a:pt x="8554537" y="5004404"/>
                </a:lnTo>
                <a:lnTo>
                  <a:pt x="0" y="5004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914228" y="1430453"/>
            <a:ext cx="6871910" cy="110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9199">
                <a:solidFill>
                  <a:srgbClr val="C72F2C"/>
                </a:solidFill>
                <a:latin typeface="Fredoka"/>
                <a:ea typeface="Fredoka"/>
                <a:cs typeface="Fredoka"/>
                <a:sym typeface="Fredoka"/>
              </a:rPr>
              <a:t>el adorno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362585" y="2696674"/>
            <a:ext cx="9662299" cy="153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99"/>
              </a:lnSpc>
            </a:pPr>
            <a:r>
              <a:rPr lang="en-US" sz="5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ornament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93869" y="4217997"/>
            <a:ext cx="1069344" cy="1019219"/>
            <a:chOff x="0" y="0"/>
            <a:chExt cx="812800" cy="7747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6724787" y="4253256"/>
            <a:ext cx="1069344" cy="1019219"/>
            <a:chOff x="0" y="0"/>
            <a:chExt cx="812800" cy="7747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31020">
            <a:off x="13052208" y="-175908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89" y="0"/>
                </a:moveTo>
                <a:lnTo>
                  <a:pt x="0" y="0"/>
                </a:lnTo>
                <a:lnTo>
                  <a:pt x="0" y="4114800"/>
                </a:lnTo>
                <a:lnTo>
                  <a:pt x="2316289" y="4114800"/>
                </a:lnTo>
                <a:lnTo>
                  <a:pt x="23162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25519">
            <a:off x="3134510" y="-175908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90" y="0"/>
                </a:lnTo>
                <a:lnTo>
                  <a:pt x="23162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25519">
            <a:off x="1534612" y="-102870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89" y="0"/>
                </a:lnTo>
                <a:lnTo>
                  <a:pt x="2316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1031020">
            <a:off x="14652107" y="-102870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89" y="0"/>
                </a:moveTo>
                <a:lnTo>
                  <a:pt x="0" y="0"/>
                </a:lnTo>
                <a:lnTo>
                  <a:pt x="0" y="4114800"/>
                </a:lnTo>
                <a:lnTo>
                  <a:pt x="2316289" y="4114800"/>
                </a:lnTo>
                <a:lnTo>
                  <a:pt x="23162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525519">
            <a:off x="-103220" y="-257525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90" y="0"/>
                </a:lnTo>
                <a:lnTo>
                  <a:pt x="23162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1031020">
            <a:off x="16289938" y="-209882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90" y="0"/>
                </a:moveTo>
                <a:lnTo>
                  <a:pt x="0" y="0"/>
                </a:lnTo>
                <a:lnTo>
                  <a:pt x="0" y="4114800"/>
                </a:lnTo>
                <a:lnTo>
                  <a:pt x="2316290" y="4114800"/>
                </a:lnTo>
                <a:lnTo>
                  <a:pt x="23162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292216" y="650786"/>
            <a:ext cx="793000" cy="755828"/>
            <a:chOff x="0" y="0"/>
            <a:chExt cx="812800" cy="774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202785" y="650786"/>
            <a:ext cx="793000" cy="755828"/>
            <a:chOff x="0" y="0"/>
            <a:chExt cx="812800" cy="7747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578868" y="298320"/>
            <a:ext cx="1130264" cy="1077283"/>
            <a:chOff x="0" y="0"/>
            <a:chExt cx="812800" cy="7747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83896" y="450761"/>
            <a:ext cx="400050" cy="40005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6304054" y="450761"/>
            <a:ext cx="400050" cy="40005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271730" y="528638"/>
            <a:ext cx="400050" cy="400050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616220" y="528638"/>
            <a:ext cx="400050" cy="40005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679756" y="643938"/>
            <a:ext cx="284749" cy="284749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323495" y="643938"/>
            <a:ext cx="284749" cy="284749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936620" y="7039688"/>
            <a:ext cx="3068671" cy="2812019"/>
          </a:xfrm>
          <a:custGeom>
            <a:avLst/>
            <a:gdLst/>
            <a:ahLst/>
            <a:cxnLst/>
            <a:rect r="r" b="b" t="t" l="l"/>
            <a:pathLst>
              <a:path h="2812019" w="3068671">
                <a:moveTo>
                  <a:pt x="0" y="0"/>
                </a:moveTo>
                <a:lnTo>
                  <a:pt x="3068672" y="0"/>
                </a:lnTo>
                <a:lnTo>
                  <a:pt x="3068672" y="2812019"/>
                </a:lnTo>
                <a:lnTo>
                  <a:pt x="0" y="2812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4401178" y="6980851"/>
            <a:ext cx="3255213" cy="2929692"/>
          </a:xfrm>
          <a:custGeom>
            <a:avLst/>
            <a:gdLst/>
            <a:ahLst/>
            <a:cxnLst/>
            <a:rect r="r" b="b" t="t" l="l"/>
            <a:pathLst>
              <a:path h="2929692" w="3255213">
                <a:moveTo>
                  <a:pt x="0" y="0"/>
                </a:moveTo>
                <a:lnTo>
                  <a:pt x="3255213" y="0"/>
                </a:lnTo>
                <a:lnTo>
                  <a:pt x="3255213" y="2929692"/>
                </a:lnTo>
                <a:lnTo>
                  <a:pt x="0" y="2929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67204" y="3992330"/>
            <a:ext cx="3963823" cy="2581440"/>
          </a:xfrm>
          <a:custGeom>
            <a:avLst/>
            <a:gdLst/>
            <a:ahLst/>
            <a:cxnLst/>
            <a:rect r="r" b="b" t="t" l="l"/>
            <a:pathLst>
              <a:path h="2581440" w="3963823">
                <a:moveTo>
                  <a:pt x="0" y="0"/>
                </a:moveTo>
                <a:lnTo>
                  <a:pt x="3963823" y="0"/>
                </a:lnTo>
                <a:lnTo>
                  <a:pt x="3963823" y="2581440"/>
                </a:lnTo>
                <a:lnTo>
                  <a:pt x="0" y="25814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568740" y="6692147"/>
            <a:ext cx="5723476" cy="3140757"/>
          </a:xfrm>
          <a:custGeom>
            <a:avLst/>
            <a:gdLst/>
            <a:ahLst/>
            <a:cxnLst/>
            <a:rect r="r" b="b" t="t" l="l"/>
            <a:pathLst>
              <a:path h="3140757" w="5723476">
                <a:moveTo>
                  <a:pt x="0" y="0"/>
                </a:moveTo>
                <a:lnTo>
                  <a:pt x="5723476" y="0"/>
                </a:lnTo>
                <a:lnTo>
                  <a:pt x="5723476" y="3140758"/>
                </a:lnTo>
                <a:lnTo>
                  <a:pt x="0" y="31407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4192870" y="3848992"/>
            <a:ext cx="3463521" cy="2619288"/>
          </a:xfrm>
          <a:custGeom>
            <a:avLst/>
            <a:gdLst/>
            <a:ahLst/>
            <a:cxnLst/>
            <a:rect r="r" b="b" t="t" l="l"/>
            <a:pathLst>
              <a:path h="2619288" w="3463521">
                <a:moveTo>
                  <a:pt x="0" y="0"/>
                </a:moveTo>
                <a:lnTo>
                  <a:pt x="3463521" y="0"/>
                </a:lnTo>
                <a:lnTo>
                  <a:pt x="3463521" y="2619288"/>
                </a:lnTo>
                <a:lnTo>
                  <a:pt x="0" y="26192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0" id="40"/>
          <p:cNvSpPr txBox="true"/>
          <p:nvPr/>
        </p:nvSpPr>
        <p:spPr>
          <a:xfrm rot="0">
            <a:off x="5708045" y="3580478"/>
            <a:ext cx="6871910" cy="110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9199">
                <a:solidFill>
                  <a:srgbClr val="C72F2C"/>
                </a:solidFill>
                <a:latin typeface="Fredoka"/>
                <a:ea typeface="Fredoka"/>
                <a:cs typeface="Fredoka"/>
                <a:sym typeface="Fredoka"/>
              </a:rPr>
              <a:t>la tradición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312850" y="4699457"/>
            <a:ext cx="9662299" cy="153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99"/>
              </a:lnSpc>
            </a:pPr>
            <a:r>
              <a:rPr lang="en-US" sz="5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tradition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89789">
            <a:off x="-1064135" y="7091215"/>
            <a:ext cx="5327019" cy="5421902"/>
          </a:xfrm>
          <a:custGeom>
            <a:avLst/>
            <a:gdLst/>
            <a:ahLst/>
            <a:cxnLst/>
            <a:rect r="r" b="b" t="t" l="l"/>
            <a:pathLst>
              <a:path h="5421902" w="5327019">
                <a:moveTo>
                  <a:pt x="0" y="0"/>
                </a:moveTo>
                <a:lnTo>
                  <a:pt x="5327019" y="0"/>
                </a:lnTo>
                <a:lnTo>
                  <a:pt x="5327019" y="5421902"/>
                </a:lnTo>
                <a:lnTo>
                  <a:pt x="0" y="5421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105305">
            <a:off x="13727875" y="823"/>
            <a:ext cx="5327019" cy="5421902"/>
          </a:xfrm>
          <a:custGeom>
            <a:avLst/>
            <a:gdLst/>
            <a:ahLst/>
            <a:cxnLst/>
            <a:rect r="r" b="b" t="t" l="l"/>
            <a:pathLst>
              <a:path h="5421902" w="5327019">
                <a:moveTo>
                  <a:pt x="5327019" y="0"/>
                </a:moveTo>
                <a:lnTo>
                  <a:pt x="0" y="0"/>
                </a:lnTo>
                <a:lnTo>
                  <a:pt x="0" y="5421903"/>
                </a:lnTo>
                <a:lnTo>
                  <a:pt x="5327019" y="5421903"/>
                </a:lnTo>
                <a:lnTo>
                  <a:pt x="53270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958447" y="3077819"/>
            <a:ext cx="12371106" cy="5654442"/>
            <a:chOff x="0" y="0"/>
            <a:chExt cx="3258234" cy="14892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58234" cy="1489236"/>
            </a:xfrm>
            <a:custGeom>
              <a:avLst/>
              <a:gdLst/>
              <a:ahLst/>
              <a:cxnLst/>
              <a:rect r="r" b="b" t="t" l="l"/>
              <a:pathLst>
                <a:path h="1489236" w="3258234">
                  <a:moveTo>
                    <a:pt x="12516" y="0"/>
                  </a:moveTo>
                  <a:lnTo>
                    <a:pt x="3245718" y="0"/>
                  </a:lnTo>
                  <a:cubicBezTo>
                    <a:pt x="3249037" y="0"/>
                    <a:pt x="3252220" y="1319"/>
                    <a:pt x="3254568" y="3666"/>
                  </a:cubicBezTo>
                  <a:cubicBezTo>
                    <a:pt x="3256915" y="6013"/>
                    <a:pt x="3258234" y="9197"/>
                    <a:pt x="3258234" y="12516"/>
                  </a:cubicBezTo>
                  <a:lnTo>
                    <a:pt x="3258234" y="1476720"/>
                  </a:lnTo>
                  <a:cubicBezTo>
                    <a:pt x="3258234" y="1480039"/>
                    <a:pt x="3256915" y="1483223"/>
                    <a:pt x="3254568" y="1485570"/>
                  </a:cubicBezTo>
                  <a:cubicBezTo>
                    <a:pt x="3252220" y="1487917"/>
                    <a:pt x="3249037" y="1489236"/>
                    <a:pt x="3245718" y="1489236"/>
                  </a:cubicBezTo>
                  <a:lnTo>
                    <a:pt x="12516" y="1489236"/>
                  </a:lnTo>
                  <a:cubicBezTo>
                    <a:pt x="5604" y="1489236"/>
                    <a:pt x="0" y="1483632"/>
                    <a:pt x="0" y="1476720"/>
                  </a:cubicBezTo>
                  <a:lnTo>
                    <a:pt x="0" y="12516"/>
                  </a:lnTo>
                  <a:cubicBezTo>
                    <a:pt x="0" y="5604"/>
                    <a:pt x="5604" y="0"/>
                    <a:pt x="1251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72F2C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258234" cy="1517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52963" y="3338177"/>
            <a:ext cx="2609101" cy="2696745"/>
          </a:xfrm>
          <a:custGeom>
            <a:avLst/>
            <a:gdLst/>
            <a:ahLst/>
            <a:cxnLst/>
            <a:rect r="r" b="b" t="t" l="l"/>
            <a:pathLst>
              <a:path h="2696745" w="2609101">
                <a:moveTo>
                  <a:pt x="0" y="0"/>
                </a:moveTo>
                <a:lnTo>
                  <a:pt x="2609101" y="0"/>
                </a:lnTo>
                <a:lnTo>
                  <a:pt x="2609101" y="2696745"/>
                </a:lnTo>
                <a:lnTo>
                  <a:pt x="0" y="2696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65209" y="5685550"/>
            <a:ext cx="3319056" cy="3785996"/>
          </a:xfrm>
          <a:custGeom>
            <a:avLst/>
            <a:gdLst/>
            <a:ahLst/>
            <a:cxnLst/>
            <a:rect r="r" b="b" t="t" l="l"/>
            <a:pathLst>
              <a:path h="3785996" w="3319056">
                <a:moveTo>
                  <a:pt x="0" y="0"/>
                </a:moveTo>
                <a:lnTo>
                  <a:pt x="3319057" y="0"/>
                </a:lnTo>
                <a:lnTo>
                  <a:pt x="3319057" y="3785996"/>
                </a:lnTo>
                <a:lnTo>
                  <a:pt x="0" y="37859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312850" y="3072116"/>
            <a:ext cx="9662299" cy="546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64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otoño ya </a:t>
            </a: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llegó y hace viento </a:t>
            </a:r>
          </a:p>
          <a:p>
            <a:pPr algn="ctr">
              <a:lnSpc>
                <a:spcPts val="6264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¡Hace viento! </a:t>
            </a:r>
          </a:p>
          <a:p>
            <a:pPr algn="ctr">
              <a:lnSpc>
                <a:spcPts val="6264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 hojas caen ya, rojo y amarillo </a:t>
            </a:r>
          </a:p>
          <a:p>
            <a:pPr algn="ctr">
              <a:lnSpc>
                <a:spcPts val="6264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¡Rojo y amarillo! </a:t>
            </a:r>
          </a:p>
          <a:p>
            <a:pPr algn="ctr">
              <a:lnSpc>
                <a:spcPts val="6264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Nieva en el invierno, ponte tu gorro y bufanda </a:t>
            </a:r>
          </a:p>
          <a:p>
            <a:pPr algn="ctr">
              <a:lnSpc>
                <a:spcPts val="6264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Vamos con las tradiciones en el frio, </a:t>
            </a:r>
          </a:p>
          <a:p>
            <a:pPr algn="ctr">
              <a:lnSpc>
                <a:spcPts val="6264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¡Brr, brr, brr!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77030" y="742390"/>
            <a:ext cx="12533940" cy="2168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2"/>
              </a:lnSpc>
            </a:pPr>
            <a:r>
              <a:rPr lang="en-US" sz="7899">
                <a:solidFill>
                  <a:srgbClr val="C72F2C"/>
                </a:solidFill>
                <a:latin typeface="Fredoka"/>
                <a:ea typeface="Fredoka"/>
                <a:cs typeface="Fredoka"/>
                <a:sym typeface="Fredoka"/>
              </a:rPr>
              <a:t>Vamos con las Tradiciones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00622" y="-466937"/>
            <a:ext cx="3229277" cy="3890695"/>
          </a:xfrm>
          <a:custGeom>
            <a:avLst/>
            <a:gdLst/>
            <a:ahLst/>
            <a:cxnLst/>
            <a:rect r="r" b="b" t="t" l="l"/>
            <a:pathLst>
              <a:path h="3890695" w="3229277">
                <a:moveTo>
                  <a:pt x="0" y="0"/>
                </a:moveTo>
                <a:lnTo>
                  <a:pt x="3229277" y="0"/>
                </a:lnTo>
                <a:lnTo>
                  <a:pt x="3229277" y="3890695"/>
                </a:lnTo>
                <a:lnTo>
                  <a:pt x="0" y="3890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54211" y="228698"/>
            <a:ext cx="922674" cy="879424"/>
            <a:chOff x="0" y="0"/>
            <a:chExt cx="812800" cy="774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64749" y="7071866"/>
            <a:ext cx="1620110" cy="1544168"/>
            <a:chOff x="0" y="0"/>
            <a:chExt cx="812800" cy="774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631536" y="962123"/>
            <a:ext cx="922674" cy="879424"/>
            <a:chOff x="0" y="0"/>
            <a:chExt cx="812800" cy="774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107225" y="3848325"/>
            <a:ext cx="922674" cy="879424"/>
            <a:chOff x="0" y="0"/>
            <a:chExt cx="812800" cy="7747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70638" y="8849298"/>
            <a:ext cx="1184723" cy="1129189"/>
            <a:chOff x="0" y="0"/>
            <a:chExt cx="812800" cy="7747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7812024" y="1234613"/>
            <a:ext cx="5101070" cy="3385835"/>
          </a:xfrm>
          <a:custGeom>
            <a:avLst/>
            <a:gdLst/>
            <a:ahLst/>
            <a:cxnLst/>
            <a:rect r="r" b="b" t="t" l="l"/>
            <a:pathLst>
              <a:path h="3385835" w="5101070">
                <a:moveTo>
                  <a:pt x="0" y="0"/>
                </a:moveTo>
                <a:lnTo>
                  <a:pt x="5101069" y="0"/>
                </a:lnTo>
                <a:lnTo>
                  <a:pt x="5101069" y="3385835"/>
                </a:lnTo>
                <a:lnTo>
                  <a:pt x="0" y="33858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567367" y="5564262"/>
            <a:ext cx="5154878" cy="3427994"/>
          </a:xfrm>
          <a:custGeom>
            <a:avLst/>
            <a:gdLst/>
            <a:ahLst/>
            <a:cxnLst/>
            <a:rect r="r" b="b" t="t" l="l"/>
            <a:pathLst>
              <a:path h="3427994" w="5154878">
                <a:moveTo>
                  <a:pt x="0" y="0"/>
                </a:moveTo>
                <a:lnTo>
                  <a:pt x="5154877" y="0"/>
                </a:lnTo>
                <a:lnTo>
                  <a:pt x="5154877" y="3427994"/>
                </a:lnTo>
                <a:lnTo>
                  <a:pt x="0" y="34279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522411" y="5564262"/>
            <a:ext cx="6529512" cy="3427994"/>
          </a:xfrm>
          <a:custGeom>
            <a:avLst/>
            <a:gdLst/>
            <a:ahLst/>
            <a:cxnLst/>
            <a:rect r="r" b="b" t="t" l="l"/>
            <a:pathLst>
              <a:path h="3427994" w="6529512">
                <a:moveTo>
                  <a:pt x="0" y="0"/>
                </a:moveTo>
                <a:lnTo>
                  <a:pt x="6529511" y="0"/>
                </a:lnTo>
                <a:lnTo>
                  <a:pt x="6529511" y="3427994"/>
                </a:lnTo>
                <a:lnTo>
                  <a:pt x="0" y="3427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71908" y="1108121"/>
            <a:ext cx="3880454" cy="3667029"/>
          </a:xfrm>
          <a:custGeom>
            <a:avLst/>
            <a:gdLst/>
            <a:ahLst/>
            <a:cxnLst/>
            <a:rect r="r" b="b" t="t" l="l"/>
            <a:pathLst>
              <a:path h="3667029" w="3880454">
                <a:moveTo>
                  <a:pt x="0" y="0"/>
                </a:moveTo>
                <a:lnTo>
                  <a:pt x="3880454" y="0"/>
                </a:lnTo>
                <a:lnTo>
                  <a:pt x="3880454" y="3667030"/>
                </a:lnTo>
                <a:lnTo>
                  <a:pt x="0" y="36670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9372" y="7646173"/>
            <a:ext cx="3150568" cy="7434969"/>
          </a:xfrm>
          <a:custGeom>
            <a:avLst/>
            <a:gdLst/>
            <a:ahLst/>
            <a:cxnLst/>
            <a:rect r="r" b="b" t="t" l="l"/>
            <a:pathLst>
              <a:path h="7434969" w="3150568">
                <a:moveTo>
                  <a:pt x="0" y="0"/>
                </a:moveTo>
                <a:lnTo>
                  <a:pt x="3150568" y="0"/>
                </a:lnTo>
                <a:lnTo>
                  <a:pt x="3150568" y="7434969"/>
                </a:lnTo>
                <a:lnTo>
                  <a:pt x="0" y="7434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75207" y="322217"/>
            <a:ext cx="3150568" cy="7434969"/>
          </a:xfrm>
          <a:custGeom>
            <a:avLst/>
            <a:gdLst/>
            <a:ahLst/>
            <a:cxnLst/>
            <a:rect r="r" b="b" t="t" l="l"/>
            <a:pathLst>
              <a:path h="7434969" w="3150568">
                <a:moveTo>
                  <a:pt x="0" y="0"/>
                </a:moveTo>
                <a:lnTo>
                  <a:pt x="3150569" y="0"/>
                </a:lnTo>
                <a:lnTo>
                  <a:pt x="3150569" y="7434969"/>
                </a:lnTo>
                <a:lnTo>
                  <a:pt x="0" y="7434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34452" y="5540815"/>
            <a:ext cx="3150568" cy="7434969"/>
          </a:xfrm>
          <a:custGeom>
            <a:avLst/>
            <a:gdLst/>
            <a:ahLst/>
            <a:cxnLst/>
            <a:rect r="r" b="b" t="t" l="l"/>
            <a:pathLst>
              <a:path h="7434969" w="3150568">
                <a:moveTo>
                  <a:pt x="0" y="0"/>
                </a:moveTo>
                <a:lnTo>
                  <a:pt x="3150568" y="0"/>
                </a:lnTo>
                <a:lnTo>
                  <a:pt x="3150568" y="7434970"/>
                </a:lnTo>
                <a:lnTo>
                  <a:pt x="0" y="74349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3618060" y="7646173"/>
            <a:ext cx="3150568" cy="7434969"/>
          </a:xfrm>
          <a:custGeom>
            <a:avLst/>
            <a:gdLst/>
            <a:ahLst/>
            <a:cxnLst/>
            <a:rect r="r" b="b" t="t" l="l"/>
            <a:pathLst>
              <a:path h="7434969" w="3150568">
                <a:moveTo>
                  <a:pt x="3150568" y="0"/>
                </a:moveTo>
                <a:lnTo>
                  <a:pt x="0" y="0"/>
                </a:lnTo>
                <a:lnTo>
                  <a:pt x="0" y="7434969"/>
                </a:lnTo>
                <a:lnTo>
                  <a:pt x="3150568" y="7434969"/>
                </a:lnTo>
                <a:lnTo>
                  <a:pt x="31505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090242" y="307267"/>
            <a:ext cx="3072965" cy="7251835"/>
          </a:xfrm>
          <a:custGeom>
            <a:avLst/>
            <a:gdLst/>
            <a:ahLst/>
            <a:cxnLst/>
            <a:rect r="r" b="b" t="t" l="l"/>
            <a:pathLst>
              <a:path h="7251835" w="3072965">
                <a:moveTo>
                  <a:pt x="3072965" y="0"/>
                </a:moveTo>
                <a:lnTo>
                  <a:pt x="0" y="0"/>
                </a:lnTo>
                <a:lnTo>
                  <a:pt x="0" y="7251835"/>
                </a:lnTo>
                <a:lnTo>
                  <a:pt x="3072965" y="7251835"/>
                </a:lnTo>
                <a:lnTo>
                  <a:pt x="30729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6071884" y="5540815"/>
            <a:ext cx="3150568" cy="7434969"/>
          </a:xfrm>
          <a:custGeom>
            <a:avLst/>
            <a:gdLst/>
            <a:ahLst/>
            <a:cxnLst/>
            <a:rect r="r" b="b" t="t" l="l"/>
            <a:pathLst>
              <a:path h="7434969" w="3150568">
                <a:moveTo>
                  <a:pt x="3150568" y="0"/>
                </a:moveTo>
                <a:lnTo>
                  <a:pt x="0" y="0"/>
                </a:lnTo>
                <a:lnTo>
                  <a:pt x="0" y="7434970"/>
                </a:lnTo>
                <a:lnTo>
                  <a:pt x="3150568" y="7434970"/>
                </a:lnTo>
                <a:lnTo>
                  <a:pt x="31505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546580" y="322217"/>
            <a:ext cx="400050" cy="40005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216116" y="307267"/>
            <a:ext cx="400050" cy="40005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742763" y="1097601"/>
            <a:ext cx="332698" cy="33269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996679" y="8661983"/>
            <a:ext cx="308034" cy="308034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4993319" y="1097601"/>
            <a:ext cx="400050" cy="40005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197618" y="9437367"/>
            <a:ext cx="400050" cy="400050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067161" y="8862008"/>
            <a:ext cx="216018" cy="216018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612448" y="9437367"/>
            <a:ext cx="400050" cy="400050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207895" y="628650"/>
            <a:ext cx="249253" cy="249253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4277273" y="582691"/>
            <a:ext cx="249253" cy="249253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3196704" y="9529383"/>
            <a:ext cx="216018" cy="216018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182480" y="8816000"/>
            <a:ext cx="308034" cy="308034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2958447" y="3077819"/>
            <a:ext cx="12371106" cy="5654442"/>
            <a:chOff x="0" y="0"/>
            <a:chExt cx="3258234" cy="148923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258234" cy="1489236"/>
            </a:xfrm>
            <a:custGeom>
              <a:avLst/>
              <a:gdLst/>
              <a:ahLst/>
              <a:cxnLst/>
              <a:rect r="r" b="b" t="t" l="l"/>
              <a:pathLst>
                <a:path h="1489236" w="3258234">
                  <a:moveTo>
                    <a:pt x="12516" y="0"/>
                  </a:moveTo>
                  <a:lnTo>
                    <a:pt x="3245718" y="0"/>
                  </a:lnTo>
                  <a:cubicBezTo>
                    <a:pt x="3249037" y="0"/>
                    <a:pt x="3252220" y="1319"/>
                    <a:pt x="3254568" y="3666"/>
                  </a:cubicBezTo>
                  <a:cubicBezTo>
                    <a:pt x="3256915" y="6013"/>
                    <a:pt x="3258234" y="9197"/>
                    <a:pt x="3258234" y="12516"/>
                  </a:cubicBezTo>
                  <a:lnTo>
                    <a:pt x="3258234" y="1476720"/>
                  </a:lnTo>
                  <a:cubicBezTo>
                    <a:pt x="3258234" y="1480039"/>
                    <a:pt x="3256915" y="1483223"/>
                    <a:pt x="3254568" y="1485570"/>
                  </a:cubicBezTo>
                  <a:cubicBezTo>
                    <a:pt x="3252220" y="1487917"/>
                    <a:pt x="3249037" y="1489236"/>
                    <a:pt x="3245718" y="1489236"/>
                  </a:cubicBezTo>
                  <a:lnTo>
                    <a:pt x="12516" y="1489236"/>
                  </a:lnTo>
                  <a:cubicBezTo>
                    <a:pt x="5604" y="1489236"/>
                    <a:pt x="0" y="1483632"/>
                    <a:pt x="0" y="1476720"/>
                  </a:cubicBezTo>
                  <a:lnTo>
                    <a:pt x="0" y="12516"/>
                  </a:lnTo>
                  <a:cubicBezTo>
                    <a:pt x="0" y="5604"/>
                    <a:pt x="5604" y="0"/>
                    <a:pt x="1251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72F2C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3258234" cy="1517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4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4312850" y="3105072"/>
            <a:ext cx="9662299" cy="537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la hora d</a:t>
            </a: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decir adiós, </a:t>
            </a:r>
          </a:p>
          <a:p>
            <a:pPr algn="ctr">
              <a:lnSpc>
                <a:spcPts val="5346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¡Adiós! </a:t>
            </a:r>
          </a:p>
          <a:p>
            <a:pPr algn="ctr">
              <a:lnSpc>
                <a:spcPts val="5346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la hora de decir adiós, </a:t>
            </a:r>
          </a:p>
          <a:p>
            <a:pPr algn="ctr">
              <a:lnSpc>
                <a:spcPts val="5346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¡Adiós! </a:t>
            </a:r>
          </a:p>
          <a:p>
            <a:pPr algn="ctr">
              <a:lnSpc>
                <a:spcPts val="5346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Adiós a mis amigos, </a:t>
            </a:r>
          </a:p>
          <a:p>
            <a:pPr algn="ctr">
              <a:lnSpc>
                <a:spcPts val="5346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Adiós hasta luego, </a:t>
            </a:r>
          </a:p>
          <a:p>
            <a:pPr algn="ctr">
              <a:lnSpc>
                <a:spcPts val="5346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la hora de decir adiós </a:t>
            </a:r>
          </a:p>
          <a:p>
            <a:pPr algn="ctr">
              <a:lnSpc>
                <a:spcPts val="5346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¡Adiós! 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877030" y="1413355"/>
            <a:ext cx="12533940" cy="101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7299">
                <a:solidFill>
                  <a:srgbClr val="C72F2C"/>
                </a:solidFill>
                <a:latin typeface="Fredoka"/>
                <a:ea typeface="Fredoka"/>
                <a:cs typeface="Fredoka"/>
                <a:sym typeface="Fredoka"/>
              </a:rPr>
              <a:t>Es la hora de decir adiós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31020">
            <a:off x="13052208" y="-175908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89" y="0"/>
                </a:moveTo>
                <a:lnTo>
                  <a:pt x="0" y="0"/>
                </a:lnTo>
                <a:lnTo>
                  <a:pt x="0" y="4114800"/>
                </a:lnTo>
                <a:lnTo>
                  <a:pt x="2316289" y="4114800"/>
                </a:lnTo>
                <a:lnTo>
                  <a:pt x="23162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25519">
            <a:off x="3134510" y="-175908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90" y="0"/>
                </a:lnTo>
                <a:lnTo>
                  <a:pt x="23162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933353" y="5143500"/>
            <a:ext cx="4746104" cy="6392060"/>
          </a:xfrm>
          <a:custGeom>
            <a:avLst/>
            <a:gdLst/>
            <a:ahLst/>
            <a:cxnLst/>
            <a:rect r="r" b="b" t="t" l="l"/>
            <a:pathLst>
              <a:path h="6392060" w="4746104">
                <a:moveTo>
                  <a:pt x="4746104" y="0"/>
                </a:moveTo>
                <a:lnTo>
                  <a:pt x="0" y="0"/>
                </a:lnTo>
                <a:lnTo>
                  <a:pt x="0" y="6392060"/>
                </a:lnTo>
                <a:lnTo>
                  <a:pt x="4746104" y="6392060"/>
                </a:lnTo>
                <a:lnTo>
                  <a:pt x="47461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91457" y="5143500"/>
            <a:ext cx="4746104" cy="6392060"/>
          </a:xfrm>
          <a:custGeom>
            <a:avLst/>
            <a:gdLst/>
            <a:ahLst/>
            <a:cxnLst/>
            <a:rect r="r" b="b" t="t" l="l"/>
            <a:pathLst>
              <a:path h="6392060" w="4746104">
                <a:moveTo>
                  <a:pt x="0" y="0"/>
                </a:moveTo>
                <a:lnTo>
                  <a:pt x="4746104" y="0"/>
                </a:lnTo>
                <a:lnTo>
                  <a:pt x="4746104" y="6392060"/>
                </a:lnTo>
                <a:lnTo>
                  <a:pt x="0" y="6392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525519">
            <a:off x="1534612" y="-102870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89" y="0"/>
                </a:lnTo>
                <a:lnTo>
                  <a:pt x="2316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1031020">
            <a:off x="14652107" y="-1028700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89" y="0"/>
                </a:moveTo>
                <a:lnTo>
                  <a:pt x="0" y="0"/>
                </a:lnTo>
                <a:lnTo>
                  <a:pt x="0" y="4114800"/>
                </a:lnTo>
                <a:lnTo>
                  <a:pt x="2316289" y="4114800"/>
                </a:lnTo>
                <a:lnTo>
                  <a:pt x="23162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25519">
            <a:off x="-103220" y="-257525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0" y="0"/>
                </a:moveTo>
                <a:lnTo>
                  <a:pt x="2316290" y="0"/>
                </a:lnTo>
                <a:lnTo>
                  <a:pt x="23162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1031020">
            <a:off x="16289938" y="-209882"/>
            <a:ext cx="2316290" cy="4114800"/>
          </a:xfrm>
          <a:custGeom>
            <a:avLst/>
            <a:gdLst/>
            <a:ahLst/>
            <a:cxnLst/>
            <a:rect r="r" b="b" t="t" l="l"/>
            <a:pathLst>
              <a:path h="4114800" w="2316290">
                <a:moveTo>
                  <a:pt x="2316290" y="0"/>
                </a:moveTo>
                <a:lnTo>
                  <a:pt x="0" y="0"/>
                </a:lnTo>
                <a:lnTo>
                  <a:pt x="0" y="4114800"/>
                </a:lnTo>
                <a:lnTo>
                  <a:pt x="2316290" y="4114800"/>
                </a:lnTo>
                <a:lnTo>
                  <a:pt x="23162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595403" y="9258300"/>
            <a:ext cx="400050" cy="40005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995453" y="4733177"/>
            <a:ext cx="400050" cy="40005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009342" y="3777324"/>
            <a:ext cx="793000" cy="755828"/>
            <a:chOff x="0" y="0"/>
            <a:chExt cx="812800" cy="7747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85659" y="3777324"/>
            <a:ext cx="793000" cy="755828"/>
            <a:chOff x="0" y="0"/>
            <a:chExt cx="812800" cy="7747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292216" y="650786"/>
            <a:ext cx="793000" cy="755828"/>
            <a:chOff x="0" y="0"/>
            <a:chExt cx="812800" cy="7747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202785" y="650786"/>
            <a:ext cx="793000" cy="755828"/>
            <a:chOff x="0" y="0"/>
            <a:chExt cx="812800" cy="7747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788651" y="8880386"/>
            <a:ext cx="793000" cy="755828"/>
            <a:chOff x="0" y="0"/>
            <a:chExt cx="812800" cy="7747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706349" y="8880386"/>
            <a:ext cx="793000" cy="755828"/>
            <a:chOff x="0" y="0"/>
            <a:chExt cx="812800" cy="7747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4910435" y="4733177"/>
            <a:ext cx="400050" cy="400050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5110460" y="9258300"/>
            <a:ext cx="400050" cy="400050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8578868" y="298320"/>
            <a:ext cx="1130264" cy="1077283"/>
            <a:chOff x="0" y="0"/>
            <a:chExt cx="812800" cy="7747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1271730" y="9286875"/>
            <a:ext cx="400050" cy="400050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6616220" y="9286875"/>
            <a:ext cx="400050" cy="400050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2292216" y="9056619"/>
            <a:ext cx="793000" cy="755828"/>
            <a:chOff x="0" y="0"/>
            <a:chExt cx="812800" cy="7747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5202785" y="9056619"/>
            <a:ext cx="793000" cy="755828"/>
            <a:chOff x="0" y="0"/>
            <a:chExt cx="812800" cy="7747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8578868" y="8839939"/>
            <a:ext cx="1130264" cy="1077283"/>
            <a:chOff x="0" y="0"/>
            <a:chExt cx="812800" cy="7747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9328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4239346" y="3621439"/>
            <a:ext cx="9809308" cy="1682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78"/>
              </a:lnSpc>
            </a:pPr>
            <a:r>
              <a:rPr lang="en-US" sz="13998">
                <a:solidFill>
                  <a:srgbClr val="C72F2C"/>
                </a:solidFill>
                <a:latin typeface="Fredoka"/>
                <a:ea typeface="Fredoka"/>
                <a:cs typeface="Fredoka"/>
                <a:sym typeface="Fredoka"/>
              </a:rPr>
              <a:t>¡Gracias!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1583896" y="450761"/>
            <a:ext cx="400050" cy="400050"/>
            <a:chOff x="0" y="0"/>
            <a:chExt cx="812800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6304054" y="450761"/>
            <a:ext cx="400050" cy="400050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4484419" y="8595637"/>
            <a:ext cx="284749" cy="284749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4569844" y="8595637"/>
            <a:ext cx="284749" cy="284749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4647992" y="2718835"/>
            <a:ext cx="400050" cy="400050"/>
            <a:chOff x="0" y="0"/>
            <a:chExt cx="812800" cy="812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3239958" y="2718835"/>
            <a:ext cx="400050" cy="400050"/>
            <a:chOff x="0" y="0"/>
            <a:chExt cx="812800" cy="8128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6104029" y="1943337"/>
            <a:ext cx="400050" cy="400050"/>
            <a:chOff x="0" y="0"/>
            <a:chExt cx="812800" cy="8128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7065942" y="4533152"/>
            <a:ext cx="400050" cy="400050"/>
            <a:chOff x="0" y="0"/>
            <a:chExt cx="812800" cy="8128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822007" y="4533152"/>
            <a:ext cx="400050" cy="400050"/>
            <a:chOff x="0" y="0"/>
            <a:chExt cx="812800" cy="81280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4F61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688671" y="1943337"/>
            <a:ext cx="400050" cy="400050"/>
            <a:chOff x="0" y="0"/>
            <a:chExt cx="812800" cy="8128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3038891" y="3777324"/>
            <a:ext cx="378852" cy="378852"/>
            <a:chOff x="0" y="0"/>
            <a:chExt cx="812800" cy="81280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4870257" y="3777324"/>
            <a:ext cx="378852" cy="378852"/>
            <a:chOff x="0" y="0"/>
            <a:chExt cx="812800" cy="81280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7679756" y="9402176"/>
            <a:ext cx="284749" cy="284749"/>
            <a:chOff x="0" y="0"/>
            <a:chExt cx="812800" cy="812800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0323495" y="9402176"/>
            <a:ext cx="284749" cy="284749"/>
            <a:chOff x="0" y="0"/>
            <a:chExt cx="812800" cy="81280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1271730" y="528638"/>
            <a:ext cx="400050" cy="400050"/>
            <a:chOff x="0" y="0"/>
            <a:chExt cx="812800" cy="812800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6616220" y="528638"/>
            <a:ext cx="400050" cy="400050"/>
            <a:chOff x="0" y="0"/>
            <a:chExt cx="812800" cy="81280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403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7679756" y="643938"/>
            <a:ext cx="284749" cy="284749"/>
            <a:chOff x="0" y="0"/>
            <a:chExt cx="812800" cy="812800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0323495" y="643938"/>
            <a:ext cx="284749" cy="284749"/>
            <a:chOff x="0" y="0"/>
            <a:chExt cx="812800" cy="812800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CCCA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3" id="113"/>
          <p:cNvSpPr txBox="true"/>
          <p:nvPr/>
        </p:nvSpPr>
        <p:spPr>
          <a:xfrm rot="0">
            <a:off x="4312850" y="5254377"/>
            <a:ext cx="9662299" cy="153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99"/>
              </a:lnSpc>
            </a:pPr>
            <a:r>
              <a:rPr lang="en-US" sz="5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DAHHc9WXfFQ</dc:identifier>
  <dcterms:modified xsi:type="dcterms:W3CDTF">2011-08-01T06:04:30Z</dcterms:modified>
  <cp:revision>1</cp:revision>
  <dc:title>Week 8 Vamos con las Tradiciones</dc:title>
</cp:coreProperties>
</file>