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6" r:id="rId4"/>
    <p:sldId id="282" r:id="rId5"/>
    <p:sldId id="284" r:id="rId6"/>
    <p:sldId id="288" r:id="rId7"/>
    <p:sldId id="289" r:id="rId8"/>
    <p:sldId id="283" r:id="rId9"/>
    <p:sldId id="293" r:id="rId10"/>
    <p:sldId id="294" r:id="rId11"/>
    <p:sldId id="290" r:id="rId12"/>
    <p:sldId id="295" r:id="rId13"/>
    <p:sldId id="296" r:id="rId14"/>
    <p:sldId id="297" r:id="rId15"/>
    <p:sldId id="291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C8D0A-851D-5FAC-E890-B7A8AD1B6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BC68E-FB4A-EF7A-AFB5-B69BE9D29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FDCA3-6B15-7B4E-FED6-AE3764BF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37CA-A271-496E-AE2D-82AE04306146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5280D-9A45-545C-D71B-3DD45C7C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9431F-9F36-33C8-7E57-57236BEA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58F1-C276-424A-9582-151043A20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81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76042-173C-2331-68B4-5402A905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D8C42-6CC9-1E2D-F223-075366937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2786C-BD9A-1A12-0EA5-F56C8BB76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37CA-A271-496E-AE2D-82AE04306146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9FDFD-107B-3665-9C14-2384AF2E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E8AA5-91BF-E348-0DAF-5E41EA340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58F1-C276-424A-9582-151043A20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63F76A-4D03-782F-D868-98C91F93E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B82DD-88E8-0AC8-FDAA-7FAFA34C4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ECE94-C835-6ABE-CF26-C7D20D23D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37CA-A271-496E-AE2D-82AE04306146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CFA7F-F396-1A41-B893-2A832163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DF48E-6989-BE08-74D0-8420CB16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58F1-C276-424A-9582-151043A20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3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3F5A3-8703-DD74-5582-E9506882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5B959-33C1-A6DF-ABF1-966FDC20D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2B823-C855-B4D1-E403-BE103449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37CA-A271-496E-AE2D-82AE04306146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1BE2B-8BCA-2018-D533-DEB16149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EDE61-9EAD-8007-5894-40572419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58F1-C276-424A-9582-151043A20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2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3CE9F-FF3F-AF49-DA1E-3533D3E09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1193-A58E-13FF-153A-E1179C3FD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733F0-B25F-3539-8311-45F8A316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37CA-A271-496E-AE2D-82AE04306146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488F6-D7A2-C3F9-ABAF-CE709C4A1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D871B-7663-0EA9-8208-7E207E76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58F1-C276-424A-9582-151043A20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9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B35C2-3BEF-D848-10B0-7EA1EC6DA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1B504-EB02-63A5-6B90-3BE07E138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30969-9405-3275-A397-2D91C0A6A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2DE01-DA25-34C8-E024-43F577051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37CA-A271-496E-AE2D-82AE04306146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0C670-DC73-0DBE-07C8-296953E1F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00657-8B26-0A10-8E3E-83337908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58F1-C276-424A-9582-151043A20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0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80824-9905-0730-C4A7-A1EA9C6F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C7832-3284-F540-1842-1128916AC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DAF0DD-E586-9394-C031-5D579A5ED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31000C-8820-DEF2-665A-E33CC85FE8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3F4B4A-2A97-77FF-2558-6B64B3790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B9EFF2-75EA-CD9D-7170-D9C3CF1D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37CA-A271-496E-AE2D-82AE04306146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3CE8BF-8F45-77A9-E87C-DAAC5486A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FF29AC-7CBC-14E8-E77F-642AF8F4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58F1-C276-424A-9582-151043A20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194A8-4B39-A575-1A13-739509FE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667E6-0D1B-1FE8-05EF-089B03FF6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37CA-A271-496E-AE2D-82AE04306146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E01FA-0888-BCA6-0E4F-75090B3CC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619C15-03D4-0B84-CA6E-CB277DF60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58F1-C276-424A-9582-151043A20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2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C66A8-FEA3-CEA0-BD11-FE8E72505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37CA-A271-496E-AE2D-82AE04306146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645D23-99A5-2E13-52C8-AC8D275FF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A9C58-1778-63D2-CF5F-74230009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58F1-C276-424A-9582-151043A20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4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29021-4762-73B2-15C7-D4F9CE3C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1C383-D289-18A0-465B-097B56005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397AB-1C14-7083-E471-B9FEAABF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EA504-9A13-9647-812F-A49208B56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37CA-A271-496E-AE2D-82AE04306146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7C0E1-36D1-60C2-38DA-C8D7EA08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B87D9-4C74-01B9-F04A-2647F377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58F1-C276-424A-9582-151043A20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08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6B973-3098-BFB5-B916-ABB3CDB8E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748F9C-3830-0622-0677-CC389936D7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38076-39FA-54DD-41AC-8F8A6A8D1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5B51B-C7AE-F082-8045-15678140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237CA-A271-496E-AE2D-82AE04306146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6CCD9-22E5-DE28-0FD0-BE4BB0CA6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48A02-F684-52D6-0607-06A05B01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58F1-C276-424A-9582-151043A20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17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28062A-9004-F955-1B3C-FE66B49AD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EF279-1A94-60DB-004F-8A1B436E7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DA1F9-AEB5-7481-02E4-F8956B68F0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237CA-A271-496E-AE2D-82AE04306146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D8120-E649-FB3D-9FC6-7721176B5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142C8-B1A8-BE9C-6144-97A4E6489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DE58F1-C276-424A-9582-151043A20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B4026-ADED-91FF-D95F-72F5BE9FB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8500" y="819916"/>
            <a:ext cx="9144000" cy="2387600"/>
          </a:xfrm>
        </p:spPr>
        <p:txBody>
          <a:bodyPr/>
          <a:lstStyle/>
          <a:p>
            <a:r>
              <a:rPr lang="es-G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Vamos a Ganar</a:t>
            </a:r>
            <a:endParaRPr lang="en-U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47312C-5190-C699-37B0-C50308E40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7183" y="3355547"/>
            <a:ext cx="9144000" cy="1655762"/>
          </a:xfrm>
        </p:spPr>
        <p:txBody>
          <a:bodyPr/>
          <a:lstStyle/>
          <a:p>
            <a:r>
              <a:rPr lang="es-GT" dirty="0"/>
              <a:t>Conversation </a:t>
            </a:r>
            <a:r>
              <a:rPr lang="es-GT" dirty="0" err="1"/>
              <a:t>Opportunities</a:t>
            </a:r>
            <a:r>
              <a:rPr lang="es-GT" dirty="0"/>
              <a:t> and </a:t>
            </a:r>
            <a:r>
              <a:rPr lang="es-GT" dirty="0" err="1"/>
              <a:t>Practice</a:t>
            </a:r>
            <a:endParaRPr lang="en-US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D867CAF-B70D-7606-61C3-A428D2FC8589}"/>
              </a:ext>
            </a:extLst>
          </p:cNvPr>
          <p:cNvSpPr/>
          <p:nvPr/>
        </p:nvSpPr>
        <p:spPr>
          <a:xfrm>
            <a:off x="0" y="671885"/>
            <a:ext cx="3252083" cy="6186115"/>
          </a:xfrm>
          <a:custGeom>
            <a:avLst/>
            <a:gdLst/>
            <a:ahLst/>
            <a:cxnLst/>
            <a:rect l="l" t="t" r="r" b="b"/>
            <a:pathLst>
              <a:path w="4876038" h="8229600">
                <a:moveTo>
                  <a:pt x="0" y="0"/>
                </a:moveTo>
                <a:lnTo>
                  <a:pt x="4876038" y="0"/>
                </a:lnTo>
                <a:lnTo>
                  <a:pt x="4876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7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B7976-8E0E-563F-025A-8538E795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F9A922DE-042D-0526-3C8B-1255D34CD4C3}"/>
              </a:ext>
            </a:extLst>
          </p:cNvPr>
          <p:cNvSpPr txBox="1"/>
          <p:nvPr/>
        </p:nvSpPr>
        <p:spPr>
          <a:xfrm>
            <a:off x="687754" y="769894"/>
            <a:ext cx="11176000" cy="960902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8"/>
              </a:lnSpc>
            </a:pPr>
            <a:r>
              <a:rPr lang="en-US" sz="3200" b="1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Cuando </a:t>
            </a:r>
            <a:r>
              <a:rPr lang="en-US" sz="3200" b="1" dirty="0" err="1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alguien</a:t>
            </a:r>
            <a:r>
              <a:rPr lang="en-US" sz="3200" b="1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 </a:t>
            </a:r>
            <a:r>
              <a:rPr lang="en-US" sz="3200" b="1" dirty="0" err="1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pierde</a:t>
            </a:r>
            <a:r>
              <a:rPr lang="en-US" sz="3200" b="1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…¿Qu</a:t>
            </a:r>
            <a:r>
              <a:rPr lang="es-GT" sz="3200" b="1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é le puedes decir</a:t>
            </a:r>
            <a:r>
              <a:rPr lang="en-US" sz="3200" b="1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?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10B0052-C630-ADF3-6618-582376EA7AE9}"/>
              </a:ext>
            </a:extLst>
          </p:cNvPr>
          <p:cNvSpPr/>
          <p:nvPr/>
        </p:nvSpPr>
        <p:spPr>
          <a:xfrm>
            <a:off x="8350739" y="2629851"/>
            <a:ext cx="3149600" cy="1422400"/>
          </a:xfrm>
          <a:prstGeom prst="wedgeEllipseCallout">
            <a:avLst>
              <a:gd name="adj1" fmla="val -67731"/>
              <a:gd name="adj2" fmla="val 3898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¡Inténtalo otra vez! </a:t>
            </a:r>
            <a:endParaRPr lang="en-US" sz="2400" dirty="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0AD302A-8926-B333-9BDC-127F462EF84C}"/>
              </a:ext>
            </a:extLst>
          </p:cNvPr>
          <p:cNvSpPr/>
          <p:nvPr/>
        </p:nvSpPr>
        <p:spPr>
          <a:xfrm>
            <a:off x="711200" y="2879536"/>
            <a:ext cx="3149600" cy="1422400"/>
          </a:xfrm>
          <a:prstGeom prst="wedgeEllipseCallout">
            <a:avLst>
              <a:gd name="adj1" fmla="val 70234"/>
              <a:gd name="adj2" fmla="val 3019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32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¡No te rindas! </a:t>
            </a:r>
            <a:endParaRPr lang="en-US" sz="3200" dirty="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A750D7B-17E9-C21C-B7C3-354BC4DA0DCC}"/>
              </a:ext>
            </a:extLst>
          </p:cNvPr>
          <p:cNvSpPr/>
          <p:nvPr/>
        </p:nvSpPr>
        <p:spPr>
          <a:xfrm>
            <a:off x="4191000" y="2514600"/>
            <a:ext cx="3810000" cy="3094841"/>
          </a:xfrm>
          <a:custGeom>
            <a:avLst/>
            <a:gdLst/>
            <a:ahLst/>
            <a:cxnLst/>
            <a:rect l="l" t="t" r="r" b="b"/>
            <a:pathLst>
              <a:path w="4278741" h="3214404">
                <a:moveTo>
                  <a:pt x="0" y="0"/>
                </a:moveTo>
                <a:lnTo>
                  <a:pt x="4278740" y="0"/>
                </a:lnTo>
                <a:lnTo>
                  <a:pt x="4278740" y="3214404"/>
                </a:lnTo>
                <a:lnTo>
                  <a:pt x="0" y="3214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28638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E6182-D5F4-BB65-CA56-383781F54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D8850-BF3A-619F-64B5-762982F3E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353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GT" sz="9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DAY 3</a:t>
            </a:r>
            <a:endParaRPr lang="en-US" sz="96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814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58318-A1A1-C149-C350-928B77EC1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763C581A-0BF9-72DE-B1F5-52246A643923}"/>
              </a:ext>
            </a:extLst>
          </p:cNvPr>
          <p:cNvSpPr txBox="1"/>
          <p:nvPr/>
        </p:nvSpPr>
        <p:spPr>
          <a:xfrm>
            <a:off x="1168400" y="2447406"/>
            <a:ext cx="10238381" cy="2179036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marL="914446" indent="-914446">
              <a:lnSpc>
                <a:spcPts val="8078"/>
              </a:lnSpc>
              <a:buAutoNum type="arabicPeriod"/>
            </a:pPr>
            <a:r>
              <a:rPr lang="en-US" sz="5334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¿Qu</a:t>
            </a:r>
            <a:r>
              <a:rPr lang="es-GT" sz="5334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é es esto</a:t>
            </a:r>
            <a:r>
              <a:rPr lang="en-US" sz="5334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? /¿</a:t>
            </a:r>
            <a:r>
              <a:rPr lang="en-US" sz="5334" dirty="0" err="1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Quién</a:t>
            </a:r>
            <a:r>
              <a:rPr lang="en-US" sz="5334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 es?</a:t>
            </a:r>
          </a:p>
          <a:p>
            <a:pPr>
              <a:lnSpc>
                <a:spcPts val="8078"/>
              </a:lnSpc>
            </a:pPr>
            <a:r>
              <a:rPr lang="en-US" sz="5334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2. Es______________.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2A3C98AF-CCA8-F40F-E4CB-384392A83937}"/>
              </a:ext>
            </a:extLst>
          </p:cNvPr>
          <p:cNvSpPr txBox="1"/>
          <p:nvPr/>
        </p:nvSpPr>
        <p:spPr>
          <a:xfrm>
            <a:off x="4764696" y="109511"/>
            <a:ext cx="271428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futbolista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D23B9819-4A18-99E6-C24C-014001712B81}"/>
              </a:ext>
            </a:extLst>
          </p:cNvPr>
          <p:cNvSpPr txBox="1"/>
          <p:nvPr/>
        </p:nvSpPr>
        <p:spPr>
          <a:xfrm>
            <a:off x="8204201" y="6183055"/>
            <a:ext cx="187959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s-GT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agua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7B2A8C00-3A07-295E-8AAE-461F34BFF1F1}"/>
              </a:ext>
            </a:extLst>
          </p:cNvPr>
          <p:cNvSpPr txBox="1"/>
          <p:nvPr/>
        </p:nvSpPr>
        <p:spPr>
          <a:xfrm>
            <a:off x="9782063" y="28642"/>
            <a:ext cx="187959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s-GT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La portería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F2D64AA3-D74D-61D6-8C45-B7003E90EB09}"/>
              </a:ext>
            </a:extLst>
          </p:cNvPr>
          <p:cNvSpPr txBox="1"/>
          <p:nvPr/>
        </p:nvSpPr>
        <p:spPr>
          <a:xfrm>
            <a:off x="2002495" y="6183055"/>
            <a:ext cx="3251200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s-GT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campo de fútbol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551357CD-B31F-4BC7-9D30-BEA767E79521}"/>
              </a:ext>
            </a:extLst>
          </p:cNvPr>
          <p:cNvSpPr txBox="1"/>
          <p:nvPr/>
        </p:nvSpPr>
        <p:spPr>
          <a:xfrm>
            <a:off x="582019" y="109511"/>
            <a:ext cx="187959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La pelota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9373A7C0-301F-F56D-0996-5F479BBDE916}"/>
              </a:ext>
            </a:extLst>
          </p:cNvPr>
          <p:cNvSpPr/>
          <p:nvPr/>
        </p:nvSpPr>
        <p:spPr>
          <a:xfrm>
            <a:off x="9311861" y="773722"/>
            <a:ext cx="2514600" cy="1175889"/>
          </a:xfrm>
          <a:custGeom>
            <a:avLst/>
            <a:gdLst/>
            <a:ahLst/>
            <a:cxnLst/>
            <a:rect l="l" t="t" r="r" b="b"/>
            <a:pathLst>
              <a:path w="10304200" h="5074819">
                <a:moveTo>
                  <a:pt x="0" y="0"/>
                </a:moveTo>
                <a:lnTo>
                  <a:pt x="10304200" y="0"/>
                </a:lnTo>
                <a:lnTo>
                  <a:pt x="10304200" y="5074818"/>
                </a:lnTo>
                <a:lnTo>
                  <a:pt x="0" y="5074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B26D85D-BDAF-841B-9E07-F08D0E8D9CD3}"/>
              </a:ext>
            </a:extLst>
          </p:cNvPr>
          <p:cNvSpPr/>
          <p:nvPr/>
        </p:nvSpPr>
        <p:spPr>
          <a:xfrm>
            <a:off x="8890000" y="4890072"/>
            <a:ext cx="508000" cy="1282129"/>
          </a:xfrm>
          <a:custGeom>
            <a:avLst/>
            <a:gdLst/>
            <a:ahLst/>
            <a:cxnLst/>
            <a:rect l="l" t="t" r="r" b="b"/>
            <a:pathLst>
              <a:path w="2456010" h="6505985">
                <a:moveTo>
                  <a:pt x="0" y="0"/>
                </a:moveTo>
                <a:lnTo>
                  <a:pt x="2456009" y="0"/>
                </a:lnTo>
                <a:lnTo>
                  <a:pt x="2456009" y="6505986"/>
                </a:lnTo>
                <a:lnTo>
                  <a:pt x="0" y="6505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EA174925-C0F6-55BA-1394-CA6BFF0F5087}"/>
              </a:ext>
            </a:extLst>
          </p:cNvPr>
          <p:cNvSpPr/>
          <p:nvPr/>
        </p:nvSpPr>
        <p:spPr>
          <a:xfrm>
            <a:off x="5215461" y="708256"/>
            <a:ext cx="1577448" cy="1640335"/>
          </a:xfrm>
          <a:custGeom>
            <a:avLst/>
            <a:gdLst/>
            <a:ahLst/>
            <a:cxnLst/>
            <a:rect l="l" t="t" r="r" b="b"/>
            <a:pathLst>
              <a:path w="6402225" h="6215978">
                <a:moveTo>
                  <a:pt x="0" y="0"/>
                </a:moveTo>
                <a:lnTo>
                  <a:pt x="6402225" y="0"/>
                </a:lnTo>
                <a:lnTo>
                  <a:pt x="6402225" y="6215979"/>
                </a:lnTo>
                <a:lnTo>
                  <a:pt x="0" y="62159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62871834-0858-9FD0-A7BE-04521D31E9CD}"/>
              </a:ext>
            </a:extLst>
          </p:cNvPr>
          <p:cNvSpPr/>
          <p:nvPr/>
        </p:nvSpPr>
        <p:spPr>
          <a:xfrm>
            <a:off x="765909" y="724937"/>
            <a:ext cx="1575627" cy="1437511"/>
          </a:xfrm>
          <a:custGeom>
            <a:avLst/>
            <a:gdLst/>
            <a:ahLst/>
            <a:cxnLst/>
            <a:rect l="l" t="t" r="r" b="b"/>
            <a:pathLst>
              <a:path w="5357356" h="5367115">
                <a:moveTo>
                  <a:pt x="0" y="0"/>
                </a:moveTo>
                <a:lnTo>
                  <a:pt x="5357357" y="0"/>
                </a:lnTo>
                <a:lnTo>
                  <a:pt x="5357357" y="5367115"/>
                </a:lnTo>
                <a:lnTo>
                  <a:pt x="0" y="5367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20C4F9E9-01A1-FB6A-8E8E-B202F7111806}"/>
              </a:ext>
            </a:extLst>
          </p:cNvPr>
          <p:cNvSpPr/>
          <p:nvPr/>
        </p:nvSpPr>
        <p:spPr>
          <a:xfrm>
            <a:off x="1727200" y="4945797"/>
            <a:ext cx="3830364" cy="1175603"/>
          </a:xfrm>
          <a:custGeom>
            <a:avLst/>
            <a:gdLst/>
            <a:ahLst/>
            <a:cxnLst/>
            <a:rect l="l" t="t" r="r" b="b"/>
            <a:pathLst>
              <a:path w="14194031" h="4506605">
                <a:moveTo>
                  <a:pt x="0" y="0"/>
                </a:moveTo>
                <a:lnTo>
                  <a:pt x="14194031" y="0"/>
                </a:lnTo>
                <a:lnTo>
                  <a:pt x="14194031" y="4506605"/>
                </a:lnTo>
                <a:lnTo>
                  <a:pt x="0" y="45066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06806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07891-DB9F-DF09-52A7-618CBB438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99AB5E7F-C2DA-5F76-45E5-B31BD8E55270}"/>
              </a:ext>
            </a:extLst>
          </p:cNvPr>
          <p:cNvSpPr txBox="1"/>
          <p:nvPr/>
        </p:nvSpPr>
        <p:spPr>
          <a:xfrm>
            <a:off x="2336800" y="431800"/>
            <a:ext cx="7518400" cy="2179036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marL="914446" indent="-914446">
              <a:lnSpc>
                <a:spcPts val="8078"/>
              </a:lnSpc>
              <a:buAutoNum type="arabicPeriod"/>
            </a:pPr>
            <a:r>
              <a:rPr lang="en-US" sz="5334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¿Qu</a:t>
            </a:r>
            <a:r>
              <a:rPr lang="es-GT" sz="5334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é hace</a:t>
            </a:r>
            <a:r>
              <a:rPr lang="en-US" sz="5334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?</a:t>
            </a:r>
          </a:p>
          <a:p>
            <a:pPr marL="914446" indent="-914446">
              <a:lnSpc>
                <a:spcPts val="8078"/>
              </a:lnSpc>
              <a:buAutoNum type="arabicPeriod"/>
            </a:pPr>
            <a:r>
              <a:rPr lang="en-US" sz="5334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______________.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6676BCF-EAC4-FADE-6E39-BD0EB444A41A}"/>
              </a:ext>
            </a:extLst>
          </p:cNvPr>
          <p:cNvSpPr txBox="1"/>
          <p:nvPr/>
        </p:nvSpPr>
        <p:spPr>
          <a:xfrm>
            <a:off x="5029200" y="5687646"/>
            <a:ext cx="271428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s-GT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b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loquear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2EA0008-3303-3770-9DA9-148D0BFABD01}"/>
              </a:ext>
            </a:extLst>
          </p:cNvPr>
          <p:cNvSpPr txBox="1"/>
          <p:nvPr/>
        </p:nvSpPr>
        <p:spPr>
          <a:xfrm>
            <a:off x="9398001" y="5672016"/>
            <a:ext cx="218439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s-GT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patear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77505420-BA2F-A76C-E87C-10506961A875}"/>
              </a:ext>
            </a:extLst>
          </p:cNvPr>
          <p:cNvSpPr txBox="1"/>
          <p:nvPr/>
        </p:nvSpPr>
        <p:spPr>
          <a:xfrm>
            <a:off x="402889" y="5681785"/>
            <a:ext cx="3251200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s-GT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Jugar fútbol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D32BCF8D-32F7-A74C-80BB-D7C0544804E1}"/>
              </a:ext>
            </a:extLst>
          </p:cNvPr>
          <p:cNvSpPr/>
          <p:nvPr/>
        </p:nvSpPr>
        <p:spPr>
          <a:xfrm>
            <a:off x="694989" y="3036333"/>
            <a:ext cx="2667000" cy="2438216"/>
          </a:xfrm>
          <a:custGeom>
            <a:avLst/>
            <a:gdLst/>
            <a:ahLst/>
            <a:cxnLst/>
            <a:rect l="l" t="t" r="r" b="b"/>
            <a:pathLst>
              <a:path w="7306731" h="6018090">
                <a:moveTo>
                  <a:pt x="0" y="0"/>
                </a:moveTo>
                <a:lnTo>
                  <a:pt x="7306731" y="0"/>
                </a:lnTo>
                <a:lnTo>
                  <a:pt x="7306731" y="6018090"/>
                </a:lnTo>
                <a:lnTo>
                  <a:pt x="0" y="60180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1FDA2CB-F163-84A0-6AB2-005053A62129}"/>
              </a:ext>
            </a:extLst>
          </p:cNvPr>
          <p:cNvSpPr/>
          <p:nvPr/>
        </p:nvSpPr>
        <p:spPr>
          <a:xfrm>
            <a:off x="9398000" y="3208064"/>
            <a:ext cx="2294333" cy="2094753"/>
          </a:xfrm>
          <a:custGeom>
            <a:avLst/>
            <a:gdLst/>
            <a:ahLst/>
            <a:cxnLst/>
            <a:rect l="l" t="t" r="r" b="b"/>
            <a:pathLst>
              <a:path w="6409309" h="6036404">
                <a:moveTo>
                  <a:pt x="0" y="0"/>
                </a:moveTo>
                <a:lnTo>
                  <a:pt x="6409309" y="0"/>
                </a:lnTo>
                <a:lnTo>
                  <a:pt x="6409309" y="6036404"/>
                </a:lnTo>
                <a:lnTo>
                  <a:pt x="0" y="6036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256ACD9A-CD25-59BE-0B66-0C3543C250F9}"/>
              </a:ext>
            </a:extLst>
          </p:cNvPr>
          <p:cNvSpPr/>
          <p:nvPr/>
        </p:nvSpPr>
        <p:spPr>
          <a:xfrm>
            <a:off x="4419600" y="3208064"/>
            <a:ext cx="3645787" cy="2061450"/>
          </a:xfrm>
          <a:custGeom>
            <a:avLst/>
            <a:gdLst/>
            <a:ahLst/>
            <a:cxnLst/>
            <a:rect l="l" t="t" r="r" b="b"/>
            <a:pathLst>
              <a:path w="11507991" h="5926615">
                <a:moveTo>
                  <a:pt x="0" y="0"/>
                </a:moveTo>
                <a:lnTo>
                  <a:pt x="11507991" y="0"/>
                </a:lnTo>
                <a:lnTo>
                  <a:pt x="11507991" y="5926615"/>
                </a:lnTo>
                <a:lnTo>
                  <a:pt x="0" y="59266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CB768C5D-AF56-6DF6-7A1B-F4F12DE1BD9B}"/>
              </a:ext>
            </a:extLst>
          </p:cNvPr>
          <p:cNvSpPr/>
          <p:nvPr/>
        </p:nvSpPr>
        <p:spPr>
          <a:xfrm>
            <a:off x="4738856" y="3327400"/>
            <a:ext cx="2714289" cy="2438217"/>
          </a:xfrm>
          <a:custGeom>
            <a:avLst/>
            <a:gdLst/>
            <a:ahLst/>
            <a:cxnLst/>
            <a:rect l="l" t="t" r="r" b="b"/>
            <a:pathLst>
              <a:path w="9134477" h="7193401">
                <a:moveTo>
                  <a:pt x="0" y="0"/>
                </a:moveTo>
                <a:lnTo>
                  <a:pt x="9134478" y="0"/>
                </a:lnTo>
                <a:lnTo>
                  <a:pt x="9134478" y="7193401"/>
                </a:lnTo>
                <a:lnTo>
                  <a:pt x="0" y="7193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03686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A7C41-548A-997E-EE9A-8C140A0AF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EEA68EAD-2A76-5CC4-563C-FBF64D5451D3}"/>
              </a:ext>
            </a:extLst>
          </p:cNvPr>
          <p:cNvSpPr txBox="1"/>
          <p:nvPr/>
        </p:nvSpPr>
        <p:spPr>
          <a:xfrm>
            <a:off x="377952" y="1955800"/>
            <a:ext cx="11730891" cy="2179036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marL="914446" indent="-914446">
              <a:lnSpc>
                <a:spcPts val="8078"/>
              </a:lnSpc>
              <a:buAutoNum type="arabicPeriod"/>
            </a:pPr>
            <a:r>
              <a:rPr lang="en-US" sz="4400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¿</a:t>
            </a:r>
            <a:r>
              <a:rPr lang="es-GT" sz="4400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Cómo se </a:t>
            </a:r>
            <a:r>
              <a:rPr lang="es-GT" sz="4400" dirty="0" err="1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dice____en</a:t>
            </a:r>
            <a:r>
              <a:rPr lang="es-GT" sz="4400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 español/inglés</a:t>
            </a:r>
            <a:r>
              <a:rPr lang="en-US" sz="4400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? </a:t>
            </a:r>
          </a:p>
          <a:p>
            <a:pPr>
              <a:lnSpc>
                <a:spcPts val="8078"/>
              </a:lnSpc>
            </a:pPr>
            <a:r>
              <a:rPr lang="en-US" sz="5334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                   2. ____________________.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40B4002D-14DE-CFED-9506-0CD6C2A9936C}"/>
              </a:ext>
            </a:extLst>
          </p:cNvPr>
          <p:cNvSpPr txBox="1"/>
          <p:nvPr/>
        </p:nvSpPr>
        <p:spPr>
          <a:xfrm>
            <a:off x="4764696" y="958798"/>
            <a:ext cx="271428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s-GT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¡Rápido! 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117D8DB-702C-2F92-8733-2275963721BE}"/>
              </a:ext>
            </a:extLst>
          </p:cNvPr>
          <p:cNvSpPr txBox="1"/>
          <p:nvPr/>
        </p:nvSpPr>
        <p:spPr>
          <a:xfrm>
            <a:off x="8374624" y="6004740"/>
            <a:ext cx="3632200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s-GT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¡Vamos a jugar! 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9B5260FD-2E49-1CB5-4035-6A79EA26C39C}"/>
              </a:ext>
            </a:extLst>
          </p:cNvPr>
          <p:cNvSpPr txBox="1"/>
          <p:nvPr/>
        </p:nvSpPr>
        <p:spPr>
          <a:xfrm>
            <a:off x="8606024" y="119280"/>
            <a:ext cx="3381261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s-GT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Pasa la pelota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E0E2FE0B-733F-698B-5B93-B05CED930A5F}"/>
              </a:ext>
            </a:extLst>
          </p:cNvPr>
          <p:cNvSpPr txBox="1"/>
          <p:nvPr/>
        </p:nvSpPr>
        <p:spPr>
          <a:xfrm>
            <a:off x="252487" y="6002135"/>
            <a:ext cx="3251200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s-GT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¡Tú puedes! 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0A627283-249D-F936-948B-0E0479E540DA}"/>
              </a:ext>
            </a:extLst>
          </p:cNvPr>
          <p:cNvSpPr txBox="1"/>
          <p:nvPr/>
        </p:nvSpPr>
        <p:spPr>
          <a:xfrm>
            <a:off x="355600" y="346472"/>
            <a:ext cx="3481981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trabajo</a:t>
            </a: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equipo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1B86800-3F10-6CC2-5601-4C7D1B827602}"/>
              </a:ext>
            </a:extLst>
          </p:cNvPr>
          <p:cNvSpPr txBox="1"/>
          <p:nvPr/>
        </p:nvSpPr>
        <p:spPr>
          <a:xfrm>
            <a:off x="4622800" y="5190622"/>
            <a:ext cx="271428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s-GT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¡</a:t>
            </a:r>
            <a:r>
              <a:rPr lang="es-GT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Gooooooool</a:t>
            </a:r>
            <a:r>
              <a:rPr lang="es-GT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! 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pic>
        <p:nvPicPr>
          <p:cNvPr id="1026" name="Picture 2" descr="Page 11 | Thinking pose Vectors - Download Free High-Quality Vectors from  Freepik | Freepik">
            <a:extLst>
              <a:ext uri="{FF2B5EF4-FFF2-40B4-BE49-F238E27FC236}">
                <a16:creationId xmlns:a16="http://schemas.microsoft.com/office/drawing/2014/main" id="{883B982C-AF8C-8E93-DCDE-BB854810B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270000" y="2913235"/>
            <a:ext cx="245110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204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0B6CE-05F9-4326-21F7-6F2E30B6F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6D84D-3909-8262-16F5-E647A18B7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353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GT" sz="9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DAY 4</a:t>
            </a:r>
            <a:endParaRPr lang="en-US" sz="96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69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>
            <a:extLst>
              <a:ext uri="{FF2B5EF4-FFF2-40B4-BE49-F238E27FC236}">
                <a16:creationId xmlns:a16="http://schemas.microsoft.com/office/drawing/2014/main" id="{C876B398-9670-ACBA-203C-6617DCF40F48}"/>
              </a:ext>
            </a:extLst>
          </p:cNvPr>
          <p:cNvSpPr/>
          <p:nvPr/>
        </p:nvSpPr>
        <p:spPr>
          <a:xfrm>
            <a:off x="442335" y="781912"/>
            <a:ext cx="1270000" cy="818256"/>
          </a:xfrm>
          <a:custGeom>
            <a:avLst/>
            <a:gdLst/>
            <a:ahLst/>
            <a:cxnLst/>
            <a:rect l="l" t="t" r="r" b="b"/>
            <a:pathLst>
              <a:path w="5268093" h="2232355">
                <a:moveTo>
                  <a:pt x="0" y="0"/>
                </a:moveTo>
                <a:lnTo>
                  <a:pt x="5268093" y="0"/>
                </a:lnTo>
                <a:lnTo>
                  <a:pt x="5268093" y="2232355"/>
                </a:lnTo>
                <a:lnTo>
                  <a:pt x="0" y="22323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9DA9844E-7F38-B245-F87E-563F25EF1E0C}"/>
              </a:ext>
            </a:extLst>
          </p:cNvPr>
          <p:cNvSpPr/>
          <p:nvPr/>
        </p:nvSpPr>
        <p:spPr>
          <a:xfrm>
            <a:off x="1712336" y="1038063"/>
            <a:ext cx="1160889" cy="818257"/>
          </a:xfrm>
          <a:custGeom>
            <a:avLst/>
            <a:gdLst/>
            <a:ahLst/>
            <a:cxnLst/>
            <a:rect l="l" t="t" r="r" b="b"/>
            <a:pathLst>
              <a:path w="6775069" h="4378388">
                <a:moveTo>
                  <a:pt x="0" y="0"/>
                </a:moveTo>
                <a:lnTo>
                  <a:pt x="6775069" y="0"/>
                </a:lnTo>
                <a:lnTo>
                  <a:pt x="6775069" y="4378388"/>
                </a:lnTo>
                <a:lnTo>
                  <a:pt x="0" y="4378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E732F2AA-E59C-C189-EF5F-8D26B4182055}"/>
              </a:ext>
            </a:extLst>
          </p:cNvPr>
          <p:cNvSpPr/>
          <p:nvPr/>
        </p:nvSpPr>
        <p:spPr>
          <a:xfrm>
            <a:off x="2873225" y="1392048"/>
            <a:ext cx="1457431" cy="582168"/>
          </a:xfrm>
          <a:custGeom>
            <a:avLst/>
            <a:gdLst/>
            <a:ahLst/>
            <a:cxnLst/>
            <a:rect l="l" t="t" r="r" b="b"/>
            <a:pathLst>
              <a:path w="6986418" h="2829499">
                <a:moveTo>
                  <a:pt x="0" y="0"/>
                </a:moveTo>
                <a:lnTo>
                  <a:pt x="6986417" y="0"/>
                </a:lnTo>
                <a:lnTo>
                  <a:pt x="6986417" y="2829499"/>
                </a:lnTo>
                <a:lnTo>
                  <a:pt x="0" y="28294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EFA8ECF-4D43-B82D-7696-58C4DD5C2C4C}"/>
              </a:ext>
            </a:extLst>
          </p:cNvPr>
          <p:cNvSpPr/>
          <p:nvPr/>
        </p:nvSpPr>
        <p:spPr>
          <a:xfrm>
            <a:off x="400745" y="3773022"/>
            <a:ext cx="3193379" cy="2457319"/>
          </a:xfrm>
          <a:custGeom>
            <a:avLst/>
            <a:gdLst/>
            <a:ahLst/>
            <a:cxnLst/>
            <a:rect l="l" t="t" r="r" b="b"/>
            <a:pathLst>
              <a:path w="7581765" h="5705278">
                <a:moveTo>
                  <a:pt x="0" y="0"/>
                </a:moveTo>
                <a:lnTo>
                  <a:pt x="7581765" y="0"/>
                </a:lnTo>
                <a:lnTo>
                  <a:pt x="7581765" y="5705278"/>
                </a:lnTo>
                <a:lnTo>
                  <a:pt x="0" y="57052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9B44A29-79CE-27D2-9338-1A2B998E8DB2}"/>
              </a:ext>
            </a:extLst>
          </p:cNvPr>
          <p:cNvSpPr/>
          <p:nvPr/>
        </p:nvSpPr>
        <p:spPr>
          <a:xfrm>
            <a:off x="9805935" y="253391"/>
            <a:ext cx="2129049" cy="2387600"/>
          </a:xfrm>
          <a:custGeom>
            <a:avLst/>
            <a:gdLst/>
            <a:ahLst/>
            <a:cxnLst/>
            <a:rect l="l" t="t" r="r" b="b"/>
            <a:pathLst>
              <a:path w="5786110" h="5949727">
                <a:moveTo>
                  <a:pt x="0" y="0"/>
                </a:moveTo>
                <a:lnTo>
                  <a:pt x="5786110" y="0"/>
                </a:lnTo>
                <a:lnTo>
                  <a:pt x="5786110" y="5949727"/>
                </a:lnTo>
                <a:lnTo>
                  <a:pt x="0" y="59497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E8AD289-00C7-F4B1-66E3-DEFC171D54A8}"/>
              </a:ext>
            </a:extLst>
          </p:cNvPr>
          <p:cNvSpPr/>
          <p:nvPr/>
        </p:nvSpPr>
        <p:spPr>
          <a:xfrm>
            <a:off x="8235255" y="4292453"/>
            <a:ext cx="3556000" cy="1922093"/>
          </a:xfrm>
          <a:custGeom>
            <a:avLst/>
            <a:gdLst/>
            <a:ahLst/>
            <a:cxnLst/>
            <a:rect l="l" t="t" r="r" b="b"/>
            <a:pathLst>
              <a:path w="9296011" h="5484647">
                <a:moveTo>
                  <a:pt x="0" y="0"/>
                </a:moveTo>
                <a:lnTo>
                  <a:pt x="9296012" y="0"/>
                </a:lnTo>
                <a:lnTo>
                  <a:pt x="9296012" y="5484647"/>
                </a:lnTo>
                <a:lnTo>
                  <a:pt x="0" y="54846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05B2196A-23F7-1D60-38C4-4A5BA8E1A6C5}"/>
              </a:ext>
            </a:extLst>
          </p:cNvPr>
          <p:cNvSpPr txBox="1"/>
          <p:nvPr/>
        </p:nvSpPr>
        <p:spPr>
          <a:xfrm>
            <a:off x="2521135" y="2580821"/>
            <a:ext cx="6908800" cy="1532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609661" indent="-609661">
              <a:lnSpc>
                <a:spcPts val="5386"/>
              </a:lnSpc>
              <a:buAutoNum type="arabicPeriod"/>
            </a:pPr>
            <a:r>
              <a:rPr lang="en-US" sz="4800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¿Qu</a:t>
            </a:r>
            <a:r>
              <a:rPr lang="es-GT" sz="4800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é ves</a:t>
            </a:r>
            <a:r>
              <a:rPr lang="en-US" sz="4800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?</a:t>
            </a:r>
          </a:p>
          <a:p>
            <a:pPr marL="609661" indent="-609661">
              <a:lnSpc>
                <a:spcPts val="5386"/>
              </a:lnSpc>
              <a:buAutoNum type="arabicPeriod"/>
            </a:pP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Yo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veo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________.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66320CF7-697D-2C40-0D1B-46F13C1CCBA6}"/>
              </a:ext>
            </a:extLst>
          </p:cNvPr>
          <p:cNvSpPr txBox="1"/>
          <p:nvPr/>
        </p:nvSpPr>
        <p:spPr>
          <a:xfrm>
            <a:off x="1077335" y="330614"/>
            <a:ext cx="3294979" cy="6022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Carrera de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obstáculos</a:t>
            </a: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 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ADADE780-E0EF-E2FC-ED57-E9F106CEC7A5}"/>
              </a:ext>
            </a:extLst>
          </p:cNvPr>
          <p:cNvSpPr txBox="1"/>
          <p:nvPr/>
        </p:nvSpPr>
        <p:spPr>
          <a:xfrm>
            <a:off x="298142" y="6076088"/>
            <a:ext cx="3294979" cy="6022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desafío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9400AE3F-ED7F-9386-BE10-59FB9E8F5F9E}"/>
              </a:ext>
            </a:extLst>
          </p:cNvPr>
          <p:cNvSpPr txBox="1"/>
          <p:nvPr/>
        </p:nvSpPr>
        <p:spPr>
          <a:xfrm>
            <a:off x="8356947" y="6197313"/>
            <a:ext cx="3294979" cy="6022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La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pista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9DA791BA-63FA-F0E5-E68F-466FA205E322}"/>
              </a:ext>
            </a:extLst>
          </p:cNvPr>
          <p:cNvSpPr txBox="1"/>
          <p:nvPr/>
        </p:nvSpPr>
        <p:spPr>
          <a:xfrm>
            <a:off x="6482599" y="332982"/>
            <a:ext cx="3294979" cy="6022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Hacer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ejercicio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</p:spTree>
    <p:extLst>
      <p:ext uri="{BB962C8B-B14F-4D97-AF65-F5344CB8AC3E}">
        <p14:creationId xmlns:p14="http://schemas.microsoft.com/office/powerpoint/2010/main" val="599597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84748-E17F-1316-05FB-96B85736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353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GT" sz="9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DAY 1</a:t>
            </a:r>
            <a:endParaRPr lang="en-US" sz="96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436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EFE8-D971-66DC-52C7-D65EB8701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05BDBF86-9B39-414C-0830-3097D6D0159C}"/>
              </a:ext>
            </a:extLst>
          </p:cNvPr>
          <p:cNvSpPr txBox="1"/>
          <p:nvPr/>
        </p:nvSpPr>
        <p:spPr>
          <a:xfrm>
            <a:off x="418495" y="1955800"/>
            <a:ext cx="11582400" cy="219585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914446" indent="-914446">
              <a:lnSpc>
                <a:spcPts val="8078"/>
              </a:lnSpc>
              <a:buAutoNum type="arabicPeriod"/>
            </a:pPr>
            <a:r>
              <a:rPr lang="en-US" sz="5334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¿</a:t>
            </a:r>
            <a:r>
              <a:rPr lang="en-US" sz="5334" dirty="0" err="1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Cúal</a:t>
            </a:r>
            <a:r>
              <a:rPr lang="en-US" sz="5334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 es </a:t>
            </a:r>
            <a:r>
              <a:rPr lang="en-US" sz="5334" dirty="0" err="1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tu</a:t>
            </a:r>
            <a:r>
              <a:rPr lang="en-US" sz="5334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 </a:t>
            </a:r>
            <a:r>
              <a:rPr lang="en-US" sz="5334" dirty="0" err="1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deporte</a:t>
            </a:r>
            <a:r>
              <a:rPr lang="en-US" sz="5334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 </a:t>
            </a:r>
            <a:r>
              <a:rPr lang="en-US" sz="5334" dirty="0" err="1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favorito</a:t>
            </a:r>
            <a:r>
              <a:rPr lang="en-US" sz="5334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?</a:t>
            </a:r>
          </a:p>
          <a:p>
            <a:pPr>
              <a:lnSpc>
                <a:spcPts val="8078"/>
              </a:lnSpc>
            </a:pPr>
            <a:r>
              <a:rPr lang="en-US" sz="5867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2. Mi </a:t>
            </a:r>
            <a:r>
              <a:rPr lang="en-US" sz="5867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deporte</a:t>
            </a:r>
            <a:r>
              <a:rPr lang="en-US" sz="5867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 </a:t>
            </a:r>
            <a:r>
              <a:rPr lang="en-US" sz="5867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favorito</a:t>
            </a:r>
            <a:r>
              <a:rPr lang="en-US" sz="5867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 es______.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FC5B2DA-4576-139D-0592-986E40116318}"/>
              </a:ext>
            </a:extLst>
          </p:cNvPr>
          <p:cNvSpPr/>
          <p:nvPr/>
        </p:nvSpPr>
        <p:spPr>
          <a:xfrm>
            <a:off x="387361" y="-60972"/>
            <a:ext cx="1495996" cy="1457972"/>
          </a:xfrm>
          <a:custGeom>
            <a:avLst/>
            <a:gdLst/>
            <a:ahLst/>
            <a:cxnLst/>
            <a:rect l="l" t="t" r="r" b="b"/>
            <a:pathLst>
              <a:path w="5357011" h="5357011">
                <a:moveTo>
                  <a:pt x="0" y="0"/>
                </a:moveTo>
                <a:lnTo>
                  <a:pt x="5357011" y="0"/>
                </a:lnTo>
                <a:lnTo>
                  <a:pt x="5357011" y="5357011"/>
                </a:lnTo>
                <a:lnTo>
                  <a:pt x="0" y="53570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1F9AF77-F973-B0A6-3CA2-710A5FCA1B86}"/>
              </a:ext>
            </a:extLst>
          </p:cNvPr>
          <p:cNvSpPr txBox="1"/>
          <p:nvPr/>
        </p:nvSpPr>
        <p:spPr>
          <a:xfrm>
            <a:off x="135107" y="1193800"/>
            <a:ext cx="1879599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fútbol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6031C3D-BAA5-8C67-1623-9DDC11040A7A}"/>
              </a:ext>
            </a:extLst>
          </p:cNvPr>
          <p:cNvSpPr/>
          <p:nvPr/>
        </p:nvSpPr>
        <p:spPr>
          <a:xfrm rot="1896218">
            <a:off x="3062483" y="112788"/>
            <a:ext cx="1192443" cy="979813"/>
          </a:xfrm>
          <a:custGeom>
            <a:avLst/>
            <a:gdLst/>
            <a:ahLst/>
            <a:cxnLst/>
            <a:rect l="l" t="t" r="r" b="b"/>
            <a:pathLst>
              <a:path w="4177462" h="4114800">
                <a:moveTo>
                  <a:pt x="0" y="0"/>
                </a:moveTo>
                <a:lnTo>
                  <a:pt x="4177462" y="0"/>
                </a:lnTo>
                <a:lnTo>
                  <a:pt x="4177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DFA0000-2BFA-DDFE-11CC-FF0A4CAA5D0F}"/>
              </a:ext>
            </a:extLst>
          </p:cNvPr>
          <p:cNvSpPr/>
          <p:nvPr/>
        </p:nvSpPr>
        <p:spPr>
          <a:xfrm>
            <a:off x="5943600" y="248949"/>
            <a:ext cx="895927" cy="843251"/>
          </a:xfrm>
          <a:custGeom>
            <a:avLst/>
            <a:gdLst/>
            <a:ahLst/>
            <a:cxnLst/>
            <a:rect l="l" t="t" r="r" b="b"/>
            <a:pathLst>
              <a:path w="3958176" h="3958176">
                <a:moveTo>
                  <a:pt x="0" y="0"/>
                </a:moveTo>
                <a:lnTo>
                  <a:pt x="3958176" y="0"/>
                </a:lnTo>
                <a:lnTo>
                  <a:pt x="3958176" y="3958176"/>
                </a:lnTo>
                <a:lnTo>
                  <a:pt x="0" y="3958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7DD6317C-C608-4012-AFB7-91041311EB30}"/>
              </a:ext>
            </a:extLst>
          </p:cNvPr>
          <p:cNvSpPr/>
          <p:nvPr/>
        </p:nvSpPr>
        <p:spPr>
          <a:xfrm>
            <a:off x="8437174" y="54812"/>
            <a:ext cx="706826" cy="975733"/>
          </a:xfrm>
          <a:custGeom>
            <a:avLst/>
            <a:gdLst/>
            <a:ahLst/>
            <a:cxnLst/>
            <a:rect l="l" t="t" r="r" b="b"/>
            <a:pathLst>
              <a:path w="4293918" h="4978456">
                <a:moveTo>
                  <a:pt x="0" y="0"/>
                </a:moveTo>
                <a:lnTo>
                  <a:pt x="4293918" y="0"/>
                </a:lnTo>
                <a:lnTo>
                  <a:pt x="4293918" y="4978456"/>
                </a:lnTo>
                <a:lnTo>
                  <a:pt x="0" y="497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5384F8F-367F-60AD-5EBC-33DA93C8A305}"/>
              </a:ext>
            </a:extLst>
          </p:cNvPr>
          <p:cNvSpPr/>
          <p:nvPr/>
        </p:nvSpPr>
        <p:spPr>
          <a:xfrm>
            <a:off x="10617201" y="177801"/>
            <a:ext cx="863599" cy="861931"/>
          </a:xfrm>
          <a:custGeom>
            <a:avLst/>
            <a:gdLst/>
            <a:ahLst/>
            <a:cxnLst/>
            <a:rect l="l" t="t" r="r" b="b"/>
            <a:pathLst>
              <a:path w="4253489" h="4226904">
                <a:moveTo>
                  <a:pt x="0" y="0"/>
                </a:moveTo>
                <a:lnTo>
                  <a:pt x="4253488" y="0"/>
                </a:lnTo>
                <a:lnTo>
                  <a:pt x="4253488" y="4226904"/>
                </a:lnTo>
                <a:lnTo>
                  <a:pt x="0" y="42269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C1C3FE60-F89C-1852-DF41-DD6902C2AC94}"/>
              </a:ext>
            </a:extLst>
          </p:cNvPr>
          <p:cNvSpPr/>
          <p:nvPr/>
        </p:nvSpPr>
        <p:spPr>
          <a:xfrm>
            <a:off x="1384906" y="4372686"/>
            <a:ext cx="1290450" cy="1749066"/>
          </a:xfrm>
          <a:custGeom>
            <a:avLst/>
            <a:gdLst/>
            <a:ahLst/>
            <a:cxnLst/>
            <a:rect l="l" t="t" r="r" b="b"/>
            <a:pathLst>
              <a:path w="3741915" h="4467958">
                <a:moveTo>
                  <a:pt x="0" y="0"/>
                </a:moveTo>
                <a:lnTo>
                  <a:pt x="3741915" y="0"/>
                </a:lnTo>
                <a:lnTo>
                  <a:pt x="3741915" y="4467958"/>
                </a:lnTo>
                <a:lnTo>
                  <a:pt x="0" y="44679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4D8A0897-F1FD-3ABB-0EF5-611D51564BE0}"/>
              </a:ext>
            </a:extLst>
          </p:cNvPr>
          <p:cNvSpPr/>
          <p:nvPr/>
        </p:nvSpPr>
        <p:spPr>
          <a:xfrm>
            <a:off x="4083361" y="4533403"/>
            <a:ext cx="1443292" cy="1423158"/>
          </a:xfrm>
          <a:custGeom>
            <a:avLst/>
            <a:gdLst/>
            <a:ahLst/>
            <a:cxnLst/>
            <a:rect l="l" t="t" r="r" b="b"/>
            <a:pathLst>
              <a:path w="4494320" h="4483084">
                <a:moveTo>
                  <a:pt x="0" y="0"/>
                </a:moveTo>
                <a:lnTo>
                  <a:pt x="4494320" y="0"/>
                </a:lnTo>
                <a:lnTo>
                  <a:pt x="4494320" y="4483084"/>
                </a:lnTo>
                <a:lnTo>
                  <a:pt x="0" y="44830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36D2A14E-6DA3-CB35-072D-4E6506F6A6A7}"/>
              </a:ext>
            </a:extLst>
          </p:cNvPr>
          <p:cNvSpPr/>
          <p:nvPr/>
        </p:nvSpPr>
        <p:spPr>
          <a:xfrm>
            <a:off x="6934660" y="4352124"/>
            <a:ext cx="1370915" cy="1604437"/>
          </a:xfrm>
          <a:custGeom>
            <a:avLst/>
            <a:gdLst/>
            <a:ahLst/>
            <a:cxnLst/>
            <a:rect l="l" t="t" r="r" b="b"/>
            <a:pathLst>
              <a:path w="4576341" h="4055783">
                <a:moveTo>
                  <a:pt x="0" y="0"/>
                </a:moveTo>
                <a:lnTo>
                  <a:pt x="4576341" y="0"/>
                </a:lnTo>
                <a:lnTo>
                  <a:pt x="4576341" y="4055782"/>
                </a:lnTo>
                <a:lnTo>
                  <a:pt x="0" y="40557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6B34E044-5B86-DD3F-0A18-7066F53C5622}"/>
              </a:ext>
            </a:extLst>
          </p:cNvPr>
          <p:cNvSpPr/>
          <p:nvPr/>
        </p:nvSpPr>
        <p:spPr>
          <a:xfrm>
            <a:off x="9367585" y="4284136"/>
            <a:ext cx="1156329" cy="1670188"/>
          </a:xfrm>
          <a:custGeom>
            <a:avLst/>
            <a:gdLst/>
            <a:ahLst/>
            <a:cxnLst/>
            <a:rect l="l" t="t" r="r" b="b"/>
            <a:pathLst>
              <a:path w="4611124" h="4944905">
                <a:moveTo>
                  <a:pt x="0" y="0"/>
                </a:moveTo>
                <a:lnTo>
                  <a:pt x="4611124" y="0"/>
                </a:lnTo>
                <a:lnTo>
                  <a:pt x="4611124" y="4944905"/>
                </a:lnTo>
                <a:lnTo>
                  <a:pt x="0" y="49449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BD46A79C-BE80-F037-C6FB-CE14F2A4F0F1}"/>
              </a:ext>
            </a:extLst>
          </p:cNvPr>
          <p:cNvSpPr txBox="1"/>
          <p:nvPr/>
        </p:nvSpPr>
        <p:spPr>
          <a:xfrm>
            <a:off x="2160876" y="1143000"/>
            <a:ext cx="2868324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fútbol</a:t>
            </a: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 americano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F5EF06BD-73CA-162D-4AC4-674F5AB2D87B}"/>
              </a:ext>
            </a:extLst>
          </p:cNvPr>
          <p:cNvSpPr txBox="1"/>
          <p:nvPr/>
        </p:nvSpPr>
        <p:spPr>
          <a:xfrm>
            <a:off x="5351006" y="1153855"/>
            <a:ext cx="2116594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baloncesto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95369CAB-1140-4066-C661-D29DC0F673E8}"/>
              </a:ext>
            </a:extLst>
          </p:cNvPr>
          <p:cNvSpPr txBox="1"/>
          <p:nvPr/>
        </p:nvSpPr>
        <p:spPr>
          <a:xfrm>
            <a:off x="7874001" y="1153855"/>
            <a:ext cx="1879599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hockey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0B253C16-838D-87AD-5A9D-D3CC76E583FD}"/>
              </a:ext>
            </a:extLst>
          </p:cNvPr>
          <p:cNvSpPr txBox="1"/>
          <p:nvPr/>
        </p:nvSpPr>
        <p:spPr>
          <a:xfrm>
            <a:off x="10109201" y="1103055"/>
            <a:ext cx="1879599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béisbol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3B0BAD90-8B0E-67E5-3F7C-4E95AFE58A27}"/>
              </a:ext>
            </a:extLst>
          </p:cNvPr>
          <p:cNvSpPr txBox="1"/>
          <p:nvPr/>
        </p:nvSpPr>
        <p:spPr>
          <a:xfrm>
            <a:off x="1135360" y="6082313"/>
            <a:ext cx="1879599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remo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63994DB9-02D0-19A0-91E5-2BB1BA12F5BF}"/>
              </a:ext>
            </a:extLst>
          </p:cNvPr>
          <p:cNvSpPr txBox="1"/>
          <p:nvPr/>
        </p:nvSpPr>
        <p:spPr>
          <a:xfrm>
            <a:off x="3865209" y="6082313"/>
            <a:ext cx="1879599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voleibol</a:t>
            </a: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5651F61B-0309-7EE4-7D6A-D8F42C182833}"/>
              </a:ext>
            </a:extLst>
          </p:cNvPr>
          <p:cNvSpPr txBox="1"/>
          <p:nvPr/>
        </p:nvSpPr>
        <p:spPr>
          <a:xfrm>
            <a:off x="6516287" y="6064983"/>
            <a:ext cx="1879599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golf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88E1093D-8CF8-D4E7-FBA9-F78CEEB561D9}"/>
              </a:ext>
            </a:extLst>
          </p:cNvPr>
          <p:cNvSpPr txBox="1"/>
          <p:nvPr/>
        </p:nvSpPr>
        <p:spPr>
          <a:xfrm>
            <a:off x="9064311" y="6068871"/>
            <a:ext cx="1879599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boxeo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</p:spTree>
    <p:extLst>
      <p:ext uri="{BB962C8B-B14F-4D97-AF65-F5344CB8AC3E}">
        <p14:creationId xmlns:p14="http://schemas.microsoft.com/office/powerpoint/2010/main" val="2227885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3CA75-825A-32A3-7B2B-8B6ADBD34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48C03D1B-F762-E930-34FD-7EE0E4E90303}"/>
              </a:ext>
            </a:extLst>
          </p:cNvPr>
          <p:cNvSpPr txBox="1"/>
          <p:nvPr/>
        </p:nvSpPr>
        <p:spPr>
          <a:xfrm>
            <a:off x="889000" y="601887"/>
            <a:ext cx="10414000" cy="56436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914446" indent="-914446">
              <a:lnSpc>
                <a:spcPts val="8078"/>
              </a:lnSpc>
              <a:buAutoNum type="arabicPeriod"/>
            </a:pPr>
            <a:r>
              <a:rPr lang="en-US" sz="5867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¿</a:t>
            </a:r>
            <a:r>
              <a:rPr lang="en-US" sz="5867" dirty="0" err="1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Cómo</a:t>
            </a:r>
            <a:r>
              <a:rPr lang="en-US" sz="5867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 </a:t>
            </a:r>
            <a:r>
              <a:rPr lang="en-US" sz="5867" dirty="0" err="1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te</a:t>
            </a:r>
            <a:r>
              <a:rPr lang="en-US" sz="5867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 llamas?</a:t>
            </a:r>
          </a:p>
          <a:p>
            <a:pPr marL="914446" indent="-914446">
              <a:lnSpc>
                <a:spcPts val="8078"/>
              </a:lnSpc>
              <a:buAutoNum type="arabicPeriod"/>
            </a:pPr>
            <a:endParaRPr lang="en-US" sz="5867" dirty="0">
              <a:solidFill>
                <a:srgbClr val="17181E"/>
              </a:solidFill>
              <a:latin typeface="Century Gothic" panose="020B0502020202020204" pitchFamily="34" charset="0"/>
              <a:ea typeface="Art Nuvo"/>
              <a:cs typeface="Cavolini" panose="03000502040302020204" pitchFamily="66" charset="0"/>
              <a:sym typeface="Art Nuvo"/>
            </a:endParaRPr>
          </a:p>
          <a:p>
            <a:pPr>
              <a:lnSpc>
                <a:spcPts val="8078"/>
              </a:lnSpc>
            </a:pPr>
            <a:endParaRPr lang="en-US" sz="5867" dirty="0">
              <a:solidFill>
                <a:srgbClr val="17181E"/>
              </a:solidFill>
              <a:latin typeface="Century Gothic" panose="020B0502020202020204" pitchFamily="34" charset="0"/>
              <a:ea typeface="Art Nuvo"/>
              <a:cs typeface="Cavolini" panose="03000502040302020204" pitchFamily="66" charset="0"/>
              <a:sym typeface="Art Nuvo"/>
            </a:endParaRPr>
          </a:p>
          <a:p>
            <a:pPr>
              <a:lnSpc>
                <a:spcPts val="8078"/>
              </a:lnSpc>
            </a:pPr>
            <a:endParaRPr lang="en-US" sz="5867" dirty="0">
              <a:solidFill>
                <a:srgbClr val="17181E"/>
              </a:solidFill>
              <a:latin typeface="Century Gothic" panose="020B0502020202020204" pitchFamily="34" charset="0"/>
              <a:ea typeface="Art Nuvo"/>
              <a:cs typeface="Cavolini" panose="03000502040302020204" pitchFamily="66" charset="0"/>
              <a:sym typeface="Art Nuvo"/>
            </a:endParaRPr>
          </a:p>
          <a:p>
            <a:pPr>
              <a:lnSpc>
                <a:spcPts val="8078"/>
              </a:lnSpc>
            </a:pPr>
            <a:r>
              <a:rPr lang="en-US" sz="5867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2. Me </a:t>
            </a:r>
            <a:r>
              <a:rPr lang="en-US" sz="5867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llamo</a:t>
            </a:r>
            <a:r>
              <a:rPr lang="en-US" sz="5867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______________.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6EE639AB-4C0C-5445-1539-8A91050A0038}"/>
              </a:ext>
            </a:extLst>
          </p:cNvPr>
          <p:cNvSpPr/>
          <p:nvPr/>
        </p:nvSpPr>
        <p:spPr>
          <a:xfrm>
            <a:off x="4222867" y="2006601"/>
            <a:ext cx="3746266" cy="3067255"/>
          </a:xfrm>
          <a:custGeom>
            <a:avLst/>
            <a:gdLst/>
            <a:ahLst/>
            <a:cxnLst/>
            <a:rect l="l" t="t" r="r" b="b"/>
            <a:pathLst>
              <a:path w="5619399" h="4600883">
                <a:moveTo>
                  <a:pt x="0" y="0"/>
                </a:moveTo>
                <a:lnTo>
                  <a:pt x="5619398" y="0"/>
                </a:lnTo>
                <a:lnTo>
                  <a:pt x="5619398" y="4600883"/>
                </a:lnTo>
                <a:lnTo>
                  <a:pt x="0" y="4600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63787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A0105-87F7-8512-8CE1-92DE0F51C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74477C37-4AD6-5EEA-01FA-82430F5CA7F9}"/>
              </a:ext>
            </a:extLst>
          </p:cNvPr>
          <p:cNvSpPr txBox="1"/>
          <p:nvPr/>
        </p:nvSpPr>
        <p:spPr>
          <a:xfrm>
            <a:off x="434642" y="110021"/>
            <a:ext cx="11582400" cy="219585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914446" indent="-914446">
              <a:lnSpc>
                <a:spcPts val="8078"/>
              </a:lnSpc>
              <a:buAutoNum type="arabicPeriod"/>
            </a:pPr>
            <a:r>
              <a:rPr lang="en-US" sz="5867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¿</a:t>
            </a:r>
            <a:r>
              <a:rPr lang="en-US" sz="5867" dirty="0" err="1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Qué</a:t>
            </a:r>
            <a:r>
              <a:rPr lang="en-US" sz="5867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 </a:t>
            </a:r>
            <a:r>
              <a:rPr lang="en-US" sz="5867" dirty="0" err="1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deporte</a:t>
            </a:r>
            <a:r>
              <a:rPr lang="en-US" sz="5867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 </a:t>
            </a:r>
            <a:r>
              <a:rPr lang="en-US" sz="5867" dirty="0" err="1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te</a:t>
            </a:r>
            <a:r>
              <a:rPr lang="en-US" sz="5867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 </a:t>
            </a:r>
            <a:r>
              <a:rPr lang="en-US" sz="5867" dirty="0" err="1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gusta</a:t>
            </a:r>
            <a:r>
              <a:rPr lang="en-US" sz="5867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?</a:t>
            </a:r>
          </a:p>
          <a:p>
            <a:pPr>
              <a:lnSpc>
                <a:spcPts val="8078"/>
              </a:lnSpc>
            </a:pPr>
            <a:r>
              <a:rPr lang="en-US" sz="5867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2. Me </a:t>
            </a:r>
            <a:r>
              <a:rPr lang="en-US" sz="5867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gusta</a:t>
            </a:r>
            <a:r>
              <a:rPr lang="en-US" sz="5867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_______________.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77EF1A40-460C-C5B6-7A4D-47EC90259C16}"/>
              </a:ext>
            </a:extLst>
          </p:cNvPr>
          <p:cNvSpPr/>
          <p:nvPr/>
        </p:nvSpPr>
        <p:spPr>
          <a:xfrm>
            <a:off x="387361" y="2275828"/>
            <a:ext cx="1495996" cy="1457972"/>
          </a:xfrm>
          <a:custGeom>
            <a:avLst/>
            <a:gdLst/>
            <a:ahLst/>
            <a:cxnLst/>
            <a:rect l="l" t="t" r="r" b="b"/>
            <a:pathLst>
              <a:path w="5357011" h="5357011">
                <a:moveTo>
                  <a:pt x="0" y="0"/>
                </a:moveTo>
                <a:lnTo>
                  <a:pt x="5357011" y="0"/>
                </a:lnTo>
                <a:lnTo>
                  <a:pt x="5357011" y="5357011"/>
                </a:lnTo>
                <a:lnTo>
                  <a:pt x="0" y="53570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2BA40F13-C09C-649B-ACBE-BFD8F58DE937}"/>
              </a:ext>
            </a:extLst>
          </p:cNvPr>
          <p:cNvSpPr txBox="1"/>
          <p:nvPr/>
        </p:nvSpPr>
        <p:spPr>
          <a:xfrm>
            <a:off x="135107" y="3530600"/>
            <a:ext cx="1879599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fútbol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009BE37-BEC7-ABE3-2028-00D1CA8E1F31}"/>
              </a:ext>
            </a:extLst>
          </p:cNvPr>
          <p:cNvSpPr/>
          <p:nvPr/>
        </p:nvSpPr>
        <p:spPr>
          <a:xfrm rot="1896218">
            <a:off x="3062483" y="2449588"/>
            <a:ext cx="1192443" cy="979813"/>
          </a:xfrm>
          <a:custGeom>
            <a:avLst/>
            <a:gdLst/>
            <a:ahLst/>
            <a:cxnLst/>
            <a:rect l="l" t="t" r="r" b="b"/>
            <a:pathLst>
              <a:path w="4177462" h="4114800">
                <a:moveTo>
                  <a:pt x="0" y="0"/>
                </a:moveTo>
                <a:lnTo>
                  <a:pt x="4177462" y="0"/>
                </a:lnTo>
                <a:lnTo>
                  <a:pt x="4177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392E86F-9C3A-6365-401B-9CC255570780}"/>
              </a:ext>
            </a:extLst>
          </p:cNvPr>
          <p:cNvSpPr/>
          <p:nvPr/>
        </p:nvSpPr>
        <p:spPr>
          <a:xfrm>
            <a:off x="5943600" y="2585749"/>
            <a:ext cx="895927" cy="843251"/>
          </a:xfrm>
          <a:custGeom>
            <a:avLst/>
            <a:gdLst/>
            <a:ahLst/>
            <a:cxnLst/>
            <a:rect l="l" t="t" r="r" b="b"/>
            <a:pathLst>
              <a:path w="3958176" h="3958176">
                <a:moveTo>
                  <a:pt x="0" y="0"/>
                </a:moveTo>
                <a:lnTo>
                  <a:pt x="3958176" y="0"/>
                </a:lnTo>
                <a:lnTo>
                  <a:pt x="3958176" y="3958176"/>
                </a:lnTo>
                <a:lnTo>
                  <a:pt x="0" y="3958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A0C58873-B270-8B74-3CB5-ED2446B733E0}"/>
              </a:ext>
            </a:extLst>
          </p:cNvPr>
          <p:cNvSpPr/>
          <p:nvPr/>
        </p:nvSpPr>
        <p:spPr>
          <a:xfrm>
            <a:off x="8437174" y="2391612"/>
            <a:ext cx="706826" cy="975733"/>
          </a:xfrm>
          <a:custGeom>
            <a:avLst/>
            <a:gdLst/>
            <a:ahLst/>
            <a:cxnLst/>
            <a:rect l="l" t="t" r="r" b="b"/>
            <a:pathLst>
              <a:path w="4293918" h="4978456">
                <a:moveTo>
                  <a:pt x="0" y="0"/>
                </a:moveTo>
                <a:lnTo>
                  <a:pt x="4293918" y="0"/>
                </a:lnTo>
                <a:lnTo>
                  <a:pt x="4293918" y="4978456"/>
                </a:lnTo>
                <a:lnTo>
                  <a:pt x="0" y="497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477CA09-6691-B9CC-8BA2-ADA029D0ADE0}"/>
              </a:ext>
            </a:extLst>
          </p:cNvPr>
          <p:cNvSpPr/>
          <p:nvPr/>
        </p:nvSpPr>
        <p:spPr>
          <a:xfrm>
            <a:off x="10617201" y="2514601"/>
            <a:ext cx="863599" cy="861931"/>
          </a:xfrm>
          <a:custGeom>
            <a:avLst/>
            <a:gdLst/>
            <a:ahLst/>
            <a:cxnLst/>
            <a:rect l="l" t="t" r="r" b="b"/>
            <a:pathLst>
              <a:path w="4253489" h="4226904">
                <a:moveTo>
                  <a:pt x="0" y="0"/>
                </a:moveTo>
                <a:lnTo>
                  <a:pt x="4253488" y="0"/>
                </a:lnTo>
                <a:lnTo>
                  <a:pt x="4253488" y="4226904"/>
                </a:lnTo>
                <a:lnTo>
                  <a:pt x="0" y="42269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6AD2CC86-B27C-F904-308C-D2EB096183F9}"/>
              </a:ext>
            </a:extLst>
          </p:cNvPr>
          <p:cNvSpPr/>
          <p:nvPr/>
        </p:nvSpPr>
        <p:spPr>
          <a:xfrm>
            <a:off x="1384906" y="4372686"/>
            <a:ext cx="1290450" cy="1749066"/>
          </a:xfrm>
          <a:custGeom>
            <a:avLst/>
            <a:gdLst/>
            <a:ahLst/>
            <a:cxnLst/>
            <a:rect l="l" t="t" r="r" b="b"/>
            <a:pathLst>
              <a:path w="3741915" h="4467958">
                <a:moveTo>
                  <a:pt x="0" y="0"/>
                </a:moveTo>
                <a:lnTo>
                  <a:pt x="3741915" y="0"/>
                </a:lnTo>
                <a:lnTo>
                  <a:pt x="3741915" y="4467958"/>
                </a:lnTo>
                <a:lnTo>
                  <a:pt x="0" y="44679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35C0CEC7-627B-363A-B3BC-64B5402C9931}"/>
              </a:ext>
            </a:extLst>
          </p:cNvPr>
          <p:cNvSpPr/>
          <p:nvPr/>
        </p:nvSpPr>
        <p:spPr>
          <a:xfrm>
            <a:off x="4083361" y="4533403"/>
            <a:ext cx="1443292" cy="1423158"/>
          </a:xfrm>
          <a:custGeom>
            <a:avLst/>
            <a:gdLst/>
            <a:ahLst/>
            <a:cxnLst/>
            <a:rect l="l" t="t" r="r" b="b"/>
            <a:pathLst>
              <a:path w="4494320" h="4483084">
                <a:moveTo>
                  <a:pt x="0" y="0"/>
                </a:moveTo>
                <a:lnTo>
                  <a:pt x="4494320" y="0"/>
                </a:lnTo>
                <a:lnTo>
                  <a:pt x="4494320" y="4483084"/>
                </a:lnTo>
                <a:lnTo>
                  <a:pt x="0" y="44830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326DA9FC-D9D6-A90E-E1D3-BBEE0425FFA5}"/>
              </a:ext>
            </a:extLst>
          </p:cNvPr>
          <p:cNvSpPr/>
          <p:nvPr/>
        </p:nvSpPr>
        <p:spPr>
          <a:xfrm>
            <a:off x="6934660" y="4352124"/>
            <a:ext cx="1370915" cy="1604437"/>
          </a:xfrm>
          <a:custGeom>
            <a:avLst/>
            <a:gdLst/>
            <a:ahLst/>
            <a:cxnLst/>
            <a:rect l="l" t="t" r="r" b="b"/>
            <a:pathLst>
              <a:path w="4576341" h="4055783">
                <a:moveTo>
                  <a:pt x="0" y="0"/>
                </a:moveTo>
                <a:lnTo>
                  <a:pt x="4576341" y="0"/>
                </a:lnTo>
                <a:lnTo>
                  <a:pt x="4576341" y="4055782"/>
                </a:lnTo>
                <a:lnTo>
                  <a:pt x="0" y="40557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738D061A-541B-632D-8707-EB5B44F16F98}"/>
              </a:ext>
            </a:extLst>
          </p:cNvPr>
          <p:cNvSpPr/>
          <p:nvPr/>
        </p:nvSpPr>
        <p:spPr>
          <a:xfrm>
            <a:off x="9367585" y="4284136"/>
            <a:ext cx="1156329" cy="1670188"/>
          </a:xfrm>
          <a:custGeom>
            <a:avLst/>
            <a:gdLst/>
            <a:ahLst/>
            <a:cxnLst/>
            <a:rect l="l" t="t" r="r" b="b"/>
            <a:pathLst>
              <a:path w="4611124" h="4944905">
                <a:moveTo>
                  <a:pt x="0" y="0"/>
                </a:moveTo>
                <a:lnTo>
                  <a:pt x="4611124" y="0"/>
                </a:lnTo>
                <a:lnTo>
                  <a:pt x="4611124" y="4944905"/>
                </a:lnTo>
                <a:lnTo>
                  <a:pt x="0" y="49449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2C22AD1E-F8B0-0B1B-324C-4D5AAEE30526}"/>
              </a:ext>
            </a:extLst>
          </p:cNvPr>
          <p:cNvSpPr txBox="1"/>
          <p:nvPr/>
        </p:nvSpPr>
        <p:spPr>
          <a:xfrm>
            <a:off x="2160876" y="3479800"/>
            <a:ext cx="2868324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fútbol</a:t>
            </a: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 americano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6602F5E2-D062-C01D-2817-F38AA187FAA7}"/>
              </a:ext>
            </a:extLst>
          </p:cNvPr>
          <p:cNvSpPr txBox="1"/>
          <p:nvPr/>
        </p:nvSpPr>
        <p:spPr>
          <a:xfrm>
            <a:off x="5351006" y="3490655"/>
            <a:ext cx="2116594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baloncesto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59B7C1C3-47B1-B90A-9B84-071958AC45F1}"/>
              </a:ext>
            </a:extLst>
          </p:cNvPr>
          <p:cNvSpPr txBox="1"/>
          <p:nvPr/>
        </p:nvSpPr>
        <p:spPr>
          <a:xfrm>
            <a:off x="7874001" y="3490655"/>
            <a:ext cx="1879599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hockey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C18AD306-0C6A-66C3-E3BE-68378D0B5C78}"/>
              </a:ext>
            </a:extLst>
          </p:cNvPr>
          <p:cNvSpPr txBox="1"/>
          <p:nvPr/>
        </p:nvSpPr>
        <p:spPr>
          <a:xfrm>
            <a:off x="10109201" y="3439855"/>
            <a:ext cx="1879599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béisbol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F8287CA3-F88B-64BC-37F4-4074BC35CF1A}"/>
              </a:ext>
            </a:extLst>
          </p:cNvPr>
          <p:cNvSpPr txBox="1"/>
          <p:nvPr/>
        </p:nvSpPr>
        <p:spPr>
          <a:xfrm>
            <a:off x="1135360" y="6082313"/>
            <a:ext cx="1879599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remo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1B1F194D-75B4-5C9F-7414-7CBDBAAE3D66}"/>
              </a:ext>
            </a:extLst>
          </p:cNvPr>
          <p:cNvSpPr txBox="1"/>
          <p:nvPr/>
        </p:nvSpPr>
        <p:spPr>
          <a:xfrm>
            <a:off x="3865209" y="6082313"/>
            <a:ext cx="1879599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voleibol</a:t>
            </a: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D5FAD706-8B67-2D1C-213D-7D3B0C7EDA8F}"/>
              </a:ext>
            </a:extLst>
          </p:cNvPr>
          <p:cNvSpPr txBox="1"/>
          <p:nvPr/>
        </p:nvSpPr>
        <p:spPr>
          <a:xfrm>
            <a:off x="6516287" y="6064983"/>
            <a:ext cx="1879599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golf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4D74C8C8-34F6-720E-A709-7E69E0D75DCE}"/>
              </a:ext>
            </a:extLst>
          </p:cNvPr>
          <p:cNvSpPr txBox="1"/>
          <p:nvPr/>
        </p:nvSpPr>
        <p:spPr>
          <a:xfrm>
            <a:off x="9064311" y="6068871"/>
            <a:ext cx="1879599" cy="6022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boxeo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</p:spTree>
    <p:extLst>
      <p:ext uri="{BB962C8B-B14F-4D97-AF65-F5344CB8AC3E}">
        <p14:creationId xmlns:p14="http://schemas.microsoft.com/office/powerpoint/2010/main" val="3017473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AB0A8-6EF4-759D-0B4D-B114FA9D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AA64-EA72-A71F-4C47-A32D58A91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353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GT" sz="9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DAY 2</a:t>
            </a:r>
            <a:endParaRPr lang="en-US" sz="96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9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3CA75-825A-32A3-7B2B-8B6ADBD34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48C03D1B-F762-E930-34FD-7EE0E4E90303}"/>
              </a:ext>
            </a:extLst>
          </p:cNvPr>
          <p:cNvSpPr txBox="1"/>
          <p:nvPr/>
        </p:nvSpPr>
        <p:spPr>
          <a:xfrm>
            <a:off x="889000" y="584200"/>
            <a:ext cx="10414000" cy="2195850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marL="914446" indent="-914446">
              <a:lnSpc>
                <a:spcPts val="8078"/>
              </a:lnSpc>
              <a:buAutoNum type="arabicPeriod"/>
            </a:pPr>
            <a:r>
              <a:rPr lang="en-US" sz="5867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¿Qu</a:t>
            </a:r>
            <a:r>
              <a:rPr lang="es-GT" sz="5867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é deporte te gusta</a:t>
            </a:r>
            <a:r>
              <a:rPr lang="en-US" sz="5867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?</a:t>
            </a:r>
          </a:p>
          <a:p>
            <a:pPr>
              <a:lnSpc>
                <a:spcPts val="8078"/>
              </a:lnSpc>
            </a:pPr>
            <a:r>
              <a:rPr lang="en-US" sz="5867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2. Me </a:t>
            </a:r>
            <a:r>
              <a:rPr lang="en-US" sz="5867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gusta</a:t>
            </a:r>
            <a:r>
              <a:rPr lang="en-US" sz="5867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______________.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D32A0F15-A040-4A9C-E15B-E2BAAA058917}"/>
              </a:ext>
            </a:extLst>
          </p:cNvPr>
          <p:cNvSpPr/>
          <p:nvPr/>
        </p:nvSpPr>
        <p:spPr>
          <a:xfrm>
            <a:off x="597251" y="3327400"/>
            <a:ext cx="1676400" cy="2187549"/>
          </a:xfrm>
          <a:custGeom>
            <a:avLst/>
            <a:gdLst/>
            <a:ahLst/>
            <a:cxnLst/>
            <a:rect l="l" t="t" r="r" b="b"/>
            <a:pathLst>
              <a:path w="3969522" h="5373295">
                <a:moveTo>
                  <a:pt x="0" y="0"/>
                </a:moveTo>
                <a:lnTo>
                  <a:pt x="3969522" y="0"/>
                </a:lnTo>
                <a:lnTo>
                  <a:pt x="3969522" y="5373295"/>
                </a:lnTo>
                <a:lnTo>
                  <a:pt x="0" y="53732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5ED6EEB-24A0-B3BC-6F8B-D647AF723A55}"/>
              </a:ext>
            </a:extLst>
          </p:cNvPr>
          <p:cNvSpPr/>
          <p:nvPr/>
        </p:nvSpPr>
        <p:spPr>
          <a:xfrm>
            <a:off x="3159098" y="3429000"/>
            <a:ext cx="2844800" cy="2083888"/>
          </a:xfrm>
          <a:custGeom>
            <a:avLst/>
            <a:gdLst/>
            <a:ahLst/>
            <a:cxnLst/>
            <a:rect l="l" t="t" r="r" b="b"/>
            <a:pathLst>
              <a:path w="5940000" h="4114800">
                <a:moveTo>
                  <a:pt x="0" y="0"/>
                </a:moveTo>
                <a:lnTo>
                  <a:pt x="5940000" y="0"/>
                </a:lnTo>
                <a:lnTo>
                  <a:pt x="594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1D5BA0F-1157-CAE8-3F81-5F47A3A0DF03}"/>
              </a:ext>
            </a:extLst>
          </p:cNvPr>
          <p:cNvSpPr/>
          <p:nvPr/>
        </p:nvSpPr>
        <p:spPr>
          <a:xfrm>
            <a:off x="6451254" y="3225800"/>
            <a:ext cx="2368673" cy="2187549"/>
          </a:xfrm>
          <a:custGeom>
            <a:avLst/>
            <a:gdLst/>
            <a:ahLst/>
            <a:cxnLst/>
            <a:rect l="l" t="t" r="r" b="b"/>
            <a:pathLst>
              <a:path w="4647105" h="4114800">
                <a:moveTo>
                  <a:pt x="0" y="0"/>
                </a:moveTo>
                <a:lnTo>
                  <a:pt x="4647105" y="0"/>
                </a:lnTo>
                <a:lnTo>
                  <a:pt x="46471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9EB109FE-39DB-8817-DB52-224FB37B37B3}"/>
              </a:ext>
            </a:extLst>
          </p:cNvPr>
          <p:cNvSpPr/>
          <p:nvPr/>
        </p:nvSpPr>
        <p:spPr>
          <a:xfrm flipH="1">
            <a:off x="10085753" y="3225800"/>
            <a:ext cx="1320800" cy="2187549"/>
          </a:xfrm>
          <a:custGeom>
            <a:avLst/>
            <a:gdLst/>
            <a:ahLst/>
            <a:cxnLst/>
            <a:rect l="l" t="t" r="r" b="b"/>
            <a:pathLst>
              <a:path w="3414266" h="5408738">
                <a:moveTo>
                  <a:pt x="3414266" y="0"/>
                </a:moveTo>
                <a:lnTo>
                  <a:pt x="0" y="0"/>
                </a:lnTo>
                <a:lnTo>
                  <a:pt x="0" y="5408738"/>
                </a:lnTo>
                <a:lnTo>
                  <a:pt x="3414266" y="5408738"/>
                </a:lnTo>
                <a:lnTo>
                  <a:pt x="34142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C93F6DBC-2530-DA38-3079-07F6D374481D}"/>
              </a:ext>
            </a:extLst>
          </p:cNvPr>
          <p:cNvSpPr txBox="1"/>
          <p:nvPr/>
        </p:nvSpPr>
        <p:spPr>
          <a:xfrm>
            <a:off x="495651" y="5556850"/>
            <a:ext cx="187959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atletismo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264E6D2-74E4-0B18-EA18-F5545D030D60}"/>
              </a:ext>
            </a:extLst>
          </p:cNvPr>
          <p:cNvSpPr txBox="1"/>
          <p:nvPr/>
        </p:nvSpPr>
        <p:spPr>
          <a:xfrm>
            <a:off x="3662169" y="5511800"/>
            <a:ext cx="187959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s-GT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l</a:t>
            </a: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a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natación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9FB5D7B5-3D73-2BFA-D641-449CC25127A7}"/>
              </a:ext>
            </a:extLst>
          </p:cNvPr>
          <p:cNvSpPr txBox="1"/>
          <p:nvPr/>
        </p:nvSpPr>
        <p:spPr>
          <a:xfrm>
            <a:off x="6930285" y="5562600"/>
            <a:ext cx="187959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La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gimnasia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1E3472FB-DECF-534E-1AAF-61DAAA0108AF}"/>
              </a:ext>
            </a:extLst>
          </p:cNvPr>
          <p:cNvSpPr txBox="1"/>
          <p:nvPr/>
        </p:nvSpPr>
        <p:spPr>
          <a:xfrm>
            <a:off x="9797212" y="5510284"/>
            <a:ext cx="187959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tenis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</p:spTree>
    <p:extLst>
      <p:ext uri="{BB962C8B-B14F-4D97-AF65-F5344CB8AC3E}">
        <p14:creationId xmlns:p14="http://schemas.microsoft.com/office/powerpoint/2010/main" val="1120573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58318-A1A1-C149-C350-928B77EC1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763C581A-0BF9-72DE-B1F5-52246A643923}"/>
              </a:ext>
            </a:extLst>
          </p:cNvPr>
          <p:cNvSpPr txBox="1"/>
          <p:nvPr/>
        </p:nvSpPr>
        <p:spPr>
          <a:xfrm>
            <a:off x="1856992" y="2231444"/>
            <a:ext cx="8178800" cy="2195850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marL="914446" indent="-914446">
              <a:lnSpc>
                <a:spcPts val="8078"/>
              </a:lnSpc>
              <a:buAutoNum type="arabicPeriod"/>
            </a:pPr>
            <a:r>
              <a:rPr lang="en-US" sz="5867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¿Qu</a:t>
            </a:r>
            <a:r>
              <a:rPr lang="es-GT" sz="5867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é es esto</a:t>
            </a:r>
            <a:r>
              <a:rPr lang="en-US" sz="5867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?</a:t>
            </a:r>
          </a:p>
          <a:p>
            <a:pPr>
              <a:lnSpc>
                <a:spcPts val="8078"/>
              </a:lnSpc>
            </a:pPr>
            <a:r>
              <a:rPr lang="en-US" sz="5867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2. Es______________.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2A3C98AF-CCA8-F40F-E4CB-384392A83937}"/>
              </a:ext>
            </a:extLst>
          </p:cNvPr>
          <p:cNvSpPr txBox="1"/>
          <p:nvPr/>
        </p:nvSpPr>
        <p:spPr>
          <a:xfrm>
            <a:off x="3860000" y="76207"/>
            <a:ext cx="393428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Los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Juegos</a:t>
            </a: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Olímpicos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D23B9819-4A18-99E6-C24C-014001712B81}"/>
              </a:ext>
            </a:extLst>
          </p:cNvPr>
          <p:cNvSpPr txBox="1"/>
          <p:nvPr/>
        </p:nvSpPr>
        <p:spPr>
          <a:xfrm>
            <a:off x="762002" y="6171236"/>
            <a:ext cx="187959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s-GT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estadio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553328C4-5A30-807D-2125-4F090FAF782F}"/>
              </a:ext>
            </a:extLst>
          </p:cNvPr>
          <p:cNvSpPr txBox="1"/>
          <p:nvPr/>
        </p:nvSpPr>
        <p:spPr>
          <a:xfrm>
            <a:off x="5195682" y="6149744"/>
            <a:ext cx="187959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equipo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7B2A8C00-3A07-295E-8AAE-461F34BFF1F1}"/>
              </a:ext>
            </a:extLst>
          </p:cNvPr>
          <p:cNvSpPr txBox="1"/>
          <p:nvPr/>
        </p:nvSpPr>
        <p:spPr>
          <a:xfrm>
            <a:off x="9782063" y="28642"/>
            <a:ext cx="187959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s-GT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partido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6F76B5E-7B7E-D285-89F6-1A00695F2EF7}"/>
              </a:ext>
            </a:extLst>
          </p:cNvPr>
          <p:cNvSpPr/>
          <p:nvPr/>
        </p:nvSpPr>
        <p:spPr>
          <a:xfrm>
            <a:off x="667527" y="4524144"/>
            <a:ext cx="1974074" cy="1625600"/>
          </a:xfrm>
          <a:custGeom>
            <a:avLst/>
            <a:gdLst/>
            <a:ahLst/>
            <a:cxnLst/>
            <a:rect l="l" t="t" r="r" b="b"/>
            <a:pathLst>
              <a:path w="6989959" h="5443431">
                <a:moveTo>
                  <a:pt x="0" y="0"/>
                </a:moveTo>
                <a:lnTo>
                  <a:pt x="6989959" y="0"/>
                </a:lnTo>
                <a:lnTo>
                  <a:pt x="6989959" y="5443431"/>
                </a:lnTo>
                <a:lnTo>
                  <a:pt x="0" y="54434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1B5A8902-13CC-D5D4-E0EE-0973FFF1F5A8}"/>
              </a:ext>
            </a:extLst>
          </p:cNvPr>
          <p:cNvSpPr/>
          <p:nvPr/>
        </p:nvSpPr>
        <p:spPr>
          <a:xfrm>
            <a:off x="10031884" y="686155"/>
            <a:ext cx="1379954" cy="1341211"/>
          </a:xfrm>
          <a:custGeom>
            <a:avLst/>
            <a:gdLst/>
            <a:ahLst/>
            <a:cxnLst/>
            <a:rect l="l" t="t" r="r" b="b"/>
            <a:pathLst>
              <a:path w="5285019" h="4352934">
                <a:moveTo>
                  <a:pt x="0" y="0"/>
                </a:moveTo>
                <a:lnTo>
                  <a:pt x="5285019" y="0"/>
                </a:lnTo>
                <a:lnTo>
                  <a:pt x="5285019" y="4352934"/>
                </a:lnTo>
                <a:lnTo>
                  <a:pt x="0" y="4352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9" name="Group 7">
            <a:extLst>
              <a:ext uri="{FF2B5EF4-FFF2-40B4-BE49-F238E27FC236}">
                <a16:creationId xmlns:a16="http://schemas.microsoft.com/office/drawing/2014/main" id="{F7D01055-A5DA-740B-EF08-31FFB6293ADA}"/>
              </a:ext>
            </a:extLst>
          </p:cNvPr>
          <p:cNvGrpSpPr/>
          <p:nvPr/>
        </p:nvGrpSpPr>
        <p:grpSpPr>
          <a:xfrm>
            <a:off x="4622800" y="808591"/>
            <a:ext cx="2404523" cy="1145971"/>
            <a:chOff x="0" y="0"/>
            <a:chExt cx="4809045" cy="2291943"/>
          </a:xfrm>
        </p:grpSpPr>
        <p:grpSp>
          <p:nvGrpSpPr>
            <p:cNvPr id="10" name="Group 8">
              <a:extLst>
                <a:ext uri="{FF2B5EF4-FFF2-40B4-BE49-F238E27FC236}">
                  <a16:creationId xmlns:a16="http://schemas.microsoft.com/office/drawing/2014/main" id="{9908051E-8EB8-DE86-5D3F-28D95A6EDC0B}"/>
                </a:ext>
              </a:extLst>
            </p:cNvPr>
            <p:cNvGrpSpPr/>
            <p:nvPr/>
          </p:nvGrpSpPr>
          <p:grpSpPr>
            <a:xfrm>
              <a:off x="0" y="0"/>
              <a:ext cx="1527962" cy="1527962"/>
              <a:chOff x="0" y="0"/>
              <a:chExt cx="812800" cy="812800"/>
            </a:xfrm>
          </p:grpSpPr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0C32F6EF-88DE-7882-035D-3EA7D34F71E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ln w="85725" cap="sq">
                <a:solidFill>
                  <a:srgbClr val="38B6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0" name="TextBox 10">
                <a:extLst>
                  <a:ext uri="{FF2B5EF4-FFF2-40B4-BE49-F238E27FC236}">
                    <a16:creationId xmlns:a16="http://schemas.microsoft.com/office/drawing/2014/main" id="{178A518C-1A45-7C16-F95B-7A6EC203EF4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DE8CD873-E7C4-4BC5-89E4-C09CECD1BCF8}"/>
                </a:ext>
              </a:extLst>
            </p:cNvPr>
            <p:cNvGrpSpPr/>
            <p:nvPr/>
          </p:nvGrpSpPr>
          <p:grpSpPr>
            <a:xfrm>
              <a:off x="763981" y="763981"/>
              <a:ext cx="1527962" cy="1527962"/>
              <a:chOff x="0" y="0"/>
              <a:chExt cx="812800" cy="812800"/>
            </a:xfrm>
          </p:grpSpPr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CAF556EA-5F2C-ED37-2F49-3A9A67DE52D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ln w="85725" cap="sq">
                <a:solidFill>
                  <a:srgbClr val="EBB23E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8" name="TextBox 13">
                <a:extLst>
                  <a:ext uri="{FF2B5EF4-FFF2-40B4-BE49-F238E27FC236}">
                    <a16:creationId xmlns:a16="http://schemas.microsoft.com/office/drawing/2014/main" id="{250FC651-FC36-E9E5-7ADD-660CD52D57C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BD1F4FD-FD0F-7319-B6D4-140CA72D8B48}"/>
                </a:ext>
              </a:extLst>
            </p:cNvPr>
            <p:cNvGrpSpPr/>
            <p:nvPr/>
          </p:nvGrpSpPr>
          <p:grpSpPr>
            <a:xfrm>
              <a:off x="1640646" y="0"/>
              <a:ext cx="1527962" cy="1527962"/>
              <a:chOff x="0" y="0"/>
              <a:chExt cx="812800" cy="812800"/>
            </a:xfrm>
          </p:grpSpPr>
          <p:sp>
            <p:nvSpPr>
              <p:cNvPr id="25" name="Freeform 15">
                <a:extLst>
                  <a:ext uri="{FF2B5EF4-FFF2-40B4-BE49-F238E27FC236}">
                    <a16:creationId xmlns:a16="http://schemas.microsoft.com/office/drawing/2014/main" id="{304A8DA9-A082-2CAE-7768-EF05AC5591D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ln w="857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6" name="TextBox 16">
                <a:extLst>
                  <a:ext uri="{FF2B5EF4-FFF2-40B4-BE49-F238E27FC236}">
                    <a16:creationId xmlns:a16="http://schemas.microsoft.com/office/drawing/2014/main" id="{E80F344A-C47A-4789-FE56-9F1E90AFFE3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762E90EF-3E04-75CC-52BB-5CBC8FC94116}"/>
                </a:ext>
              </a:extLst>
            </p:cNvPr>
            <p:cNvGrpSpPr/>
            <p:nvPr/>
          </p:nvGrpSpPr>
          <p:grpSpPr>
            <a:xfrm>
              <a:off x="2485994" y="763981"/>
              <a:ext cx="1527962" cy="1527962"/>
              <a:chOff x="0" y="0"/>
              <a:chExt cx="812800" cy="812800"/>
            </a:xfrm>
          </p:grpSpPr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028AD94D-BED1-0F58-3181-90C6DB4C82C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ln w="85725" cap="sq">
                <a:solidFill>
                  <a:srgbClr val="079E55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4" name="TextBox 19">
                <a:extLst>
                  <a:ext uri="{FF2B5EF4-FFF2-40B4-BE49-F238E27FC236}">
                    <a16:creationId xmlns:a16="http://schemas.microsoft.com/office/drawing/2014/main" id="{05E0F7FE-521D-0882-2E21-5341ADCCE369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18" name="Group 20">
              <a:extLst>
                <a:ext uri="{FF2B5EF4-FFF2-40B4-BE49-F238E27FC236}">
                  <a16:creationId xmlns:a16="http://schemas.microsoft.com/office/drawing/2014/main" id="{55663D69-00FA-A371-C149-BCA0663870ED}"/>
                </a:ext>
              </a:extLst>
            </p:cNvPr>
            <p:cNvGrpSpPr/>
            <p:nvPr/>
          </p:nvGrpSpPr>
          <p:grpSpPr>
            <a:xfrm>
              <a:off x="3281083" y="0"/>
              <a:ext cx="1527962" cy="1527962"/>
              <a:chOff x="0" y="0"/>
              <a:chExt cx="812800" cy="812800"/>
            </a:xfrm>
          </p:grpSpPr>
          <p:sp>
            <p:nvSpPr>
              <p:cNvPr id="20" name="Freeform 21">
                <a:extLst>
                  <a:ext uri="{FF2B5EF4-FFF2-40B4-BE49-F238E27FC236}">
                    <a16:creationId xmlns:a16="http://schemas.microsoft.com/office/drawing/2014/main" id="{ED1D4E70-887B-5496-D1E5-B3A842FE45B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ln w="85725" cap="sq">
                <a:solidFill>
                  <a:srgbClr val="ED1C2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63B14F27-9753-843C-98B4-417EC2FF8A9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32" name="Freeform 4">
            <a:extLst>
              <a:ext uri="{FF2B5EF4-FFF2-40B4-BE49-F238E27FC236}">
                <a16:creationId xmlns:a16="http://schemas.microsoft.com/office/drawing/2014/main" id="{2DF341C3-0B34-561B-3EA3-9B7D85B23E4D}"/>
              </a:ext>
            </a:extLst>
          </p:cNvPr>
          <p:cNvSpPr/>
          <p:nvPr/>
        </p:nvSpPr>
        <p:spPr>
          <a:xfrm flipH="1">
            <a:off x="4225905" y="4843218"/>
            <a:ext cx="3962400" cy="1147274"/>
          </a:xfrm>
          <a:custGeom>
            <a:avLst/>
            <a:gdLst/>
            <a:ahLst/>
            <a:cxnLst/>
            <a:rect l="l" t="t" r="r" b="b"/>
            <a:pathLst>
              <a:path w="8653094" h="2595928">
                <a:moveTo>
                  <a:pt x="0" y="0"/>
                </a:moveTo>
                <a:lnTo>
                  <a:pt x="8653094" y="0"/>
                </a:lnTo>
                <a:lnTo>
                  <a:pt x="8653094" y="2595928"/>
                </a:lnTo>
                <a:lnTo>
                  <a:pt x="0" y="25959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4" name="Freeform 4">
            <a:extLst>
              <a:ext uri="{FF2B5EF4-FFF2-40B4-BE49-F238E27FC236}">
                <a16:creationId xmlns:a16="http://schemas.microsoft.com/office/drawing/2014/main" id="{9C0A3704-F4D5-0C22-EB76-2D5F67869C68}"/>
              </a:ext>
            </a:extLst>
          </p:cNvPr>
          <p:cNvSpPr/>
          <p:nvPr/>
        </p:nvSpPr>
        <p:spPr>
          <a:xfrm>
            <a:off x="9934490" y="4471885"/>
            <a:ext cx="1127051" cy="1647092"/>
          </a:xfrm>
          <a:custGeom>
            <a:avLst/>
            <a:gdLst/>
            <a:ahLst/>
            <a:cxnLst/>
            <a:rect l="l" t="t" r="r" b="b"/>
            <a:pathLst>
              <a:path w="3214177" h="5031979">
                <a:moveTo>
                  <a:pt x="0" y="0"/>
                </a:moveTo>
                <a:lnTo>
                  <a:pt x="3214176" y="0"/>
                </a:lnTo>
                <a:lnTo>
                  <a:pt x="3214176" y="5031978"/>
                </a:lnTo>
                <a:lnTo>
                  <a:pt x="0" y="5031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E99833F7-3196-DB93-D051-0921B632DEC3}"/>
              </a:ext>
            </a:extLst>
          </p:cNvPr>
          <p:cNvSpPr/>
          <p:nvPr/>
        </p:nvSpPr>
        <p:spPr>
          <a:xfrm rot="21189508">
            <a:off x="871992" y="748891"/>
            <a:ext cx="1236927" cy="1341211"/>
          </a:xfrm>
          <a:custGeom>
            <a:avLst/>
            <a:gdLst/>
            <a:ahLst/>
            <a:cxnLst/>
            <a:rect l="l" t="t" r="r" b="b"/>
            <a:pathLst>
              <a:path w="5387663" h="5693700">
                <a:moveTo>
                  <a:pt x="0" y="0"/>
                </a:moveTo>
                <a:lnTo>
                  <a:pt x="5387664" y="0"/>
                </a:lnTo>
                <a:lnTo>
                  <a:pt x="5387664" y="5693700"/>
                </a:lnTo>
                <a:lnTo>
                  <a:pt x="0" y="56937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F2D64AA3-D74D-61D6-8C45-B7003E90EB09}"/>
              </a:ext>
            </a:extLst>
          </p:cNvPr>
          <p:cNvSpPr txBox="1"/>
          <p:nvPr/>
        </p:nvSpPr>
        <p:spPr>
          <a:xfrm>
            <a:off x="9629362" y="6154642"/>
            <a:ext cx="187959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s-GT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L</a:t>
            </a: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a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medalla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551357CD-B31F-4BC7-9D30-BEA767E79521}"/>
              </a:ext>
            </a:extLst>
          </p:cNvPr>
          <p:cNvSpPr txBox="1"/>
          <p:nvPr/>
        </p:nvSpPr>
        <p:spPr>
          <a:xfrm>
            <a:off x="582019" y="109511"/>
            <a:ext cx="1879599" cy="602293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El </a:t>
            </a:r>
            <a:r>
              <a:rPr lang="en-US" sz="2400" dirty="0" err="1">
                <a:solidFill>
                  <a:srgbClr val="000000"/>
                </a:solidFill>
                <a:latin typeface="Aharoni" panose="02010803020104030203" pitchFamily="2" charset="-79"/>
                <a:ea typeface="Lookpeach Font TH"/>
                <a:cs typeface="Aharoni" panose="02010803020104030203" pitchFamily="2" charset="-79"/>
                <a:sym typeface="Lookpeach Font TH"/>
              </a:rPr>
              <a:t>trofeo</a:t>
            </a:r>
            <a:endParaRPr lang="en-US" sz="2400" dirty="0">
              <a:solidFill>
                <a:srgbClr val="000000"/>
              </a:solidFill>
              <a:latin typeface="Aharoni" panose="02010803020104030203" pitchFamily="2" charset="-79"/>
              <a:ea typeface="Lookpeach Font TH"/>
              <a:cs typeface="Aharoni" panose="02010803020104030203" pitchFamily="2" charset="-79"/>
              <a:sym typeface="Lookpeach Font TH"/>
            </a:endParaRPr>
          </a:p>
        </p:txBody>
      </p:sp>
    </p:spTree>
    <p:extLst>
      <p:ext uri="{BB962C8B-B14F-4D97-AF65-F5344CB8AC3E}">
        <p14:creationId xmlns:p14="http://schemas.microsoft.com/office/powerpoint/2010/main" val="209366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1CDBE-4FB8-7408-EE46-B86E388E5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>
            <a:extLst>
              <a:ext uri="{FF2B5EF4-FFF2-40B4-BE49-F238E27FC236}">
                <a16:creationId xmlns:a16="http://schemas.microsoft.com/office/drawing/2014/main" id="{83C882FF-E51A-C477-36E2-8D144B83C334}"/>
              </a:ext>
            </a:extLst>
          </p:cNvPr>
          <p:cNvSpPr txBox="1"/>
          <p:nvPr/>
        </p:nvSpPr>
        <p:spPr>
          <a:xfrm>
            <a:off x="711200" y="498340"/>
            <a:ext cx="11176000" cy="960902"/>
          </a:xfrm>
          <a:prstGeom prst="roundRect">
            <a:avLst/>
          </a:prstGeom>
          <a:solidFill>
            <a:srgbClr val="F3F3DD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8"/>
              </a:lnSpc>
            </a:pPr>
            <a:r>
              <a:rPr lang="en-US" sz="3200" b="1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Cuando </a:t>
            </a:r>
            <a:r>
              <a:rPr lang="en-US" sz="3200" b="1" dirty="0" err="1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alguien</a:t>
            </a:r>
            <a:r>
              <a:rPr lang="en-US" sz="3200" b="1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 </a:t>
            </a:r>
            <a:r>
              <a:rPr lang="en-US" sz="3200" b="1" dirty="0" err="1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gana</a:t>
            </a:r>
            <a:r>
              <a:rPr lang="en-US" sz="3200" b="1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…¿Qu</a:t>
            </a:r>
            <a:r>
              <a:rPr lang="es-GT" sz="3200" b="1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é le puedes decir</a:t>
            </a:r>
            <a:r>
              <a:rPr lang="en-US" sz="3200" b="1" dirty="0">
                <a:solidFill>
                  <a:srgbClr val="17181E"/>
                </a:solidFill>
                <a:latin typeface="Century Gothic" panose="020B0502020202020204" pitchFamily="34" charset="0"/>
                <a:ea typeface="Art Nuvo"/>
                <a:cs typeface="Cavolini" panose="03000502040302020204" pitchFamily="66" charset="0"/>
                <a:sym typeface="Art Nuvo"/>
              </a:rPr>
              <a:t>?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49C57676-84EA-0510-4F58-4944387C39AC}"/>
              </a:ext>
            </a:extLst>
          </p:cNvPr>
          <p:cNvSpPr/>
          <p:nvPr/>
        </p:nvSpPr>
        <p:spPr>
          <a:xfrm>
            <a:off x="3950677" y="2456695"/>
            <a:ext cx="4154432" cy="2554975"/>
          </a:xfrm>
          <a:custGeom>
            <a:avLst/>
            <a:gdLst/>
            <a:ahLst/>
            <a:cxnLst/>
            <a:rect l="l" t="t" r="r" b="b"/>
            <a:pathLst>
              <a:path w="6231648" h="3832463">
                <a:moveTo>
                  <a:pt x="0" y="0"/>
                </a:moveTo>
                <a:lnTo>
                  <a:pt x="6231648" y="0"/>
                </a:lnTo>
                <a:lnTo>
                  <a:pt x="6231648" y="3832463"/>
                </a:lnTo>
                <a:lnTo>
                  <a:pt x="0" y="38324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451D023-74FE-1BFA-D09F-C21424FD978D}"/>
              </a:ext>
            </a:extLst>
          </p:cNvPr>
          <p:cNvSpPr/>
          <p:nvPr/>
        </p:nvSpPr>
        <p:spPr>
          <a:xfrm>
            <a:off x="8483600" y="2311782"/>
            <a:ext cx="3149600" cy="1422400"/>
          </a:xfrm>
          <a:prstGeom prst="wedgeEllipseCallout">
            <a:avLst>
              <a:gd name="adj1" fmla="val -67731"/>
              <a:gd name="adj2" fmla="val 3898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¡Buen trabajo! </a:t>
            </a:r>
            <a:endParaRPr lang="en-US" sz="2400" dirty="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F120FAF5-9221-F9F0-7EBA-0C837F0CC340}"/>
              </a:ext>
            </a:extLst>
          </p:cNvPr>
          <p:cNvSpPr/>
          <p:nvPr/>
        </p:nvSpPr>
        <p:spPr>
          <a:xfrm>
            <a:off x="863600" y="2057400"/>
            <a:ext cx="3149600" cy="1422400"/>
          </a:xfrm>
          <a:prstGeom prst="wedgeEllipseCallout">
            <a:avLst>
              <a:gd name="adj1" fmla="val 70234"/>
              <a:gd name="adj2" fmla="val 3019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32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¡Muy bien! </a:t>
            </a:r>
            <a:endParaRPr lang="en-US" sz="3200" dirty="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5619C8AE-591A-C32B-7F79-8AB4748C6BDF}"/>
              </a:ext>
            </a:extLst>
          </p:cNvPr>
          <p:cNvSpPr/>
          <p:nvPr/>
        </p:nvSpPr>
        <p:spPr>
          <a:xfrm>
            <a:off x="4673600" y="5257800"/>
            <a:ext cx="3149600" cy="1422400"/>
          </a:xfrm>
          <a:prstGeom prst="wedgeEllipseCallout">
            <a:avLst>
              <a:gd name="adj1" fmla="val -3463"/>
              <a:gd name="adj2" fmla="val -15497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4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¡Bravo! </a:t>
            </a:r>
            <a:endParaRPr lang="en-US" sz="2400" dirty="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919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263</Words>
  <Application>Microsoft Office PowerPoint</Application>
  <PresentationFormat>Widescreen</PresentationFormat>
  <Paragraphs>80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ADLaM Display</vt:lpstr>
      <vt:lpstr>Aharoni</vt:lpstr>
      <vt:lpstr>Aptos</vt:lpstr>
      <vt:lpstr>Aptos Display</vt:lpstr>
      <vt:lpstr>Arial</vt:lpstr>
      <vt:lpstr>Century Gothic</vt:lpstr>
      <vt:lpstr>Office Theme</vt:lpstr>
      <vt:lpstr>Vamos a Ganar</vt:lpstr>
      <vt:lpstr>DAY 1</vt:lpstr>
      <vt:lpstr>PowerPoint Presentation</vt:lpstr>
      <vt:lpstr>PowerPoint Presentation</vt:lpstr>
      <vt:lpstr>PowerPoint Presentation</vt:lpstr>
      <vt:lpstr>DAY 2</vt:lpstr>
      <vt:lpstr>PowerPoint Presentation</vt:lpstr>
      <vt:lpstr>PowerPoint Presentation</vt:lpstr>
      <vt:lpstr>PowerPoint Presentation</vt:lpstr>
      <vt:lpstr>PowerPoint Presentation</vt:lpstr>
      <vt:lpstr>DAY 3</vt:lpstr>
      <vt:lpstr>PowerPoint Presentation</vt:lpstr>
      <vt:lpstr>PowerPoint Presentation</vt:lpstr>
      <vt:lpstr>PowerPoint Presentation</vt:lpstr>
      <vt:lpstr>DAY 4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Valeska Anderson</dc:creator>
  <cp:lastModifiedBy>Valeska Anderson</cp:lastModifiedBy>
  <cp:revision>3</cp:revision>
  <dcterms:created xsi:type="dcterms:W3CDTF">2026-06-10T21:59:33Z</dcterms:created>
  <dcterms:modified xsi:type="dcterms:W3CDTF">2026-06-11T19:50:30Z</dcterms:modified>
</cp:coreProperties>
</file>