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x="18288000" cy="10287000"/>
  <p:notesSz cx="6858000" cy="9144000"/>
  <p:embeddedFontLst>
    <p:embeddedFont>
      <p:font typeface="La Lou" charset="1" panose="00000500000000000000"/>
      <p:regular r:id="rId25"/>
    </p:embeddedFont>
    <p:embeddedFont>
      <p:font typeface="Roboto" charset="1" panose="02000000000000000000"/>
      <p:regular r:id="rId26"/>
    </p:embeddedFont>
    <p:embeddedFont>
      <p:font typeface="Roboto Bold Italics" charset="1" panose="0200000000000000000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6.png" Type="http://schemas.openxmlformats.org/officeDocument/2006/relationships/image"/><Relationship Id="rId9" Target="../media/image27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8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9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30.png" Type="http://schemas.openxmlformats.org/officeDocument/2006/relationships/image"/><Relationship Id="rId9" Target="../media/image31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32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33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34.png" Type="http://schemas.openxmlformats.org/officeDocument/2006/relationships/image"/><Relationship Id="rId9" Target="../media/image35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8.jpeg" Type="http://schemas.openxmlformats.org/officeDocument/2006/relationships/image"/><Relationship Id="rId11" Target="../media/image39.jpeg" Type="http://schemas.openxmlformats.org/officeDocument/2006/relationships/image"/><Relationship Id="rId12" Target="../media/image40.jpeg" Type="http://schemas.openxmlformats.org/officeDocument/2006/relationships/image"/><Relationship Id="rId13" Target="../media/image41.jpe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36.jpeg" Type="http://schemas.openxmlformats.org/officeDocument/2006/relationships/image"/><Relationship Id="rId9" Target="../media/image37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42.png" Type="http://schemas.openxmlformats.org/officeDocument/2006/relationships/image"/><Relationship Id="rId9" Target="../media/image43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16.png" Type="http://schemas.openxmlformats.org/officeDocument/2006/relationships/image"/><Relationship Id="rId9" Target="../media/image17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18.png" Type="http://schemas.openxmlformats.org/officeDocument/2006/relationships/image"/><Relationship Id="rId9" Target="../media/image19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2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95D8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07119" y="-414540"/>
            <a:ext cx="19783663" cy="11114822"/>
          </a:xfrm>
          <a:custGeom>
            <a:avLst/>
            <a:gdLst/>
            <a:ahLst/>
            <a:cxnLst/>
            <a:rect r="r" b="b" t="t" l="l"/>
            <a:pathLst>
              <a:path h="11114822" w="19783663">
                <a:moveTo>
                  <a:pt x="0" y="0"/>
                </a:moveTo>
                <a:lnTo>
                  <a:pt x="19783663" y="0"/>
                </a:lnTo>
                <a:lnTo>
                  <a:pt x="19783663" y="11114822"/>
                </a:lnTo>
                <a:lnTo>
                  <a:pt x="0" y="111148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473850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654818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3740938" y="-2952208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707119" y="5143500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0" y="0"/>
                </a:moveTo>
                <a:lnTo>
                  <a:pt x="10474564" y="0"/>
                </a:lnTo>
                <a:lnTo>
                  <a:pt x="10474564" y="3580396"/>
                </a:lnTo>
                <a:lnTo>
                  <a:pt x="0" y="35803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413743" y="5136398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0" y="0"/>
                </a:moveTo>
                <a:lnTo>
                  <a:pt x="10474563" y="0"/>
                </a:lnTo>
                <a:lnTo>
                  <a:pt x="10474563" y="3580396"/>
                </a:lnTo>
                <a:lnTo>
                  <a:pt x="0" y="35803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66281">
            <a:off x="14840150" y="7165625"/>
            <a:ext cx="3420650" cy="2854688"/>
          </a:xfrm>
          <a:custGeom>
            <a:avLst/>
            <a:gdLst/>
            <a:ahLst/>
            <a:cxnLst/>
            <a:rect r="r" b="b" t="t" l="l"/>
            <a:pathLst>
              <a:path h="2854688" w="3420650">
                <a:moveTo>
                  <a:pt x="0" y="0"/>
                </a:moveTo>
                <a:lnTo>
                  <a:pt x="3420650" y="0"/>
                </a:lnTo>
                <a:lnTo>
                  <a:pt x="3420650" y="2854688"/>
                </a:lnTo>
                <a:lnTo>
                  <a:pt x="0" y="285468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450232" y="7132917"/>
            <a:ext cx="1564361" cy="2331704"/>
          </a:xfrm>
          <a:custGeom>
            <a:avLst/>
            <a:gdLst/>
            <a:ahLst/>
            <a:cxnLst/>
            <a:rect r="r" b="b" t="t" l="l"/>
            <a:pathLst>
              <a:path h="2331704" w="1564361">
                <a:moveTo>
                  <a:pt x="0" y="0"/>
                </a:moveTo>
                <a:lnTo>
                  <a:pt x="1564361" y="0"/>
                </a:lnTo>
                <a:lnTo>
                  <a:pt x="1564361" y="2331704"/>
                </a:lnTo>
                <a:lnTo>
                  <a:pt x="0" y="233170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0">
            <a:off x="82407" y="5938221"/>
            <a:ext cx="4191000" cy="4114800"/>
          </a:xfrm>
          <a:custGeom>
            <a:avLst/>
            <a:gdLst/>
            <a:ahLst/>
            <a:cxnLst/>
            <a:rect r="r" b="b" t="t" l="l"/>
            <a:pathLst>
              <a:path h="4114800" w="4191000">
                <a:moveTo>
                  <a:pt x="4191000" y="0"/>
                </a:moveTo>
                <a:lnTo>
                  <a:pt x="0" y="0"/>
                </a:lnTo>
                <a:lnTo>
                  <a:pt x="0" y="4114800"/>
                </a:lnTo>
                <a:lnTo>
                  <a:pt x="4191000" y="4114800"/>
                </a:lnTo>
                <a:lnTo>
                  <a:pt x="419100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4530163" y="7132917"/>
            <a:ext cx="2028346" cy="2495727"/>
          </a:xfrm>
          <a:custGeom>
            <a:avLst/>
            <a:gdLst/>
            <a:ahLst/>
            <a:cxnLst/>
            <a:rect r="r" b="b" t="t" l="l"/>
            <a:pathLst>
              <a:path h="2495727" w="2028346">
                <a:moveTo>
                  <a:pt x="0" y="0"/>
                </a:moveTo>
                <a:lnTo>
                  <a:pt x="2028346" y="0"/>
                </a:lnTo>
                <a:lnTo>
                  <a:pt x="2028346" y="2495727"/>
                </a:lnTo>
                <a:lnTo>
                  <a:pt x="0" y="249572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6213301" y="8077633"/>
            <a:ext cx="1260549" cy="1551011"/>
          </a:xfrm>
          <a:custGeom>
            <a:avLst/>
            <a:gdLst/>
            <a:ahLst/>
            <a:cxnLst/>
            <a:rect r="r" b="b" t="t" l="l"/>
            <a:pathLst>
              <a:path h="1551011" w="1260549">
                <a:moveTo>
                  <a:pt x="0" y="0"/>
                </a:moveTo>
                <a:lnTo>
                  <a:pt x="1260549" y="0"/>
                </a:lnTo>
                <a:lnTo>
                  <a:pt x="1260549" y="1551011"/>
                </a:lnTo>
                <a:lnTo>
                  <a:pt x="0" y="155101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34803" y="230816"/>
            <a:ext cx="2462304" cy="877953"/>
          </a:xfrm>
          <a:custGeom>
            <a:avLst/>
            <a:gdLst/>
            <a:ahLst/>
            <a:cxnLst/>
            <a:rect r="r" b="b" t="t" l="l"/>
            <a:pathLst>
              <a:path h="877953" w="2462304">
                <a:moveTo>
                  <a:pt x="0" y="0"/>
                </a:moveTo>
                <a:lnTo>
                  <a:pt x="2462304" y="0"/>
                </a:lnTo>
                <a:lnTo>
                  <a:pt x="2462304" y="877952"/>
                </a:lnTo>
                <a:lnTo>
                  <a:pt x="0" y="87795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681478" y="1289743"/>
            <a:ext cx="16925044" cy="36776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254"/>
              </a:lnSpc>
            </a:pPr>
            <a:r>
              <a:rPr lang="en-US" sz="13447">
                <a:solidFill>
                  <a:srgbClr val="395D87"/>
                </a:solidFill>
                <a:latin typeface="La Lou"/>
                <a:ea typeface="La Lou"/>
                <a:cs typeface="La Lou"/>
                <a:sym typeface="La Lou"/>
              </a:rPr>
              <a:t>¡VAMOS CON LAS TRADICIONES!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086870" y="4881641"/>
            <a:ext cx="8195685" cy="7381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41"/>
              </a:lnSpc>
            </a:pPr>
            <a:r>
              <a:rPr lang="en-US" sz="4315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Let’s go with the Traditions!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07119" y="-414540"/>
            <a:ext cx="19783663" cy="11114822"/>
          </a:xfrm>
          <a:custGeom>
            <a:avLst/>
            <a:gdLst/>
            <a:ahLst/>
            <a:cxnLst/>
            <a:rect r="r" b="b" t="t" l="l"/>
            <a:pathLst>
              <a:path h="11114822" w="19783663">
                <a:moveTo>
                  <a:pt x="0" y="0"/>
                </a:moveTo>
                <a:lnTo>
                  <a:pt x="19783663" y="0"/>
                </a:lnTo>
                <a:lnTo>
                  <a:pt x="19783663" y="11114822"/>
                </a:lnTo>
                <a:lnTo>
                  <a:pt x="0" y="111148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473850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654818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707119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289850" y="69265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0" y="0"/>
                </a:moveTo>
                <a:lnTo>
                  <a:pt x="10474563" y="0"/>
                </a:lnTo>
                <a:lnTo>
                  <a:pt x="10474563" y="3580396"/>
                </a:lnTo>
                <a:lnTo>
                  <a:pt x="0" y="35803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8777311" y="68884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10474564" y="0"/>
                </a:moveTo>
                <a:lnTo>
                  <a:pt x="0" y="0"/>
                </a:lnTo>
                <a:lnTo>
                  <a:pt x="0" y="3580396"/>
                </a:lnTo>
                <a:lnTo>
                  <a:pt x="10474564" y="3580396"/>
                </a:lnTo>
                <a:lnTo>
                  <a:pt x="1047456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917450" y="3267391"/>
            <a:ext cx="3994153" cy="5934601"/>
          </a:xfrm>
          <a:custGeom>
            <a:avLst/>
            <a:gdLst/>
            <a:ahLst/>
            <a:cxnLst/>
            <a:rect r="r" b="b" t="t" l="l"/>
            <a:pathLst>
              <a:path h="5934601" w="3994153">
                <a:moveTo>
                  <a:pt x="0" y="0"/>
                </a:moveTo>
                <a:lnTo>
                  <a:pt x="3994152" y="0"/>
                </a:lnTo>
                <a:lnTo>
                  <a:pt x="3994152" y="5934601"/>
                </a:lnTo>
                <a:lnTo>
                  <a:pt x="0" y="593460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606822" y="2769034"/>
            <a:ext cx="8537178" cy="1418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609"/>
              </a:lnSpc>
            </a:pPr>
            <a:r>
              <a:rPr lang="en-US" sz="8292">
                <a:solidFill>
                  <a:srgbClr val="395D87"/>
                </a:solidFill>
                <a:latin typeface="La Lou"/>
                <a:ea typeface="La Lou"/>
                <a:cs typeface="La Lou"/>
                <a:sym typeface="La Lou"/>
              </a:rPr>
              <a:t>LA GORRA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723815" y="5461925"/>
            <a:ext cx="11156451" cy="10962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876"/>
              </a:lnSpc>
            </a:pPr>
            <a:r>
              <a:rPr lang="en-US" sz="634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hat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07119" y="-414540"/>
            <a:ext cx="19783663" cy="11114822"/>
          </a:xfrm>
          <a:custGeom>
            <a:avLst/>
            <a:gdLst/>
            <a:ahLst/>
            <a:cxnLst/>
            <a:rect r="r" b="b" t="t" l="l"/>
            <a:pathLst>
              <a:path h="11114822" w="19783663">
                <a:moveTo>
                  <a:pt x="0" y="0"/>
                </a:moveTo>
                <a:lnTo>
                  <a:pt x="19783663" y="0"/>
                </a:lnTo>
                <a:lnTo>
                  <a:pt x="19783663" y="11114822"/>
                </a:lnTo>
                <a:lnTo>
                  <a:pt x="0" y="111148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473850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654818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707119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289850" y="69265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0" y="0"/>
                </a:moveTo>
                <a:lnTo>
                  <a:pt x="10474563" y="0"/>
                </a:lnTo>
                <a:lnTo>
                  <a:pt x="10474563" y="3580396"/>
                </a:lnTo>
                <a:lnTo>
                  <a:pt x="0" y="35803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8777311" y="68884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10474564" y="0"/>
                </a:moveTo>
                <a:lnTo>
                  <a:pt x="0" y="0"/>
                </a:lnTo>
                <a:lnTo>
                  <a:pt x="0" y="3580396"/>
                </a:lnTo>
                <a:lnTo>
                  <a:pt x="10474564" y="3580396"/>
                </a:lnTo>
                <a:lnTo>
                  <a:pt x="1047456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28700" y="2814885"/>
            <a:ext cx="6740106" cy="6521053"/>
          </a:xfrm>
          <a:custGeom>
            <a:avLst/>
            <a:gdLst/>
            <a:ahLst/>
            <a:cxnLst/>
            <a:rect r="r" b="b" t="t" l="l"/>
            <a:pathLst>
              <a:path h="6521053" w="6740106">
                <a:moveTo>
                  <a:pt x="0" y="0"/>
                </a:moveTo>
                <a:lnTo>
                  <a:pt x="6740106" y="0"/>
                </a:lnTo>
                <a:lnTo>
                  <a:pt x="6740106" y="6521053"/>
                </a:lnTo>
                <a:lnTo>
                  <a:pt x="0" y="652105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7117640" y="3325825"/>
            <a:ext cx="8537178" cy="1418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609"/>
              </a:lnSpc>
            </a:pPr>
            <a:r>
              <a:rPr lang="en-US" sz="8292">
                <a:solidFill>
                  <a:srgbClr val="395D87"/>
                </a:solidFill>
                <a:latin typeface="La Lou"/>
                <a:ea typeface="La Lou"/>
                <a:cs typeface="La Lou"/>
                <a:sym typeface="La Lou"/>
              </a:rPr>
              <a:t>EL ABRIGO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847663" y="5565865"/>
            <a:ext cx="11156451" cy="10962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876"/>
              </a:lnSpc>
            </a:pPr>
            <a:r>
              <a:rPr lang="en-US" sz="634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jacket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07119" y="-414540"/>
            <a:ext cx="19783663" cy="11114822"/>
          </a:xfrm>
          <a:custGeom>
            <a:avLst/>
            <a:gdLst/>
            <a:ahLst/>
            <a:cxnLst/>
            <a:rect r="r" b="b" t="t" l="l"/>
            <a:pathLst>
              <a:path h="11114822" w="19783663">
                <a:moveTo>
                  <a:pt x="0" y="0"/>
                </a:moveTo>
                <a:lnTo>
                  <a:pt x="19783663" y="0"/>
                </a:lnTo>
                <a:lnTo>
                  <a:pt x="19783663" y="11114822"/>
                </a:lnTo>
                <a:lnTo>
                  <a:pt x="0" y="111148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473850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654818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707119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289850" y="69265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0" y="0"/>
                </a:moveTo>
                <a:lnTo>
                  <a:pt x="10474563" y="0"/>
                </a:lnTo>
                <a:lnTo>
                  <a:pt x="10474563" y="3580396"/>
                </a:lnTo>
                <a:lnTo>
                  <a:pt x="0" y="35803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8777311" y="68884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10474564" y="0"/>
                </a:moveTo>
                <a:lnTo>
                  <a:pt x="0" y="0"/>
                </a:lnTo>
                <a:lnTo>
                  <a:pt x="0" y="3580396"/>
                </a:lnTo>
                <a:lnTo>
                  <a:pt x="10474564" y="3580396"/>
                </a:lnTo>
                <a:lnTo>
                  <a:pt x="1047456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054503" y="6328073"/>
            <a:ext cx="4835330" cy="3958927"/>
          </a:xfrm>
          <a:custGeom>
            <a:avLst/>
            <a:gdLst/>
            <a:ahLst/>
            <a:cxnLst/>
            <a:rect r="r" b="b" t="t" l="l"/>
            <a:pathLst>
              <a:path h="3958927" w="4835330">
                <a:moveTo>
                  <a:pt x="0" y="0"/>
                </a:moveTo>
                <a:lnTo>
                  <a:pt x="4835330" y="0"/>
                </a:lnTo>
                <a:lnTo>
                  <a:pt x="4835330" y="3958927"/>
                </a:lnTo>
                <a:lnTo>
                  <a:pt x="0" y="395892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525923" y="3092585"/>
            <a:ext cx="8537178" cy="1418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609"/>
              </a:lnSpc>
            </a:pPr>
            <a:r>
              <a:rPr lang="en-US" sz="8292">
                <a:solidFill>
                  <a:srgbClr val="395D87"/>
                </a:solidFill>
                <a:latin typeface="La Lou"/>
                <a:ea typeface="La Lou"/>
                <a:cs typeface="La Lou"/>
                <a:sym typeface="La Lou"/>
              </a:rPr>
              <a:t>IR EN TRINEO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095423" y="5565865"/>
            <a:ext cx="11156451" cy="10962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876"/>
              </a:lnSpc>
            </a:pPr>
            <a:r>
              <a:rPr lang="en-US" sz="634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sledding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07119" y="-414540"/>
            <a:ext cx="19783663" cy="11114822"/>
          </a:xfrm>
          <a:custGeom>
            <a:avLst/>
            <a:gdLst/>
            <a:ahLst/>
            <a:cxnLst/>
            <a:rect r="r" b="b" t="t" l="l"/>
            <a:pathLst>
              <a:path h="11114822" w="19783663">
                <a:moveTo>
                  <a:pt x="0" y="0"/>
                </a:moveTo>
                <a:lnTo>
                  <a:pt x="19783663" y="0"/>
                </a:lnTo>
                <a:lnTo>
                  <a:pt x="19783663" y="11114822"/>
                </a:lnTo>
                <a:lnTo>
                  <a:pt x="0" y="111148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473850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654818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707119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289850" y="69265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0" y="0"/>
                </a:moveTo>
                <a:lnTo>
                  <a:pt x="10474563" y="0"/>
                </a:lnTo>
                <a:lnTo>
                  <a:pt x="10474563" y="3580396"/>
                </a:lnTo>
                <a:lnTo>
                  <a:pt x="0" y="35803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8777311" y="68884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10474564" y="0"/>
                </a:moveTo>
                <a:lnTo>
                  <a:pt x="0" y="0"/>
                </a:lnTo>
                <a:lnTo>
                  <a:pt x="0" y="3580396"/>
                </a:lnTo>
                <a:lnTo>
                  <a:pt x="10474564" y="3580396"/>
                </a:lnTo>
                <a:lnTo>
                  <a:pt x="1047456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8605" y="6084260"/>
            <a:ext cx="11258590" cy="4616022"/>
          </a:xfrm>
          <a:custGeom>
            <a:avLst/>
            <a:gdLst/>
            <a:ahLst/>
            <a:cxnLst/>
            <a:rect r="r" b="b" t="t" l="l"/>
            <a:pathLst>
              <a:path h="4616022" w="11258590">
                <a:moveTo>
                  <a:pt x="0" y="0"/>
                </a:moveTo>
                <a:lnTo>
                  <a:pt x="11258590" y="0"/>
                </a:lnTo>
                <a:lnTo>
                  <a:pt x="11258590" y="4616022"/>
                </a:lnTo>
                <a:lnTo>
                  <a:pt x="0" y="461602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367003" y="2536178"/>
            <a:ext cx="8537178" cy="1418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609"/>
              </a:lnSpc>
            </a:pPr>
            <a:r>
              <a:rPr lang="en-US" sz="8292">
                <a:solidFill>
                  <a:srgbClr val="395D87"/>
                </a:solidFill>
                <a:latin typeface="La Lou"/>
                <a:ea typeface="La Lou"/>
                <a:cs typeface="La Lou"/>
                <a:sym typeface="La Lou"/>
              </a:rPr>
              <a:t>PATINAR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777311" y="4633784"/>
            <a:ext cx="11156451" cy="10962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876"/>
              </a:lnSpc>
            </a:pPr>
            <a:r>
              <a:rPr lang="en-US" sz="634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skating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07119" y="-414540"/>
            <a:ext cx="19783663" cy="11114822"/>
          </a:xfrm>
          <a:custGeom>
            <a:avLst/>
            <a:gdLst/>
            <a:ahLst/>
            <a:cxnLst/>
            <a:rect r="r" b="b" t="t" l="l"/>
            <a:pathLst>
              <a:path h="11114822" w="19783663">
                <a:moveTo>
                  <a:pt x="0" y="0"/>
                </a:moveTo>
                <a:lnTo>
                  <a:pt x="19783663" y="0"/>
                </a:lnTo>
                <a:lnTo>
                  <a:pt x="19783663" y="11114822"/>
                </a:lnTo>
                <a:lnTo>
                  <a:pt x="0" y="111148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473850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654818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707119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289850" y="69265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0" y="0"/>
                </a:moveTo>
                <a:lnTo>
                  <a:pt x="10474563" y="0"/>
                </a:lnTo>
                <a:lnTo>
                  <a:pt x="10474563" y="3580396"/>
                </a:lnTo>
                <a:lnTo>
                  <a:pt x="0" y="35803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8777311" y="68884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10474564" y="0"/>
                </a:moveTo>
                <a:lnTo>
                  <a:pt x="0" y="0"/>
                </a:lnTo>
                <a:lnTo>
                  <a:pt x="0" y="3580396"/>
                </a:lnTo>
                <a:lnTo>
                  <a:pt x="10474564" y="3580396"/>
                </a:lnTo>
                <a:lnTo>
                  <a:pt x="1047456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508385" y="5868452"/>
            <a:ext cx="3612155" cy="4230928"/>
          </a:xfrm>
          <a:custGeom>
            <a:avLst/>
            <a:gdLst/>
            <a:ahLst/>
            <a:cxnLst/>
            <a:rect r="r" b="b" t="t" l="l"/>
            <a:pathLst>
              <a:path h="4230928" w="3612155">
                <a:moveTo>
                  <a:pt x="0" y="0"/>
                </a:moveTo>
                <a:lnTo>
                  <a:pt x="3612155" y="0"/>
                </a:lnTo>
                <a:lnTo>
                  <a:pt x="3612155" y="4230928"/>
                </a:lnTo>
                <a:lnTo>
                  <a:pt x="0" y="423092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40133" y="2333755"/>
            <a:ext cx="8537178" cy="1418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609"/>
              </a:lnSpc>
            </a:pPr>
            <a:r>
              <a:rPr lang="en-US" sz="8292">
                <a:solidFill>
                  <a:srgbClr val="395D87"/>
                </a:solidFill>
                <a:latin typeface="La Lou"/>
                <a:ea typeface="La Lou"/>
                <a:cs typeface="La Lou"/>
                <a:sym typeface="La Lou"/>
              </a:rPr>
              <a:t>ESQUIAR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306102" y="5253648"/>
            <a:ext cx="11156451" cy="10962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876"/>
              </a:lnSpc>
            </a:pPr>
            <a:r>
              <a:rPr lang="en-US" sz="634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skiing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07119" y="-414540"/>
            <a:ext cx="19783663" cy="11114822"/>
          </a:xfrm>
          <a:custGeom>
            <a:avLst/>
            <a:gdLst/>
            <a:ahLst/>
            <a:cxnLst/>
            <a:rect r="r" b="b" t="t" l="l"/>
            <a:pathLst>
              <a:path h="11114822" w="19783663">
                <a:moveTo>
                  <a:pt x="0" y="0"/>
                </a:moveTo>
                <a:lnTo>
                  <a:pt x="19783663" y="0"/>
                </a:lnTo>
                <a:lnTo>
                  <a:pt x="19783663" y="11114822"/>
                </a:lnTo>
                <a:lnTo>
                  <a:pt x="0" y="111148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473850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654818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707119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289850" y="69265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0" y="0"/>
                </a:moveTo>
                <a:lnTo>
                  <a:pt x="10474563" y="0"/>
                </a:lnTo>
                <a:lnTo>
                  <a:pt x="10474563" y="3580396"/>
                </a:lnTo>
                <a:lnTo>
                  <a:pt x="0" y="35803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8777311" y="68884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10474564" y="0"/>
                </a:moveTo>
                <a:lnTo>
                  <a:pt x="0" y="0"/>
                </a:lnTo>
                <a:lnTo>
                  <a:pt x="0" y="3580396"/>
                </a:lnTo>
                <a:lnTo>
                  <a:pt x="10474564" y="3580396"/>
                </a:lnTo>
                <a:lnTo>
                  <a:pt x="1047456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658804" y="5232963"/>
            <a:ext cx="5941107" cy="5325392"/>
          </a:xfrm>
          <a:custGeom>
            <a:avLst/>
            <a:gdLst/>
            <a:ahLst/>
            <a:cxnLst/>
            <a:rect r="r" b="b" t="t" l="l"/>
            <a:pathLst>
              <a:path h="5325392" w="5941107">
                <a:moveTo>
                  <a:pt x="0" y="0"/>
                </a:moveTo>
                <a:lnTo>
                  <a:pt x="5941107" y="0"/>
                </a:lnTo>
                <a:lnTo>
                  <a:pt x="5941107" y="5325392"/>
                </a:lnTo>
                <a:lnTo>
                  <a:pt x="0" y="53253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670982" y="2665575"/>
            <a:ext cx="8537178" cy="1418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609"/>
              </a:lnSpc>
            </a:pPr>
            <a:r>
              <a:rPr lang="en-US" sz="8292">
                <a:solidFill>
                  <a:srgbClr val="395D87"/>
                </a:solidFill>
                <a:latin typeface="La Lou"/>
                <a:ea typeface="La Lou"/>
                <a:cs typeface="La Lou"/>
                <a:sym typeface="La Lou"/>
              </a:rPr>
              <a:t>HOCKEY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949443" y="5099613"/>
            <a:ext cx="11156451" cy="10962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876"/>
              </a:lnSpc>
            </a:pPr>
            <a:r>
              <a:rPr lang="en-US" sz="634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hockey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07119" y="-414540"/>
            <a:ext cx="19783663" cy="11114822"/>
          </a:xfrm>
          <a:custGeom>
            <a:avLst/>
            <a:gdLst/>
            <a:ahLst/>
            <a:cxnLst/>
            <a:rect r="r" b="b" t="t" l="l"/>
            <a:pathLst>
              <a:path h="11114822" w="19783663">
                <a:moveTo>
                  <a:pt x="0" y="0"/>
                </a:moveTo>
                <a:lnTo>
                  <a:pt x="19783663" y="0"/>
                </a:lnTo>
                <a:lnTo>
                  <a:pt x="19783663" y="11114822"/>
                </a:lnTo>
                <a:lnTo>
                  <a:pt x="0" y="111148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473850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654818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707119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289850" y="69265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0" y="0"/>
                </a:moveTo>
                <a:lnTo>
                  <a:pt x="10474563" y="0"/>
                </a:lnTo>
                <a:lnTo>
                  <a:pt x="10474563" y="3580396"/>
                </a:lnTo>
                <a:lnTo>
                  <a:pt x="0" y="35803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8777311" y="68884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10474564" y="0"/>
                </a:moveTo>
                <a:lnTo>
                  <a:pt x="0" y="0"/>
                </a:lnTo>
                <a:lnTo>
                  <a:pt x="0" y="3580396"/>
                </a:lnTo>
                <a:lnTo>
                  <a:pt x="10474564" y="3580396"/>
                </a:lnTo>
                <a:lnTo>
                  <a:pt x="1047456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3630356" y="2758741"/>
            <a:ext cx="11108713" cy="5919953"/>
            <a:chOff x="0" y="0"/>
            <a:chExt cx="2925752" cy="155916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925752" cy="1559165"/>
            </a:xfrm>
            <a:custGeom>
              <a:avLst/>
              <a:gdLst/>
              <a:ahLst/>
              <a:cxnLst/>
              <a:rect r="r" b="b" t="t" l="l"/>
              <a:pathLst>
                <a:path h="1559165" w="2925752">
                  <a:moveTo>
                    <a:pt x="11848" y="0"/>
                  </a:moveTo>
                  <a:lnTo>
                    <a:pt x="2913904" y="0"/>
                  </a:lnTo>
                  <a:cubicBezTo>
                    <a:pt x="2917046" y="0"/>
                    <a:pt x="2920060" y="1248"/>
                    <a:pt x="2922282" y="3470"/>
                  </a:cubicBezTo>
                  <a:cubicBezTo>
                    <a:pt x="2924503" y="5692"/>
                    <a:pt x="2925752" y="8705"/>
                    <a:pt x="2925752" y="11848"/>
                  </a:cubicBezTo>
                  <a:lnTo>
                    <a:pt x="2925752" y="1547317"/>
                  </a:lnTo>
                  <a:cubicBezTo>
                    <a:pt x="2925752" y="1553860"/>
                    <a:pt x="2920447" y="1559165"/>
                    <a:pt x="2913904" y="1559165"/>
                  </a:cubicBezTo>
                  <a:lnTo>
                    <a:pt x="11848" y="1559165"/>
                  </a:lnTo>
                  <a:cubicBezTo>
                    <a:pt x="8705" y="1559165"/>
                    <a:pt x="5692" y="1557916"/>
                    <a:pt x="3470" y="1555695"/>
                  </a:cubicBezTo>
                  <a:cubicBezTo>
                    <a:pt x="1248" y="1553473"/>
                    <a:pt x="0" y="1550459"/>
                    <a:pt x="0" y="1547317"/>
                  </a:cubicBezTo>
                  <a:lnTo>
                    <a:pt x="0" y="11848"/>
                  </a:lnTo>
                  <a:cubicBezTo>
                    <a:pt x="0" y="8705"/>
                    <a:pt x="1248" y="5692"/>
                    <a:pt x="3470" y="3470"/>
                  </a:cubicBezTo>
                  <a:cubicBezTo>
                    <a:pt x="5692" y="1248"/>
                    <a:pt x="8705" y="0"/>
                    <a:pt x="11848" y="0"/>
                  </a:cubicBezTo>
                  <a:close/>
                </a:path>
              </a:pathLst>
            </a:custGeom>
            <a:solidFill>
              <a:srgbClr val="395D8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925752" cy="159726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-1151731">
            <a:off x="1850159" y="2683131"/>
            <a:ext cx="2532134" cy="3288486"/>
          </a:xfrm>
          <a:custGeom>
            <a:avLst/>
            <a:gdLst/>
            <a:ahLst/>
            <a:cxnLst/>
            <a:rect r="r" b="b" t="t" l="l"/>
            <a:pathLst>
              <a:path h="3288486" w="2532134">
                <a:moveTo>
                  <a:pt x="0" y="0"/>
                </a:moveTo>
                <a:lnTo>
                  <a:pt x="2532134" y="0"/>
                </a:lnTo>
                <a:lnTo>
                  <a:pt x="2532134" y="3288486"/>
                </a:lnTo>
                <a:lnTo>
                  <a:pt x="0" y="328848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1157558">
            <a:off x="13287476" y="5381172"/>
            <a:ext cx="3971149" cy="4226500"/>
          </a:xfrm>
          <a:custGeom>
            <a:avLst/>
            <a:gdLst/>
            <a:ahLst/>
            <a:cxnLst/>
            <a:rect r="r" b="b" t="t" l="l"/>
            <a:pathLst>
              <a:path h="4226500" w="3971149">
                <a:moveTo>
                  <a:pt x="0" y="0"/>
                </a:moveTo>
                <a:lnTo>
                  <a:pt x="3971148" y="0"/>
                </a:lnTo>
                <a:lnTo>
                  <a:pt x="3971148" y="4226500"/>
                </a:lnTo>
                <a:lnTo>
                  <a:pt x="0" y="42265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3565774" y="3034914"/>
            <a:ext cx="11156451" cy="5148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03"/>
              </a:lnSpc>
            </a:pPr>
            <a:r>
              <a:rPr lang="en-US" sz="314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 otoño ya llegó y hace viento </a:t>
            </a:r>
          </a:p>
          <a:p>
            <a:pPr algn="ctr">
              <a:lnSpc>
                <a:spcPts val="5903"/>
              </a:lnSpc>
            </a:pPr>
            <a:r>
              <a:rPr lang="en-US" sz="314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¡Hace viento! </a:t>
            </a:r>
          </a:p>
          <a:p>
            <a:pPr algn="ctr">
              <a:lnSpc>
                <a:spcPts val="5903"/>
              </a:lnSpc>
            </a:pPr>
            <a:r>
              <a:rPr lang="en-US" sz="314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Las hojas caen ya, rojo y amarillo </a:t>
            </a:r>
          </a:p>
          <a:p>
            <a:pPr algn="ctr">
              <a:lnSpc>
                <a:spcPts val="5903"/>
              </a:lnSpc>
            </a:pPr>
            <a:r>
              <a:rPr lang="en-US" sz="314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¡Rojo y amarillo! </a:t>
            </a:r>
          </a:p>
          <a:p>
            <a:pPr algn="ctr">
              <a:lnSpc>
                <a:spcPts val="5903"/>
              </a:lnSpc>
            </a:pPr>
            <a:r>
              <a:rPr lang="en-US" sz="314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Nieva en el invierno, ponte tu gorro y bufanda </a:t>
            </a:r>
          </a:p>
          <a:p>
            <a:pPr algn="ctr">
              <a:lnSpc>
                <a:spcPts val="5903"/>
              </a:lnSpc>
            </a:pPr>
            <a:r>
              <a:rPr lang="en-US" sz="314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Vamos con las tradiciones en el frio, </a:t>
            </a:r>
          </a:p>
          <a:p>
            <a:pPr algn="ctr">
              <a:lnSpc>
                <a:spcPts val="5903"/>
              </a:lnSpc>
            </a:pPr>
            <a:r>
              <a:rPr lang="en-US" sz="314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¡Brr, brr, brr!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606388" y="468159"/>
            <a:ext cx="13156650" cy="14841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169"/>
              </a:lnSpc>
            </a:pPr>
            <a:r>
              <a:rPr lang="en-US" sz="8692">
                <a:solidFill>
                  <a:srgbClr val="395D87"/>
                </a:solidFill>
                <a:latin typeface="La Lou"/>
                <a:ea typeface="La Lou"/>
                <a:cs typeface="La Lou"/>
                <a:sym typeface="La Lou"/>
              </a:rPr>
              <a:t>VAMOS CON LAS TRADICIONES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07119" y="-414540"/>
            <a:ext cx="19783663" cy="11114822"/>
          </a:xfrm>
          <a:custGeom>
            <a:avLst/>
            <a:gdLst/>
            <a:ahLst/>
            <a:cxnLst/>
            <a:rect r="r" b="b" t="t" l="l"/>
            <a:pathLst>
              <a:path h="11114822" w="19783663">
                <a:moveTo>
                  <a:pt x="0" y="0"/>
                </a:moveTo>
                <a:lnTo>
                  <a:pt x="19783663" y="0"/>
                </a:lnTo>
                <a:lnTo>
                  <a:pt x="19783663" y="11114822"/>
                </a:lnTo>
                <a:lnTo>
                  <a:pt x="0" y="111148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473850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654818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707119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289850" y="69265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0" y="0"/>
                </a:moveTo>
                <a:lnTo>
                  <a:pt x="10474563" y="0"/>
                </a:lnTo>
                <a:lnTo>
                  <a:pt x="10474563" y="3580396"/>
                </a:lnTo>
                <a:lnTo>
                  <a:pt x="0" y="35803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8777311" y="68884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10474564" y="0"/>
                </a:moveTo>
                <a:lnTo>
                  <a:pt x="0" y="0"/>
                </a:lnTo>
                <a:lnTo>
                  <a:pt x="0" y="3580396"/>
                </a:lnTo>
                <a:lnTo>
                  <a:pt x="10474564" y="3580396"/>
                </a:lnTo>
                <a:lnTo>
                  <a:pt x="1047456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21431" y="486387"/>
            <a:ext cx="5181613" cy="3290324"/>
          </a:xfrm>
          <a:custGeom>
            <a:avLst/>
            <a:gdLst/>
            <a:ahLst/>
            <a:cxnLst/>
            <a:rect r="r" b="b" t="t" l="l"/>
            <a:pathLst>
              <a:path h="3290324" w="5181613">
                <a:moveTo>
                  <a:pt x="0" y="0"/>
                </a:moveTo>
                <a:lnTo>
                  <a:pt x="5181613" y="0"/>
                </a:lnTo>
                <a:lnTo>
                  <a:pt x="5181613" y="3290324"/>
                </a:lnTo>
                <a:lnTo>
                  <a:pt x="0" y="329032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420803" y="486387"/>
            <a:ext cx="5856564" cy="3290324"/>
          </a:xfrm>
          <a:custGeom>
            <a:avLst/>
            <a:gdLst/>
            <a:ahLst/>
            <a:cxnLst/>
            <a:rect r="r" b="b" t="t" l="l"/>
            <a:pathLst>
              <a:path h="3290324" w="5856564">
                <a:moveTo>
                  <a:pt x="0" y="0"/>
                </a:moveTo>
                <a:lnTo>
                  <a:pt x="5856564" y="0"/>
                </a:lnTo>
                <a:lnTo>
                  <a:pt x="5856564" y="3290324"/>
                </a:lnTo>
                <a:lnTo>
                  <a:pt x="0" y="329032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2591692" y="486387"/>
            <a:ext cx="4774877" cy="3290324"/>
          </a:xfrm>
          <a:custGeom>
            <a:avLst/>
            <a:gdLst/>
            <a:ahLst/>
            <a:cxnLst/>
            <a:rect r="r" b="b" t="t" l="l"/>
            <a:pathLst>
              <a:path h="3290324" w="4774877">
                <a:moveTo>
                  <a:pt x="0" y="0"/>
                </a:moveTo>
                <a:lnTo>
                  <a:pt x="4774877" y="0"/>
                </a:lnTo>
                <a:lnTo>
                  <a:pt x="4774877" y="3290324"/>
                </a:lnTo>
                <a:lnTo>
                  <a:pt x="0" y="329032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21002" y="5142871"/>
            <a:ext cx="4382470" cy="3752693"/>
          </a:xfrm>
          <a:custGeom>
            <a:avLst/>
            <a:gdLst/>
            <a:ahLst/>
            <a:cxnLst/>
            <a:rect r="r" b="b" t="t" l="l"/>
            <a:pathLst>
              <a:path h="3752693" w="4382470">
                <a:moveTo>
                  <a:pt x="0" y="0"/>
                </a:moveTo>
                <a:lnTo>
                  <a:pt x="4382471" y="0"/>
                </a:lnTo>
                <a:lnTo>
                  <a:pt x="4382471" y="3752693"/>
                </a:lnTo>
                <a:lnTo>
                  <a:pt x="0" y="375269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-28766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7339185" y="5143500"/>
            <a:ext cx="2786726" cy="3752693"/>
          </a:xfrm>
          <a:custGeom>
            <a:avLst/>
            <a:gdLst/>
            <a:ahLst/>
            <a:cxnLst/>
            <a:rect r="r" b="b" t="t" l="l"/>
            <a:pathLst>
              <a:path h="3752693" w="2786726">
                <a:moveTo>
                  <a:pt x="0" y="0"/>
                </a:moveTo>
                <a:lnTo>
                  <a:pt x="2786726" y="0"/>
                </a:lnTo>
                <a:lnTo>
                  <a:pt x="2786726" y="3752693"/>
                </a:lnTo>
                <a:lnTo>
                  <a:pt x="0" y="375269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22685" t="-49262" r="-40903" b="-12907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761623" y="5143500"/>
            <a:ext cx="5611503" cy="3752693"/>
          </a:xfrm>
          <a:custGeom>
            <a:avLst/>
            <a:gdLst/>
            <a:ahLst/>
            <a:cxnLst/>
            <a:rect r="r" b="b" t="t" l="l"/>
            <a:pathLst>
              <a:path h="3752693" w="5611503">
                <a:moveTo>
                  <a:pt x="0" y="0"/>
                </a:moveTo>
                <a:lnTo>
                  <a:pt x="5611503" y="0"/>
                </a:lnTo>
                <a:lnTo>
                  <a:pt x="5611503" y="3752693"/>
                </a:lnTo>
                <a:lnTo>
                  <a:pt x="0" y="375269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07119" y="-414540"/>
            <a:ext cx="19783663" cy="11114822"/>
          </a:xfrm>
          <a:custGeom>
            <a:avLst/>
            <a:gdLst/>
            <a:ahLst/>
            <a:cxnLst/>
            <a:rect r="r" b="b" t="t" l="l"/>
            <a:pathLst>
              <a:path h="11114822" w="19783663">
                <a:moveTo>
                  <a:pt x="0" y="0"/>
                </a:moveTo>
                <a:lnTo>
                  <a:pt x="19783663" y="0"/>
                </a:lnTo>
                <a:lnTo>
                  <a:pt x="19783663" y="11114822"/>
                </a:lnTo>
                <a:lnTo>
                  <a:pt x="0" y="111148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473850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654818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707119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289850" y="69265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0" y="0"/>
                </a:moveTo>
                <a:lnTo>
                  <a:pt x="10474563" y="0"/>
                </a:lnTo>
                <a:lnTo>
                  <a:pt x="10474563" y="3580396"/>
                </a:lnTo>
                <a:lnTo>
                  <a:pt x="0" y="35803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8777311" y="68884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10474564" y="0"/>
                </a:moveTo>
                <a:lnTo>
                  <a:pt x="0" y="0"/>
                </a:lnTo>
                <a:lnTo>
                  <a:pt x="0" y="3580396"/>
                </a:lnTo>
                <a:lnTo>
                  <a:pt x="10474564" y="3580396"/>
                </a:lnTo>
                <a:lnTo>
                  <a:pt x="1047456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3630356" y="2474067"/>
            <a:ext cx="11108713" cy="6204627"/>
            <a:chOff x="0" y="0"/>
            <a:chExt cx="2925752" cy="163414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925752" cy="1634140"/>
            </a:xfrm>
            <a:custGeom>
              <a:avLst/>
              <a:gdLst/>
              <a:ahLst/>
              <a:cxnLst/>
              <a:rect r="r" b="b" t="t" l="l"/>
              <a:pathLst>
                <a:path h="1634140" w="2925752">
                  <a:moveTo>
                    <a:pt x="11848" y="0"/>
                  </a:moveTo>
                  <a:lnTo>
                    <a:pt x="2913904" y="0"/>
                  </a:lnTo>
                  <a:cubicBezTo>
                    <a:pt x="2917046" y="0"/>
                    <a:pt x="2920060" y="1248"/>
                    <a:pt x="2922282" y="3470"/>
                  </a:cubicBezTo>
                  <a:cubicBezTo>
                    <a:pt x="2924503" y="5692"/>
                    <a:pt x="2925752" y="8705"/>
                    <a:pt x="2925752" y="11848"/>
                  </a:cubicBezTo>
                  <a:lnTo>
                    <a:pt x="2925752" y="1622293"/>
                  </a:lnTo>
                  <a:cubicBezTo>
                    <a:pt x="2925752" y="1628836"/>
                    <a:pt x="2920447" y="1634140"/>
                    <a:pt x="2913904" y="1634140"/>
                  </a:cubicBezTo>
                  <a:lnTo>
                    <a:pt x="11848" y="1634140"/>
                  </a:lnTo>
                  <a:cubicBezTo>
                    <a:pt x="8705" y="1634140"/>
                    <a:pt x="5692" y="1632892"/>
                    <a:pt x="3470" y="1630670"/>
                  </a:cubicBezTo>
                  <a:cubicBezTo>
                    <a:pt x="1248" y="1628448"/>
                    <a:pt x="0" y="1625435"/>
                    <a:pt x="0" y="1622293"/>
                  </a:cubicBezTo>
                  <a:lnTo>
                    <a:pt x="0" y="11848"/>
                  </a:lnTo>
                  <a:cubicBezTo>
                    <a:pt x="0" y="8705"/>
                    <a:pt x="1248" y="5692"/>
                    <a:pt x="3470" y="3470"/>
                  </a:cubicBezTo>
                  <a:cubicBezTo>
                    <a:pt x="5692" y="1248"/>
                    <a:pt x="8705" y="0"/>
                    <a:pt x="11848" y="0"/>
                  </a:cubicBezTo>
                  <a:close/>
                </a:path>
              </a:pathLst>
            </a:custGeom>
            <a:solidFill>
              <a:srgbClr val="395D8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925752" cy="16722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654420" y="4722645"/>
            <a:ext cx="3822708" cy="4956509"/>
          </a:xfrm>
          <a:custGeom>
            <a:avLst/>
            <a:gdLst/>
            <a:ahLst/>
            <a:cxnLst/>
            <a:rect r="r" b="b" t="t" l="l"/>
            <a:pathLst>
              <a:path h="4956509" w="3822708">
                <a:moveTo>
                  <a:pt x="0" y="0"/>
                </a:moveTo>
                <a:lnTo>
                  <a:pt x="3822708" y="0"/>
                </a:lnTo>
                <a:lnTo>
                  <a:pt x="3822708" y="4956510"/>
                </a:lnTo>
                <a:lnTo>
                  <a:pt x="0" y="495651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12" id="12"/>
          <p:cNvSpPr txBox="true"/>
          <p:nvPr/>
        </p:nvSpPr>
        <p:spPr>
          <a:xfrm rot="0">
            <a:off x="3565774" y="2521103"/>
            <a:ext cx="11156451" cy="58914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03"/>
              </a:lnSpc>
            </a:pPr>
            <a:r>
              <a:rPr lang="en-US" sz="314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Es la hora de decir adiós, </a:t>
            </a:r>
          </a:p>
          <a:p>
            <a:pPr algn="ctr">
              <a:lnSpc>
                <a:spcPts val="5903"/>
              </a:lnSpc>
            </a:pPr>
            <a:r>
              <a:rPr lang="en-US" sz="314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¡Adiós! </a:t>
            </a:r>
          </a:p>
          <a:p>
            <a:pPr algn="ctr">
              <a:lnSpc>
                <a:spcPts val="5903"/>
              </a:lnSpc>
            </a:pPr>
            <a:r>
              <a:rPr lang="en-US" sz="314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Es la hora de decir adiós, </a:t>
            </a:r>
          </a:p>
          <a:p>
            <a:pPr algn="ctr">
              <a:lnSpc>
                <a:spcPts val="5903"/>
              </a:lnSpc>
            </a:pPr>
            <a:r>
              <a:rPr lang="en-US" sz="314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¡Adiós! </a:t>
            </a:r>
          </a:p>
          <a:p>
            <a:pPr algn="ctr">
              <a:lnSpc>
                <a:spcPts val="5903"/>
              </a:lnSpc>
            </a:pPr>
            <a:r>
              <a:rPr lang="en-US" sz="314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Adiós a mis amigos, </a:t>
            </a:r>
          </a:p>
          <a:p>
            <a:pPr algn="ctr">
              <a:lnSpc>
                <a:spcPts val="5903"/>
              </a:lnSpc>
            </a:pPr>
            <a:r>
              <a:rPr lang="en-US" sz="314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Adiós hasta luego, </a:t>
            </a:r>
          </a:p>
          <a:p>
            <a:pPr algn="ctr">
              <a:lnSpc>
                <a:spcPts val="5903"/>
              </a:lnSpc>
            </a:pPr>
            <a:r>
              <a:rPr lang="en-US" sz="314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Es la hora de decir adiós </a:t>
            </a:r>
          </a:p>
          <a:p>
            <a:pPr algn="ctr">
              <a:lnSpc>
                <a:spcPts val="5903"/>
              </a:lnSpc>
            </a:pPr>
            <a:r>
              <a:rPr lang="en-US" sz="314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¡Adiós! </a:t>
            </a:r>
          </a:p>
        </p:txBody>
      </p:sp>
      <p:sp>
        <p:nvSpPr>
          <p:cNvPr name="Freeform 13" id="13"/>
          <p:cNvSpPr/>
          <p:nvPr/>
        </p:nvSpPr>
        <p:spPr>
          <a:xfrm flipH="true" flipV="false" rot="0">
            <a:off x="13851407" y="5576381"/>
            <a:ext cx="2869488" cy="4102774"/>
          </a:xfrm>
          <a:custGeom>
            <a:avLst/>
            <a:gdLst/>
            <a:ahLst/>
            <a:cxnLst/>
            <a:rect r="r" b="b" t="t" l="l"/>
            <a:pathLst>
              <a:path h="4102774" w="2869488">
                <a:moveTo>
                  <a:pt x="2869488" y="0"/>
                </a:moveTo>
                <a:lnTo>
                  <a:pt x="0" y="0"/>
                </a:lnTo>
                <a:lnTo>
                  <a:pt x="0" y="4102774"/>
                </a:lnTo>
                <a:lnTo>
                  <a:pt x="2869488" y="4102774"/>
                </a:lnTo>
                <a:lnTo>
                  <a:pt x="2869488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14" id="14"/>
          <p:cNvSpPr txBox="true"/>
          <p:nvPr/>
        </p:nvSpPr>
        <p:spPr>
          <a:xfrm rot="0">
            <a:off x="2606388" y="468159"/>
            <a:ext cx="13156650" cy="14841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169"/>
              </a:lnSpc>
            </a:pPr>
            <a:r>
              <a:rPr lang="en-US" sz="8692">
                <a:solidFill>
                  <a:srgbClr val="395D87"/>
                </a:solidFill>
                <a:latin typeface="La Lou"/>
                <a:ea typeface="La Lou"/>
                <a:cs typeface="La Lou"/>
                <a:sym typeface="La Lou"/>
              </a:rPr>
              <a:t>ES LA HORA DE DECIR ADIÓS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07119" y="-414540"/>
            <a:ext cx="19783663" cy="11114822"/>
          </a:xfrm>
          <a:custGeom>
            <a:avLst/>
            <a:gdLst/>
            <a:ahLst/>
            <a:cxnLst/>
            <a:rect r="r" b="b" t="t" l="l"/>
            <a:pathLst>
              <a:path h="11114822" w="19783663">
                <a:moveTo>
                  <a:pt x="0" y="0"/>
                </a:moveTo>
                <a:lnTo>
                  <a:pt x="19783663" y="0"/>
                </a:lnTo>
                <a:lnTo>
                  <a:pt x="19783663" y="11114822"/>
                </a:lnTo>
                <a:lnTo>
                  <a:pt x="0" y="111148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473850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654818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707119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289850" y="69265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0" y="0"/>
                </a:moveTo>
                <a:lnTo>
                  <a:pt x="10474563" y="0"/>
                </a:lnTo>
                <a:lnTo>
                  <a:pt x="10474563" y="3580396"/>
                </a:lnTo>
                <a:lnTo>
                  <a:pt x="0" y="35803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8777311" y="68884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10474564" y="0"/>
                </a:moveTo>
                <a:lnTo>
                  <a:pt x="0" y="0"/>
                </a:lnTo>
                <a:lnTo>
                  <a:pt x="0" y="3580396"/>
                </a:lnTo>
                <a:lnTo>
                  <a:pt x="10474564" y="3580396"/>
                </a:lnTo>
                <a:lnTo>
                  <a:pt x="1047456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708270" y="1847840"/>
            <a:ext cx="12387037" cy="25295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700"/>
              </a:lnSpc>
            </a:pPr>
            <a:r>
              <a:rPr lang="en-US" sz="14785">
                <a:solidFill>
                  <a:srgbClr val="395D87"/>
                </a:solidFill>
                <a:latin typeface="La Lou"/>
                <a:ea typeface="La Lou"/>
                <a:cs typeface="La Lou"/>
                <a:sym typeface="La Lou"/>
              </a:rPr>
              <a:t>¡GRACIAS!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357860" y="5290089"/>
            <a:ext cx="11156451" cy="14690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55"/>
              </a:lnSpc>
            </a:pPr>
            <a:r>
              <a:rPr lang="en-US" sz="853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Thank you!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07119" y="-414540"/>
            <a:ext cx="19783663" cy="11114822"/>
          </a:xfrm>
          <a:custGeom>
            <a:avLst/>
            <a:gdLst/>
            <a:ahLst/>
            <a:cxnLst/>
            <a:rect r="r" b="b" t="t" l="l"/>
            <a:pathLst>
              <a:path h="11114822" w="19783663">
                <a:moveTo>
                  <a:pt x="0" y="0"/>
                </a:moveTo>
                <a:lnTo>
                  <a:pt x="19783663" y="0"/>
                </a:lnTo>
                <a:lnTo>
                  <a:pt x="19783663" y="11114822"/>
                </a:lnTo>
                <a:lnTo>
                  <a:pt x="0" y="111148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473850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654818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707119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289850" y="69265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0" y="0"/>
                </a:moveTo>
                <a:lnTo>
                  <a:pt x="10474563" y="0"/>
                </a:lnTo>
                <a:lnTo>
                  <a:pt x="10474563" y="3580396"/>
                </a:lnTo>
                <a:lnTo>
                  <a:pt x="0" y="35803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8777311" y="68884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10474564" y="0"/>
                </a:moveTo>
                <a:lnTo>
                  <a:pt x="0" y="0"/>
                </a:lnTo>
                <a:lnTo>
                  <a:pt x="0" y="3580396"/>
                </a:lnTo>
                <a:lnTo>
                  <a:pt x="10474564" y="3580396"/>
                </a:lnTo>
                <a:lnTo>
                  <a:pt x="1047456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3630356" y="2758741"/>
            <a:ext cx="11108713" cy="4768261"/>
            <a:chOff x="0" y="0"/>
            <a:chExt cx="2925752" cy="125583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925752" cy="1255838"/>
            </a:xfrm>
            <a:custGeom>
              <a:avLst/>
              <a:gdLst/>
              <a:ahLst/>
              <a:cxnLst/>
              <a:rect r="r" b="b" t="t" l="l"/>
              <a:pathLst>
                <a:path h="1255838" w="2925752">
                  <a:moveTo>
                    <a:pt x="11848" y="0"/>
                  </a:moveTo>
                  <a:lnTo>
                    <a:pt x="2913904" y="0"/>
                  </a:lnTo>
                  <a:cubicBezTo>
                    <a:pt x="2917046" y="0"/>
                    <a:pt x="2920060" y="1248"/>
                    <a:pt x="2922282" y="3470"/>
                  </a:cubicBezTo>
                  <a:cubicBezTo>
                    <a:pt x="2924503" y="5692"/>
                    <a:pt x="2925752" y="8705"/>
                    <a:pt x="2925752" y="11848"/>
                  </a:cubicBezTo>
                  <a:lnTo>
                    <a:pt x="2925752" y="1243991"/>
                  </a:lnTo>
                  <a:cubicBezTo>
                    <a:pt x="2925752" y="1250534"/>
                    <a:pt x="2920447" y="1255838"/>
                    <a:pt x="2913904" y="1255838"/>
                  </a:cubicBezTo>
                  <a:lnTo>
                    <a:pt x="11848" y="1255838"/>
                  </a:lnTo>
                  <a:cubicBezTo>
                    <a:pt x="8705" y="1255838"/>
                    <a:pt x="5692" y="1254590"/>
                    <a:pt x="3470" y="1252368"/>
                  </a:cubicBezTo>
                  <a:cubicBezTo>
                    <a:pt x="1248" y="1250146"/>
                    <a:pt x="0" y="1247133"/>
                    <a:pt x="0" y="1243991"/>
                  </a:cubicBezTo>
                  <a:lnTo>
                    <a:pt x="0" y="11848"/>
                  </a:lnTo>
                  <a:cubicBezTo>
                    <a:pt x="0" y="8705"/>
                    <a:pt x="1248" y="5692"/>
                    <a:pt x="3470" y="3470"/>
                  </a:cubicBezTo>
                  <a:cubicBezTo>
                    <a:pt x="5692" y="1248"/>
                    <a:pt x="8705" y="0"/>
                    <a:pt x="11848" y="0"/>
                  </a:cubicBezTo>
                  <a:close/>
                </a:path>
              </a:pathLst>
            </a:custGeom>
            <a:solidFill>
              <a:srgbClr val="395D8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925752" cy="12939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2834973" y="5745710"/>
            <a:ext cx="4571132" cy="4405429"/>
          </a:xfrm>
          <a:custGeom>
            <a:avLst/>
            <a:gdLst/>
            <a:ahLst/>
            <a:cxnLst/>
            <a:rect r="r" b="b" t="t" l="l"/>
            <a:pathLst>
              <a:path h="4405429" w="4571132">
                <a:moveTo>
                  <a:pt x="0" y="0"/>
                </a:moveTo>
                <a:lnTo>
                  <a:pt x="4571133" y="0"/>
                </a:lnTo>
                <a:lnTo>
                  <a:pt x="4571133" y="4405429"/>
                </a:lnTo>
                <a:lnTo>
                  <a:pt x="0" y="440542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028700" y="8898686"/>
            <a:ext cx="2542776" cy="1608306"/>
          </a:xfrm>
          <a:custGeom>
            <a:avLst/>
            <a:gdLst/>
            <a:ahLst/>
            <a:cxnLst/>
            <a:rect r="r" b="b" t="t" l="l"/>
            <a:pathLst>
              <a:path h="1608306" w="2542776">
                <a:moveTo>
                  <a:pt x="0" y="0"/>
                </a:moveTo>
                <a:lnTo>
                  <a:pt x="2542776" y="0"/>
                </a:lnTo>
                <a:lnTo>
                  <a:pt x="2542776" y="1608306"/>
                </a:lnTo>
                <a:lnTo>
                  <a:pt x="0" y="160830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13" id="13"/>
          <p:cNvSpPr txBox="true"/>
          <p:nvPr/>
        </p:nvSpPr>
        <p:spPr>
          <a:xfrm rot="0">
            <a:off x="3606487" y="3093426"/>
            <a:ext cx="11156451" cy="38334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83"/>
              </a:lnSpc>
            </a:pPr>
            <a:r>
              <a:rPr lang="en-US" sz="414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Buenas tardes, buenas tardes </a:t>
            </a:r>
          </a:p>
          <a:p>
            <a:pPr algn="ctr">
              <a:lnSpc>
                <a:spcPts val="7783"/>
              </a:lnSpc>
            </a:pPr>
            <a:r>
              <a:rPr lang="en-US" sz="414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¿Cómo estás?, ¿Cómo estás? </a:t>
            </a:r>
          </a:p>
          <a:p>
            <a:pPr algn="ctr">
              <a:lnSpc>
                <a:spcPts val="7783"/>
              </a:lnSpc>
            </a:pPr>
            <a:r>
              <a:rPr lang="en-US" sz="414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Muy bien gracias, muy bien gracias </a:t>
            </a:r>
          </a:p>
          <a:p>
            <a:pPr algn="ctr">
              <a:lnSpc>
                <a:spcPts val="7783"/>
              </a:lnSpc>
            </a:pPr>
            <a:r>
              <a:rPr lang="en-US" sz="414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¿Y usted?, ¿Y usted?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4875411" y="442280"/>
            <a:ext cx="8537178" cy="14841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169"/>
              </a:lnSpc>
            </a:pPr>
            <a:r>
              <a:rPr lang="en-US" sz="8692">
                <a:solidFill>
                  <a:srgbClr val="395D87"/>
                </a:solidFill>
                <a:latin typeface="La Lou"/>
                <a:ea typeface="La Lou"/>
                <a:cs typeface="La Lou"/>
                <a:sym typeface="La Lou"/>
              </a:rPr>
              <a:t>BUENAS TARDES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07119" y="-414540"/>
            <a:ext cx="19783663" cy="11114822"/>
          </a:xfrm>
          <a:custGeom>
            <a:avLst/>
            <a:gdLst/>
            <a:ahLst/>
            <a:cxnLst/>
            <a:rect r="r" b="b" t="t" l="l"/>
            <a:pathLst>
              <a:path h="11114822" w="19783663">
                <a:moveTo>
                  <a:pt x="0" y="0"/>
                </a:moveTo>
                <a:lnTo>
                  <a:pt x="19783663" y="0"/>
                </a:lnTo>
                <a:lnTo>
                  <a:pt x="19783663" y="11114822"/>
                </a:lnTo>
                <a:lnTo>
                  <a:pt x="0" y="111148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473850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654818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707119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289850" y="69265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0" y="0"/>
                </a:moveTo>
                <a:lnTo>
                  <a:pt x="10474563" y="0"/>
                </a:lnTo>
                <a:lnTo>
                  <a:pt x="10474563" y="3580396"/>
                </a:lnTo>
                <a:lnTo>
                  <a:pt x="0" y="35803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8777311" y="68884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10474564" y="0"/>
                </a:moveTo>
                <a:lnTo>
                  <a:pt x="0" y="0"/>
                </a:lnTo>
                <a:lnTo>
                  <a:pt x="0" y="3580396"/>
                </a:lnTo>
                <a:lnTo>
                  <a:pt x="10474564" y="3580396"/>
                </a:lnTo>
                <a:lnTo>
                  <a:pt x="1047456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441931" y="254948"/>
            <a:ext cx="9404138" cy="13951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69"/>
              </a:lnSpc>
            </a:pPr>
            <a:r>
              <a:rPr lang="en-US" sz="8192">
                <a:solidFill>
                  <a:srgbClr val="395D87"/>
                </a:solidFill>
                <a:latin typeface="La Lou"/>
                <a:ea typeface="La Lou"/>
                <a:cs typeface="La Lou"/>
                <a:sym typeface="La Lou"/>
              </a:rPr>
              <a:t>WEEK 6 VOCABULARIO</a:t>
            </a:r>
          </a:p>
        </p:txBody>
      </p:sp>
      <p:graphicFrame>
        <p:nvGraphicFramePr>
          <p:cNvPr name="Table 9" id="9"/>
          <p:cNvGraphicFramePr>
            <a:graphicFrameLocks noGrp="true"/>
          </p:cNvGraphicFramePr>
          <p:nvPr/>
        </p:nvGraphicFramePr>
        <p:xfrm>
          <a:off x="3180107" y="2171364"/>
          <a:ext cx="11927787" cy="6258345"/>
        </p:xfrm>
        <a:graphic>
          <a:graphicData uri="http://schemas.openxmlformats.org/drawingml/2006/table">
            <a:tbl>
              <a:tblPr/>
              <a:tblGrid>
                <a:gridCol w="2981947"/>
                <a:gridCol w="2981947"/>
                <a:gridCol w="2981947"/>
                <a:gridCol w="2981947"/>
              </a:tblGrid>
              <a:tr h="102011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Roboto Bold Italics"/>
                          <a:ea typeface="Roboto Bold Italics"/>
                          <a:cs typeface="Roboto Bold Italics"/>
                          <a:sym typeface="Roboto Bold Italics"/>
                        </a:rPr>
                        <a:t>Está nevando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It’s snowing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Roboto Bold Italics"/>
                          <a:ea typeface="Roboto Bold Italics"/>
                          <a:cs typeface="Roboto Bold Italics"/>
                          <a:sym typeface="Roboto Bold Italics"/>
                        </a:rPr>
                        <a:t>el muñeco de nieve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snowman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</a:tr>
              <a:tr h="102011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Roboto Bold Italics"/>
                          <a:ea typeface="Roboto Bold Italics"/>
                          <a:cs typeface="Roboto Bold Italics"/>
                          <a:sym typeface="Roboto Bold Italics"/>
                        </a:rPr>
                        <a:t>la bufanda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scarf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Roboto Bold Italics"/>
                          <a:ea typeface="Roboto Bold Italics"/>
                          <a:cs typeface="Roboto Bold Italics"/>
                          <a:sym typeface="Roboto Bold Italics"/>
                        </a:rPr>
                        <a:t>los guantes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gloves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</a:tr>
              <a:tr h="115776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Roboto Bold Italics"/>
                          <a:ea typeface="Roboto Bold Italics"/>
                          <a:cs typeface="Roboto Bold Italics"/>
                          <a:sym typeface="Roboto Bold Italics"/>
                        </a:rPr>
                        <a:t>las botas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boots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Roboto Bold Italics"/>
                          <a:ea typeface="Roboto Bold Italics"/>
                          <a:cs typeface="Roboto Bold Italics"/>
                          <a:sym typeface="Roboto Bold Italics"/>
                        </a:rPr>
                        <a:t>los pantalones de nieve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snowpants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</a:tr>
              <a:tr h="102011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Roboto Bold Italics"/>
                          <a:ea typeface="Roboto Bold Italics"/>
                          <a:cs typeface="Roboto Bold Italics"/>
                          <a:sym typeface="Roboto Bold Italics"/>
                        </a:rPr>
                        <a:t>la gorra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hat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Roboto Bold Italics"/>
                          <a:ea typeface="Roboto Bold Italics"/>
                          <a:cs typeface="Roboto Bold Italics"/>
                          <a:sym typeface="Roboto Bold Italics"/>
                        </a:rPr>
                        <a:t>el abrigo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jacket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</a:tr>
              <a:tr h="102011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Roboto Bold Italics"/>
                          <a:ea typeface="Roboto Bold Italics"/>
                          <a:cs typeface="Roboto Bold Italics"/>
                          <a:sym typeface="Roboto Bold Italics"/>
                        </a:rPr>
                        <a:t>ir en trineo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sledding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Roboto Bold Italics"/>
                          <a:ea typeface="Roboto Bold Italics"/>
                          <a:cs typeface="Roboto Bold Italics"/>
                          <a:sym typeface="Roboto Bold Italics"/>
                        </a:rPr>
                        <a:t>patinar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skating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</a:tr>
              <a:tr h="102011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Roboto Bold Italics"/>
                          <a:ea typeface="Roboto Bold Italics"/>
                          <a:cs typeface="Roboto Bold Italics"/>
                          <a:sym typeface="Roboto Bold Italics"/>
                        </a:rPr>
                        <a:t>esquiar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skiing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Roboto Bold Italics"/>
                          <a:ea typeface="Roboto Bold Italics"/>
                          <a:cs typeface="Roboto Bold Italics"/>
                          <a:sym typeface="Roboto Bold Italics"/>
                        </a:rPr>
                        <a:t>hockey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hockey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07119" y="-414540"/>
            <a:ext cx="19783663" cy="11114822"/>
          </a:xfrm>
          <a:custGeom>
            <a:avLst/>
            <a:gdLst/>
            <a:ahLst/>
            <a:cxnLst/>
            <a:rect r="r" b="b" t="t" l="l"/>
            <a:pathLst>
              <a:path h="11114822" w="19783663">
                <a:moveTo>
                  <a:pt x="0" y="0"/>
                </a:moveTo>
                <a:lnTo>
                  <a:pt x="19783663" y="0"/>
                </a:lnTo>
                <a:lnTo>
                  <a:pt x="19783663" y="11114822"/>
                </a:lnTo>
                <a:lnTo>
                  <a:pt x="0" y="111148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473850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654818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707119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289850" y="69265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0" y="0"/>
                </a:moveTo>
                <a:lnTo>
                  <a:pt x="10474563" y="0"/>
                </a:lnTo>
                <a:lnTo>
                  <a:pt x="10474563" y="3580396"/>
                </a:lnTo>
                <a:lnTo>
                  <a:pt x="0" y="35803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8777311" y="68884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10474564" y="0"/>
                </a:moveTo>
                <a:lnTo>
                  <a:pt x="0" y="0"/>
                </a:lnTo>
                <a:lnTo>
                  <a:pt x="0" y="3580396"/>
                </a:lnTo>
                <a:lnTo>
                  <a:pt x="10474564" y="3580396"/>
                </a:lnTo>
                <a:lnTo>
                  <a:pt x="1047456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367003" y="2536178"/>
            <a:ext cx="8537178" cy="1418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609"/>
              </a:lnSpc>
            </a:pPr>
            <a:r>
              <a:rPr lang="en-US" sz="8292">
                <a:solidFill>
                  <a:srgbClr val="395D87"/>
                </a:solidFill>
                <a:latin typeface="La Lou"/>
                <a:ea typeface="La Lou"/>
                <a:cs typeface="La Lou"/>
                <a:sym typeface="La Lou"/>
              </a:rPr>
              <a:t>ESTÁ NEVANDO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095423" y="5138432"/>
            <a:ext cx="11156451" cy="10962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876"/>
              </a:lnSpc>
            </a:pPr>
            <a:r>
              <a:rPr lang="en-US" sz="634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snowing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338121" y="3123792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549176" y="2908086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3000412" y="4569741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1" y="0"/>
                </a:lnTo>
                <a:lnTo>
                  <a:pt x="7646691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07119" y="-414540"/>
            <a:ext cx="19783663" cy="11114822"/>
          </a:xfrm>
          <a:custGeom>
            <a:avLst/>
            <a:gdLst/>
            <a:ahLst/>
            <a:cxnLst/>
            <a:rect r="r" b="b" t="t" l="l"/>
            <a:pathLst>
              <a:path h="11114822" w="19783663">
                <a:moveTo>
                  <a:pt x="0" y="0"/>
                </a:moveTo>
                <a:lnTo>
                  <a:pt x="19783663" y="0"/>
                </a:lnTo>
                <a:lnTo>
                  <a:pt x="19783663" y="11114822"/>
                </a:lnTo>
                <a:lnTo>
                  <a:pt x="0" y="111148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473850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654818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707119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289850" y="69265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0" y="0"/>
                </a:moveTo>
                <a:lnTo>
                  <a:pt x="10474563" y="0"/>
                </a:lnTo>
                <a:lnTo>
                  <a:pt x="10474563" y="3580396"/>
                </a:lnTo>
                <a:lnTo>
                  <a:pt x="0" y="35803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8777311" y="68884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10474564" y="0"/>
                </a:moveTo>
                <a:lnTo>
                  <a:pt x="0" y="0"/>
                </a:lnTo>
                <a:lnTo>
                  <a:pt x="0" y="3580396"/>
                </a:lnTo>
                <a:lnTo>
                  <a:pt x="10474564" y="3580396"/>
                </a:lnTo>
                <a:lnTo>
                  <a:pt x="1047456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216528" y="4599865"/>
            <a:ext cx="4020760" cy="5163095"/>
          </a:xfrm>
          <a:custGeom>
            <a:avLst/>
            <a:gdLst/>
            <a:ahLst/>
            <a:cxnLst/>
            <a:rect r="r" b="b" t="t" l="l"/>
            <a:pathLst>
              <a:path h="5163095" w="4020760">
                <a:moveTo>
                  <a:pt x="0" y="0"/>
                </a:moveTo>
                <a:lnTo>
                  <a:pt x="4020760" y="0"/>
                </a:lnTo>
                <a:lnTo>
                  <a:pt x="4020760" y="5163095"/>
                </a:lnTo>
                <a:lnTo>
                  <a:pt x="0" y="516309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367003" y="2536178"/>
            <a:ext cx="9740570" cy="1418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609"/>
              </a:lnSpc>
            </a:pPr>
            <a:r>
              <a:rPr lang="en-US" sz="8292">
                <a:solidFill>
                  <a:srgbClr val="395D87"/>
                </a:solidFill>
                <a:latin typeface="La Lou"/>
                <a:ea typeface="La Lou"/>
                <a:cs typeface="La Lou"/>
                <a:sym typeface="La Lou"/>
              </a:rPr>
              <a:t>EL MUÑECO DE NIEVE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881102" y="5190191"/>
            <a:ext cx="11156451" cy="10962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876"/>
              </a:lnSpc>
            </a:pPr>
            <a:r>
              <a:rPr lang="en-US" sz="634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snowman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07119" y="-414540"/>
            <a:ext cx="19783663" cy="11114822"/>
          </a:xfrm>
          <a:custGeom>
            <a:avLst/>
            <a:gdLst/>
            <a:ahLst/>
            <a:cxnLst/>
            <a:rect r="r" b="b" t="t" l="l"/>
            <a:pathLst>
              <a:path h="11114822" w="19783663">
                <a:moveTo>
                  <a:pt x="0" y="0"/>
                </a:moveTo>
                <a:lnTo>
                  <a:pt x="19783663" y="0"/>
                </a:lnTo>
                <a:lnTo>
                  <a:pt x="19783663" y="11114822"/>
                </a:lnTo>
                <a:lnTo>
                  <a:pt x="0" y="111148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473850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654818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707119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289850" y="69265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0" y="0"/>
                </a:moveTo>
                <a:lnTo>
                  <a:pt x="10474563" y="0"/>
                </a:lnTo>
                <a:lnTo>
                  <a:pt x="10474563" y="3580396"/>
                </a:lnTo>
                <a:lnTo>
                  <a:pt x="0" y="35803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8777311" y="68884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10474564" y="0"/>
                </a:moveTo>
                <a:lnTo>
                  <a:pt x="0" y="0"/>
                </a:lnTo>
                <a:lnTo>
                  <a:pt x="0" y="3580396"/>
                </a:lnTo>
                <a:lnTo>
                  <a:pt x="10474564" y="3580396"/>
                </a:lnTo>
                <a:lnTo>
                  <a:pt x="1047456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650628" y="2866319"/>
            <a:ext cx="4647588" cy="5574318"/>
          </a:xfrm>
          <a:custGeom>
            <a:avLst/>
            <a:gdLst/>
            <a:ahLst/>
            <a:cxnLst/>
            <a:rect r="r" b="b" t="t" l="l"/>
            <a:pathLst>
              <a:path h="5574318" w="4647588">
                <a:moveTo>
                  <a:pt x="0" y="0"/>
                </a:moveTo>
                <a:lnTo>
                  <a:pt x="4647588" y="0"/>
                </a:lnTo>
                <a:lnTo>
                  <a:pt x="4647588" y="5574319"/>
                </a:lnTo>
                <a:lnTo>
                  <a:pt x="0" y="55743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202431" y="2704394"/>
            <a:ext cx="8537178" cy="1418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609"/>
              </a:lnSpc>
            </a:pPr>
            <a:r>
              <a:rPr lang="en-US" sz="8292">
                <a:solidFill>
                  <a:srgbClr val="395D87"/>
                </a:solidFill>
                <a:latin typeface="La Lou"/>
                <a:ea typeface="La Lou"/>
                <a:cs typeface="La Lou"/>
                <a:sym typeface="La Lou"/>
              </a:rPr>
              <a:t>LA BUFANDA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830976" y="5280769"/>
            <a:ext cx="11156451" cy="10962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876"/>
              </a:lnSpc>
            </a:pPr>
            <a:r>
              <a:rPr lang="en-US" sz="634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scarf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07119" y="-414540"/>
            <a:ext cx="19783663" cy="11114822"/>
          </a:xfrm>
          <a:custGeom>
            <a:avLst/>
            <a:gdLst/>
            <a:ahLst/>
            <a:cxnLst/>
            <a:rect r="r" b="b" t="t" l="l"/>
            <a:pathLst>
              <a:path h="11114822" w="19783663">
                <a:moveTo>
                  <a:pt x="0" y="0"/>
                </a:moveTo>
                <a:lnTo>
                  <a:pt x="19783663" y="0"/>
                </a:lnTo>
                <a:lnTo>
                  <a:pt x="19783663" y="11114822"/>
                </a:lnTo>
                <a:lnTo>
                  <a:pt x="0" y="111148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473850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654818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707119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289850" y="69265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0" y="0"/>
                </a:moveTo>
                <a:lnTo>
                  <a:pt x="10474563" y="0"/>
                </a:lnTo>
                <a:lnTo>
                  <a:pt x="10474563" y="3580396"/>
                </a:lnTo>
                <a:lnTo>
                  <a:pt x="0" y="35803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8777311" y="68884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10474564" y="0"/>
                </a:moveTo>
                <a:lnTo>
                  <a:pt x="0" y="0"/>
                </a:lnTo>
                <a:lnTo>
                  <a:pt x="0" y="3580396"/>
                </a:lnTo>
                <a:lnTo>
                  <a:pt x="10474564" y="3580396"/>
                </a:lnTo>
                <a:lnTo>
                  <a:pt x="1047456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924532" y="4739321"/>
            <a:ext cx="4911934" cy="4518979"/>
          </a:xfrm>
          <a:custGeom>
            <a:avLst/>
            <a:gdLst/>
            <a:ahLst/>
            <a:cxnLst/>
            <a:rect r="r" b="b" t="t" l="l"/>
            <a:pathLst>
              <a:path h="4518979" w="4911934">
                <a:moveTo>
                  <a:pt x="0" y="0"/>
                </a:moveTo>
                <a:lnTo>
                  <a:pt x="4911934" y="0"/>
                </a:lnTo>
                <a:lnTo>
                  <a:pt x="4911934" y="4518979"/>
                </a:lnTo>
                <a:lnTo>
                  <a:pt x="0" y="451897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722028" y="2333755"/>
            <a:ext cx="8537178" cy="1418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609"/>
              </a:lnSpc>
            </a:pPr>
            <a:r>
              <a:rPr lang="en-US" sz="8292">
                <a:solidFill>
                  <a:srgbClr val="395D87"/>
                </a:solidFill>
                <a:latin typeface="La Lou"/>
                <a:ea typeface="La Lou"/>
                <a:cs typeface="La Lou"/>
                <a:sym typeface="La Lou"/>
              </a:rPr>
              <a:t>LOS GUANTES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297195" y="5345467"/>
            <a:ext cx="11156451" cy="10962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876"/>
              </a:lnSpc>
            </a:pPr>
            <a:r>
              <a:rPr lang="en-US" sz="634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gloves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07119" y="-414540"/>
            <a:ext cx="19783663" cy="11114822"/>
          </a:xfrm>
          <a:custGeom>
            <a:avLst/>
            <a:gdLst/>
            <a:ahLst/>
            <a:cxnLst/>
            <a:rect r="r" b="b" t="t" l="l"/>
            <a:pathLst>
              <a:path h="11114822" w="19783663">
                <a:moveTo>
                  <a:pt x="0" y="0"/>
                </a:moveTo>
                <a:lnTo>
                  <a:pt x="19783663" y="0"/>
                </a:lnTo>
                <a:lnTo>
                  <a:pt x="19783663" y="11114822"/>
                </a:lnTo>
                <a:lnTo>
                  <a:pt x="0" y="111148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473850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654818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707119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289850" y="69265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0" y="0"/>
                </a:moveTo>
                <a:lnTo>
                  <a:pt x="10474563" y="0"/>
                </a:lnTo>
                <a:lnTo>
                  <a:pt x="10474563" y="3580396"/>
                </a:lnTo>
                <a:lnTo>
                  <a:pt x="0" y="35803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8777311" y="68884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10474564" y="0"/>
                </a:moveTo>
                <a:lnTo>
                  <a:pt x="0" y="0"/>
                </a:lnTo>
                <a:lnTo>
                  <a:pt x="0" y="3580396"/>
                </a:lnTo>
                <a:lnTo>
                  <a:pt x="10474564" y="3580396"/>
                </a:lnTo>
                <a:lnTo>
                  <a:pt x="1047456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610027" y="2994435"/>
            <a:ext cx="6648621" cy="6532271"/>
          </a:xfrm>
          <a:custGeom>
            <a:avLst/>
            <a:gdLst/>
            <a:ahLst/>
            <a:cxnLst/>
            <a:rect r="r" b="b" t="t" l="l"/>
            <a:pathLst>
              <a:path h="6532271" w="6648621">
                <a:moveTo>
                  <a:pt x="0" y="0"/>
                </a:moveTo>
                <a:lnTo>
                  <a:pt x="6648622" y="0"/>
                </a:lnTo>
                <a:lnTo>
                  <a:pt x="6648622" y="6532271"/>
                </a:lnTo>
                <a:lnTo>
                  <a:pt x="0" y="65322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457581" y="2961867"/>
            <a:ext cx="8537178" cy="1418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609"/>
              </a:lnSpc>
            </a:pPr>
            <a:r>
              <a:rPr lang="en-US" sz="8292">
                <a:solidFill>
                  <a:srgbClr val="395D87"/>
                </a:solidFill>
                <a:latin typeface="La Lou"/>
                <a:ea typeface="La Lou"/>
                <a:cs typeface="La Lou"/>
                <a:sym typeface="La Lou"/>
              </a:rPr>
              <a:t>LAS BOTAS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858142" y="5164312"/>
            <a:ext cx="11156451" cy="10962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876"/>
              </a:lnSpc>
            </a:pPr>
            <a:r>
              <a:rPr lang="en-US" sz="634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boots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07119" y="-414540"/>
            <a:ext cx="19783663" cy="11114822"/>
          </a:xfrm>
          <a:custGeom>
            <a:avLst/>
            <a:gdLst/>
            <a:ahLst/>
            <a:cxnLst/>
            <a:rect r="r" b="b" t="t" l="l"/>
            <a:pathLst>
              <a:path h="11114822" w="19783663">
                <a:moveTo>
                  <a:pt x="0" y="0"/>
                </a:moveTo>
                <a:lnTo>
                  <a:pt x="19783663" y="0"/>
                </a:lnTo>
                <a:lnTo>
                  <a:pt x="19783663" y="11114822"/>
                </a:lnTo>
                <a:lnTo>
                  <a:pt x="0" y="111148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473850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654818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707119" y="-414540"/>
            <a:ext cx="7646690" cy="7076664"/>
          </a:xfrm>
          <a:custGeom>
            <a:avLst/>
            <a:gdLst/>
            <a:ahLst/>
            <a:cxnLst/>
            <a:rect r="r" b="b" t="t" l="l"/>
            <a:pathLst>
              <a:path h="7076664" w="7646690">
                <a:moveTo>
                  <a:pt x="0" y="0"/>
                </a:moveTo>
                <a:lnTo>
                  <a:pt x="7646690" y="0"/>
                </a:lnTo>
                <a:lnTo>
                  <a:pt x="7646690" y="7076664"/>
                </a:lnTo>
                <a:lnTo>
                  <a:pt x="0" y="707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289850" y="69265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0" y="0"/>
                </a:moveTo>
                <a:lnTo>
                  <a:pt x="10474563" y="0"/>
                </a:lnTo>
                <a:lnTo>
                  <a:pt x="10474563" y="3580396"/>
                </a:lnTo>
                <a:lnTo>
                  <a:pt x="0" y="35803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8777311" y="6888496"/>
            <a:ext cx="10474563" cy="3580396"/>
          </a:xfrm>
          <a:custGeom>
            <a:avLst/>
            <a:gdLst/>
            <a:ahLst/>
            <a:cxnLst/>
            <a:rect r="r" b="b" t="t" l="l"/>
            <a:pathLst>
              <a:path h="3580396" w="10474563">
                <a:moveTo>
                  <a:pt x="10474564" y="0"/>
                </a:moveTo>
                <a:lnTo>
                  <a:pt x="0" y="0"/>
                </a:lnTo>
                <a:lnTo>
                  <a:pt x="0" y="3580396"/>
                </a:lnTo>
                <a:lnTo>
                  <a:pt x="10474564" y="3580396"/>
                </a:lnTo>
                <a:lnTo>
                  <a:pt x="1047456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10815" y="2030467"/>
            <a:ext cx="3016633" cy="6648227"/>
          </a:xfrm>
          <a:custGeom>
            <a:avLst/>
            <a:gdLst/>
            <a:ahLst/>
            <a:cxnLst/>
            <a:rect r="r" b="b" t="t" l="l"/>
            <a:pathLst>
              <a:path h="6648227" w="3016633">
                <a:moveTo>
                  <a:pt x="0" y="0"/>
                </a:moveTo>
                <a:lnTo>
                  <a:pt x="3016633" y="0"/>
                </a:lnTo>
                <a:lnTo>
                  <a:pt x="3016633" y="6648227"/>
                </a:lnTo>
                <a:lnTo>
                  <a:pt x="0" y="664822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9" id="9"/>
          <p:cNvSpPr txBox="true"/>
          <p:nvPr/>
        </p:nvSpPr>
        <p:spPr>
          <a:xfrm rot="0">
            <a:off x="4760848" y="3173944"/>
            <a:ext cx="11785042" cy="1418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609"/>
              </a:lnSpc>
            </a:pPr>
            <a:r>
              <a:rPr lang="en-US" sz="8292">
                <a:solidFill>
                  <a:srgbClr val="395D87"/>
                </a:solidFill>
                <a:latin typeface="La Lou"/>
                <a:ea typeface="La Lou"/>
                <a:cs typeface="La Lou"/>
                <a:sym typeface="La Lou"/>
              </a:rPr>
              <a:t>LOS PANTALONES DE NIEVE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651830" y="5830337"/>
            <a:ext cx="11156451" cy="10962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876"/>
              </a:lnSpc>
            </a:pPr>
            <a:r>
              <a:rPr lang="en-US" sz="634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snowpants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DAHHc7OO0O8</dc:identifier>
  <dcterms:modified xsi:type="dcterms:W3CDTF">2011-08-01T06:04:30Z</dcterms:modified>
  <cp:revision>1</cp:revision>
  <dc:title>Week 6 Vamos con las Tradiciones</dc:title>
</cp:coreProperties>
</file>